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59" r:id="rId7"/>
    <p:sldId id="267" r:id="rId8"/>
    <p:sldId id="268" r:id="rId9"/>
    <p:sldId id="269" r:id="rId10"/>
    <p:sldId id="270" r:id="rId11"/>
    <p:sldId id="272" r:id="rId12"/>
    <p:sldId id="271" r:id="rId13"/>
    <p:sldId id="273" r:id="rId14"/>
    <p:sldId id="274" r:id="rId15"/>
    <p:sldId id="275" r:id="rId16"/>
    <p:sldId id="26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6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960D80-E006-4499-8D5D-908539E94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E2E068-2E11-4E4D-ADE9-69F8703E4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18CAC9-E548-482E-9267-6878CF43D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1282-A495-479D-94F8-9DF0B9325BF9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8C848B-A9C2-4F8D-9152-E6B61A0EA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40AE01-8BEC-4B20-8F4D-6DAFE4AF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9455-4868-4B48-8085-9507A96BF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046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7FC1E-EA53-4DF6-8D63-4FBACB4B5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237344-61CC-4F04-84E9-D05018AD9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822DB-4E8C-4BD7-B37F-B3850312A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1282-A495-479D-94F8-9DF0B9325BF9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5CDDF7-6C59-4CAE-9A8C-F9954B3DF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269CBF-CD07-447A-97E3-D978DC5B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9455-4868-4B48-8085-9507A96BF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86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192069-BB1D-4C60-9356-F500AE92E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FE783A-E99E-41E6-A73B-94C732434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D3BDE-E60D-45B8-811F-A6F254DE6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1282-A495-479D-94F8-9DF0B9325BF9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6B5581-433F-477D-9FE2-EA0C96657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ACC95A-7501-4F64-9F1F-E5D1F98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9455-4868-4B48-8085-9507A96BF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242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0D879-7128-4AB7-9535-9D3B3DFA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A731B1-6185-432D-8B5C-C7940DC5D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E54DA-52D1-4118-B414-F04FAC60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1282-A495-479D-94F8-9DF0B9325BF9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039148-5328-4DE5-BDD6-1AC524DC5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AB1B8B-18BD-4925-9A82-DEF9411A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9455-4868-4B48-8085-9507A96BF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372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BC7F4-973C-4A7E-B8C4-26791065E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68057B-9BEE-4DBB-B76A-7091C022B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F820DA-D887-4DBB-AE97-064195200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1282-A495-479D-94F8-9DF0B9325BF9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D52464-F1E4-4E54-B6D0-E7361BB5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31F6C3-1186-4298-8E6F-1295A922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9455-4868-4B48-8085-9507A96BF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19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F9127-707A-4453-8FB0-8C50B8F84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67983-55D0-452A-B537-218E564F59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FF5E06-9C2F-4470-9166-FAB219897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557E56-8812-4CF6-A841-68987B0EC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1282-A495-479D-94F8-9DF0B9325BF9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64EEE2-8DC1-4364-A46B-4A1DC474E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4B1A42-4118-4EE2-9860-4ED66B4B9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9455-4868-4B48-8085-9507A96BF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00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96BA3-2448-4FB2-888A-B729B15B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8B9C68-FBC5-420E-B159-83E320051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E23B8-A50A-4632-9FC1-BCC31A1C4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5E19B0-06CE-4BBA-B8EA-AE82C9C455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E1C197-927B-454B-9E87-1BA00487B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91F273-2EE9-4C5C-B995-034437154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1282-A495-479D-94F8-9DF0B9325BF9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5BE338-9F1D-4FBA-B60F-AF2804201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2DCF43-EFA8-4FC7-8142-1E188AD58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9455-4868-4B48-8085-9507A96BF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200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D69B9-F18F-4EDA-B01B-12A2C238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8D59F1-2C5C-4DB3-82EE-BE83FEF16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1282-A495-479D-94F8-9DF0B9325BF9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AE969F-3958-448D-98B9-9079C6E1A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BB24BC-A689-4F70-A9A6-D75025DF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9455-4868-4B48-8085-9507A96BF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062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571213-E55C-458D-B08F-07D65FFA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1282-A495-479D-94F8-9DF0B9325BF9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EFB0A7-E966-44D9-9573-03309A895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9E6C6C-4C24-4D66-A7FF-EB8F3B37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9455-4868-4B48-8085-9507A96BF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966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B5A9F-523C-41D3-9852-C435A7F8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75415A-61A7-4114-B5FD-A501B5DA6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B07CA7-DF9F-4E65-8E83-CD53F6B2F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37DD0B-874A-4B70-BA8E-8FCB00822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1282-A495-479D-94F8-9DF0B9325BF9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BFF2EF-520D-4FB3-BBD9-A77B55934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1A0B7B-93F5-4C29-AD19-EBE47E08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9455-4868-4B48-8085-9507A96BF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34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D0659-43C4-4977-89A8-33EE15257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563ED4-3317-49E6-8986-A3F8F5A54A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F374AB-2738-4F5D-B2B5-7EA406531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EF1BF4-7F01-432B-A130-B1D3B01EC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21282-A495-479D-94F8-9DF0B9325BF9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AC2729-A349-4311-BDE1-ED0BAEE7B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2ED971-A2E2-4EF9-BE19-A9E7C997E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9455-4868-4B48-8085-9507A96BF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389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EEE337-E81D-4B67-AC5D-47CB56D34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04850A-37AE-42DE-84DA-CD28C22C4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A88D5F-F89D-42D4-961A-70BB405636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21282-A495-479D-94F8-9DF0B9325BF9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F54928-9289-4F1E-B63B-EB3B5CF46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DC3B8-406C-4AD1-8FD5-F613552B4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29455-4868-4B48-8085-9507A96BF4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191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keiraydev/chatbo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32" Type="http://schemas.openxmlformats.org/officeDocument/2006/relationships/image" Target="../media/image51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50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Picture 113">
            <a:extLst>
              <a:ext uri="{FF2B5EF4-FFF2-40B4-BE49-F238E27FC236}">
                <a16:creationId xmlns:a16="http://schemas.microsoft.com/office/drawing/2014/main" id="{2871FE57-EE44-42D2-AAE1-E16C07EDB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-3832"/>
            <a:ext cx="6099175" cy="6858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" name="Rectangle 114">
            <a:extLst>
              <a:ext uri="{FF2B5EF4-FFF2-40B4-BE49-F238E27FC236}">
                <a16:creationId xmlns:a16="http://schemas.microsoft.com/office/drawing/2014/main" id="{C2D83601-7F78-4063-AB8B-02A7C6EA3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950" y="793750"/>
            <a:ext cx="8691563" cy="668338"/>
          </a:xfrm>
          <a:prstGeom prst="rect">
            <a:avLst/>
          </a:prstGeom>
          <a:solidFill>
            <a:srgbClr val="2545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1" name="Rectangle 129">
            <a:extLst>
              <a:ext uri="{FF2B5EF4-FFF2-40B4-BE49-F238E27FC236}">
                <a16:creationId xmlns:a16="http://schemas.microsoft.com/office/drawing/2014/main" id="{4448BA43-1711-4E97-94C9-04C4BA7E3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5634" y="3376613"/>
            <a:ext cx="465200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800" dirty="0" smtClean="0">
                <a:solidFill>
                  <a:srgbClr val="25457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메뉴 선택 도우미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92" name="Rectangle 130">
            <a:extLst>
              <a:ext uri="{FF2B5EF4-FFF2-40B4-BE49-F238E27FC236}">
                <a16:creationId xmlns:a16="http://schemas.microsoft.com/office/drawing/2014/main" id="{BBF37E24-FA13-4B9D-964B-C0D1D9A9B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225" y="2846388"/>
            <a:ext cx="29367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25457E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네이버 </a:t>
            </a:r>
            <a:r>
              <a:rPr kumimoji="0" lang="ko-KR" altLang="en-US" sz="2400" b="0" i="0" u="none" strike="noStrike" cap="none" normalizeH="0" baseline="0" dirty="0" err="1" smtClean="0">
                <a:ln>
                  <a:noFill/>
                </a:ln>
                <a:solidFill>
                  <a:srgbClr val="25457E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톡톡을</a:t>
            </a: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25457E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활용한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093" name="Rectangle 131">
            <a:extLst>
              <a:ext uri="{FF2B5EF4-FFF2-40B4-BE49-F238E27FC236}">
                <a16:creationId xmlns:a16="http://schemas.microsoft.com/office/drawing/2014/main" id="{0EADE8EB-224A-43B5-A4F3-F376E36B9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200" y="5676900"/>
            <a:ext cx="338836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7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결정 장애가 있는 모두 이용 가능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94" name="Rectangle 132">
            <a:extLst>
              <a:ext uri="{FF2B5EF4-FFF2-40B4-BE49-F238E27FC236}">
                <a16:creationId xmlns:a16="http://schemas.microsoft.com/office/drawing/2014/main" id="{60B19C46-CC6B-4828-B41C-E6AAF253B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2469" y="4947593"/>
            <a:ext cx="389690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000" dirty="0" smtClean="0">
                <a:solidFill>
                  <a:srgbClr val="04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메뉴 걱정 이젠 끝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95" name="Rectangle 133">
            <a:extLst>
              <a:ext uri="{FF2B5EF4-FFF2-40B4-BE49-F238E27FC236}">
                <a16:creationId xmlns:a16="http://schemas.microsoft.com/office/drawing/2014/main" id="{35E8C57C-9326-45B0-837F-B72F68992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38" y="963613"/>
            <a:ext cx="2851743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 sz="2500" dirty="0" smtClean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</a:t>
            </a:r>
            <a:r>
              <a:rPr lang="ko-KR" altLang="en-US" sz="25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메뉴는 무엇</a:t>
            </a:r>
            <a:r>
              <a:rPr lang="en-US" altLang="ko-KR" sz="25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2500" dirty="0" smtClean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96" name="Rectangle 134">
            <a:extLst>
              <a:ext uri="{FF2B5EF4-FFF2-40B4-BE49-F238E27FC236}">
                <a16:creationId xmlns:a16="http://schemas.microsoft.com/office/drawing/2014/main" id="{1481DE5B-5E68-4EE7-8BD6-3F5174BFB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25" y="1014413"/>
            <a:ext cx="443711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 sz="1700" dirty="0" err="1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장혜정</a:t>
            </a:r>
            <a:r>
              <a:rPr lang="en-US" altLang="ko-KR" sz="1700" dirty="0" smtClean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700" dirty="0" smtClean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김성근</a:t>
            </a:r>
            <a:r>
              <a:rPr lang="en-US" altLang="ko-KR" sz="17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7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박재형</a:t>
            </a:r>
            <a:r>
              <a:rPr lang="en-US" altLang="ko-KR" sz="17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700" dirty="0" err="1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이범식</a:t>
            </a:r>
            <a:r>
              <a:rPr lang="en-US" altLang="ko-KR" sz="17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7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조영탁</a:t>
            </a:r>
            <a:r>
              <a:rPr lang="en-US" altLang="ko-KR" sz="17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700" dirty="0" err="1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차승화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028" name="Picture 4" descr="오늘 점심 뭐 먹지? &lt; 알쓸신잡 &lt; Event &lt; 기사본문 - 유진에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1568997"/>
            <a:ext cx="4796101" cy="319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370" y="4276170"/>
            <a:ext cx="2523356" cy="216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1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C9FE7B22-2E45-4D8E-8DB3-9E4CF5E13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7700" y="771525"/>
            <a:ext cx="114300" cy="2151063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B099329-8006-47D5-84CF-49F17732E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542925"/>
            <a:ext cx="8482013" cy="34925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27A00717-3763-4664-A769-D157C32AE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542925"/>
            <a:ext cx="469900" cy="34925"/>
          </a:xfrm>
          <a:prstGeom prst="rect">
            <a:avLst/>
          </a:prstGeom>
          <a:solidFill>
            <a:srgbClr val="1B1C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51582960-5BC6-4C62-806D-B15C42C1E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92850"/>
            <a:ext cx="10423525" cy="42863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33">
            <a:extLst>
              <a:ext uri="{FF2B5EF4-FFF2-40B4-BE49-F238E27FC236}">
                <a16:creationId xmlns:a16="http://schemas.microsoft.com/office/drawing/2014/main" id="{330FE5DA-7972-4D3B-B9CA-8EC3BA7EA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5675" y="6292850"/>
            <a:ext cx="577850" cy="42863"/>
          </a:xfrm>
          <a:prstGeom prst="rect">
            <a:avLst/>
          </a:prstGeom>
          <a:solidFill>
            <a:srgbClr val="1B1C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" name="Rectangle 61">
            <a:extLst>
              <a:ext uri="{FF2B5EF4-FFF2-40B4-BE49-F238E27FC236}">
                <a16:creationId xmlns:a16="http://schemas.microsoft.com/office/drawing/2014/main" id="{BAF9263E-1F9C-40A0-88BE-54548B3EE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51" y="319366"/>
            <a:ext cx="33951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dirty="0" smtClean="0">
                <a:solidFill>
                  <a:srgbClr val="25457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수행 절차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Line 71">
            <a:extLst>
              <a:ext uri="{FF2B5EF4-FFF2-40B4-BE49-F238E27FC236}">
                <a16:creationId xmlns:a16="http://schemas.microsoft.com/office/drawing/2014/main" id="{969315AA-EB33-4DE5-824A-A9307986543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" y="788988"/>
            <a:ext cx="3057525" cy="0"/>
          </a:xfrm>
          <a:prstGeom prst="line">
            <a:avLst/>
          </a:prstGeom>
          <a:noFill/>
          <a:ln w="4763" cap="flat">
            <a:solidFill>
              <a:srgbClr val="04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Line 72">
            <a:extLst>
              <a:ext uri="{FF2B5EF4-FFF2-40B4-BE49-F238E27FC236}">
                <a16:creationId xmlns:a16="http://schemas.microsoft.com/office/drawing/2014/main" id="{EA334638-4A5F-4D95-8F45-521E79026F2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" y="298450"/>
            <a:ext cx="3057525" cy="0"/>
          </a:xfrm>
          <a:prstGeom prst="line">
            <a:avLst/>
          </a:prstGeom>
          <a:noFill/>
          <a:ln w="4763" cap="flat">
            <a:solidFill>
              <a:srgbClr val="04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35">
            <a:extLst>
              <a:ext uri="{FF2B5EF4-FFF2-40B4-BE49-F238E27FC236}">
                <a16:creationId xmlns:a16="http://schemas.microsoft.com/office/drawing/2014/main" id="{6216620F-5036-4AB8-8A21-2448D4BEC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956" y="1073945"/>
            <a:ext cx="8848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F5B345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말뭉치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8" name="Rectangle 35">
            <a:extLst>
              <a:ext uri="{FF2B5EF4-FFF2-40B4-BE49-F238E27FC236}">
                <a16:creationId xmlns:a16="http://schemas.microsoft.com/office/drawing/2014/main" id="{6216620F-5036-4AB8-8A21-2448D4BEC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54" y="1520747"/>
            <a:ext cx="623767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조경래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메디컬 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챗봇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전문 업체 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웨저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CTO)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님의 </a:t>
            </a:r>
            <a:r>
              <a:rPr lang="en-US" altLang="ko-KR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github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발췌</a:t>
            </a:r>
            <a:endParaRPr lang="en-US" altLang="ko-KR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lvl="0" latinLnBrk="0"/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	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hlinkClick r:id="rId2"/>
              </a:rPr>
              <a:t>https://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  <a:hlinkClick r:id="rId2"/>
              </a:rPr>
              <a:t>github.com/keiraydev/chatbot</a:t>
            </a:r>
            <a:endParaRPr lang="en-US" altLang="ko-KR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lvl="0" latinLnBrk="0"/>
            <a:endParaRPr lang="en-US" altLang="ko-KR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455" y="2302733"/>
            <a:ext cx="4116084" cy="37561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756" y="1258611"/>
            <a:ext cx="2870348" cy="489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C9FE7B22-2E45-4D8E-8DB3-9E4CF5E13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7700" y="771525"/>
            <a:ext cx="114300" cy="2151063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B099329-8006-47D5-84CF-49F17732E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542925"/>
            <a:ext cx="8482013" cy="34925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27A00717-3763-4664-A769-D157C32AE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542925"/>
            <a:ext cx="469900" cy="34925"/>
          </a:xfrm>
          <a:prstGeom prst="rect">
            <a:avLst/>
          </a:prstGeom>
          <a:solidFill>
            <a:srgbClr val="1B1C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51582960-5BC6-4C62-806D-B15C42C1E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92850"/>
            <a:ext cx="10423525" cy="42863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33">
            <a:extLst>
              <a:ext uri="{FF2B5EF4-FFF2-40B4-BE49-F238E27FC236}">
                <a16:creationId xmlns:a16="http://schemas.microsoft.com/office/drawing/2014/main" id="{330FE5DA-7972-4D3B-B9CA-8EC3BA7EA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5675" y="6292850"/>
            <a:ext cx="577850" cy="42863"/>
          </a:xfrm>
          <a:prstGeom prst="rect">
            <a:avLst/>
          </a:prstGeom>
          <a:solidFill>
            <a:srgbClr val="1B1C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" name="Rectangle 61">
            <a:extLst>
              <a:ext uri="{FF2B5EF4-FFF2-40B4-BE49-F238E27FC236}">
                <a16:creationId xmlns:a16="http://schemas.microsoft.com/office/drawing/2014/main" id="{BAF9263E-1F9C-40A0-88BE-54548B3EE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51" y="319366"/>
            <a:ext cx="33951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dirty="0" smtClean="0">
                <a:solidFill>
                  <a:srgbClr val="25457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수행 절차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Line 71">
            <a:extLst>
              <a:ext uri="{FF2B5EF4-FFF2-40B4-BE49-F238E27FC236}">
                <a16:creationId xmlns:a16="http://schemas.microsoft.com/office/drawing/2014/main" id="{969315AA-EB33-4DE5-824A-A9307986543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" y="788988"/>
            <a:ext cx="3057525" cy="0"/>
          </a:xfrm>
          <a:prstGeom prst="line">
            <a:avLst/>
          </a:prstGeom>
          <a:noFill/>
          <a:ln w="4763" cap="flat">
            <a:solidFill>
              <a:srgbClr val="04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Line 72">
            <a:extLst>
              <a:ext uri="{FF2B5EF4-FFF2-40B4-BE49-F238E27FC236}">
                <a16:creationId xmlns:a16="http://schemas.microsoft.com/office/drawing/2014/main" id="{EA334638-4A5F-4D95-8F45-521E79026F2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" y="298450"/>
            <a:ext cx="3057525" cy="0"/>
          </a:xfrm>
          <a:prstGeom prst="line">
            <a:avLst/>
          </a:prstGeom>
          <a:noFill/>
          <a:ln w="4763" cap="flat">
            <a:solidFill>
              <a:srgbClr val="04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35">
            <a:extLst>
              <a:ext uri="{FF2B5EF4-FFF2-40B4-BE49-F238E27FC236}">
                <a16:creationId xmlns:a16="http://schemas.microsoft.com/office/drawing/2014/main" id="{6216620F-5036-4AB8-8A21-2448D4BEC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956" y="1073945"/>
            <a:ext cx="6477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normalizeH="0" baseline="0" dirty="0" smtClean="0">
                <a:ln>
                  <a:noFill/>
                </a:ln>
                <a:solidFill>
                  <a:srgbClr val="F5B345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NER(</a:t>
            </a:r>
            <a:r>
              <a:rPr kumimoji="0" lang="ko-KR" altLang="en-US" sz="2400" b="0" i="0" u="none" strike="noStrike" cap="none" normalizeH="0" baseline="0" dirty="0" err="1" smtClean="0">
                <a:ln>
                  <a:noFill/>
                </a:ln>
                <a:solidFill>
                  <a:srgbClr val="F5B345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개체명</a:t>
            </a: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F5B345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인식</a:t>
            </a:r>
            <a:r>
              <a:rPr kumimoji="0" lang="en-US" altLang="ko-KR" sz="2400" b="0" i="0" u="none" strike="noStrike" cap="none" normalizeH="0" baseline="0" dirty="0" smtClean="0">
                <a:ln>
                  <a:noFill/>
                </a:ln>
                <a:solidFill>
                  <a:srgbClr val="F5B345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Named Entity Recognition)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098" name="Picture 2" descr="NER(Named Entity Recognition) on Ontonotes v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7" y="2409587"/>
            <a:ext cx="741045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325525" y="5549940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NER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13" name="Rectangle 35">
            <a:extLst>
              <a:ext uri="{FF2B5EF4-FFF2-40B4-BE49-F238E27FC236}">
                <a16:creationId xmlns:a16="http://schemas.microsoft.com/office/drawing/2014/main" id="{6216620F-5036-4AB8-8A21-2448D4BEC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54" y="1520747"/>
            <a:ext cx="82522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문장 내에 포함된 어떤 단어가 인물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장소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날짜 등을 의미하는 단어인지 인식하는 것</a:t>
            </a:r>
            <a:endParaRPr lang="en-US" altLang="ko-KR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lvl="0" latinLnBrk="0"/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본 프로젝트에서는 음식을 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B_FOOD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분류</a:t>
            </a:r>
            <a:endParaRPr lang="en-US" altLang="ko-KR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03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C9FE7B22-2E45-4D8E-8DB3-9E4CF5E13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7700" y="771525"/>
            <a:ext cx="114300" cy="2151063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B099329-8006-47D5-84CF-49F17732E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542925"/>
            <a:ext cx="8482013" cy="34925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27A00717-3763-4664-A769-D157C32AE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542925"/>
            <a:ext cx="469900" cy="34925"/>
          </a:xfrm>
          <a:prstGeom prst="rect">
            <a:avLst/>
          </a:prstGeom>
          <a:solidFill>
            <a:srgbClr val="1B1C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51582960-5BC6-4C62-806D-B15C42C1E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92850"/>
            <a:ext cx="10423525" cy="42863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33">
            <a:extLst>
              <a:ext uri="{FF2B5EF4-FFF2-40B4-BE49-F238E27FC236}">
                <a16:creationId xmlns:a16="http://schemas.microsoft.com/office/drawing/2014/main" id="{330FE5DA-7972-4D3B-B9CA-8EC3BA7EA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5675" y="6292850"/>
            <a:ext cx="577850" cy="42863"/>
          </a:xfrm>
          <a:prstGeom prst="rect">
            <a:avLst/>
          </a:prstGeom>
          <a:solidFill>
            <a:srgbClr val="1B1C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" name="Rectangle 61">
            <a:extLst>
              <a:ext uri="{FF2B5EF4-FFF2-40B4-BE49-F238E27FC236}">
                <a16:creationId xmlns:a16="http://schemas.microsoft.com/office/drawing/2014/main" id="{BAF9263E-1F9C-40A0-88BE-54548B3EE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51" y="319366"/>
            <a:ext cx="33951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dirty="0" smtClean="0">
                <a:solidFill>
                  <a:srgbClr val="25457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수행 절차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Line 71">
            <a:extLst>
              <a:ext uri="{FF2B5EF4-FFF2-40B4-BE49-F238E27FC236}">
                <a16:creationId xmlns:a16="http://schemas.microsoft.com/office/drawing/2014/main" id="{969315AA-EB33-4DE5-824A-A9307986543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" y="788988"/>
            <a:ext cx="3057525" cy="0"/>
          </a:xfrm>
          <a:prstGeom prst="line">
            <a:avLst/>
          </a:prstGeom>
          <a:noFill/>
          <a:ln w="4763" cap="flat">
            <a:solidFill>
              <a:srgbClr val="04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Line 72">
            <a:extLst>
              <a:ext uri="{FF2B5EF4-FFF2-40B4-BE49-F238E27FC236}">
                <a16:creationId xmlns:a16="http://schemas.microsoft.com/office/drawing/2014/main" id="{EA334638-4A5F-4D95-8F45-521E79026F2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" y="298450"/>
            <a:ext cx="3057525" cy="0"/>
          </a:xfrm>
          <a:prstGeom prst="line">
            <a:avLst/>
          </a:prstGeom>
          <a:noFill/>
          <a:ln w="4763" cap="flat">
            <a:solidFill>
              <a:srgbClr val="04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35">
            <a:extLst>
              <a:ext uri="{FF2B5EF4-FFF2-40B4-BE49-F238E27FC236}">
                <a16:creationId xmlns:a16="http://schemas.microsoft.com/office/drawing/2014/main" id="{6216620F-5036-4AB8-8A21-2448D4BEC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956" y="1073945"/>
            <a:ext cx="32872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normalizeH="0" baseline="0" dirty="0" smtClean="0">
                <a:ln>
                  <a:noFill/>
                </a:ln>
                <a:solidFill>
                  <a:srgbClr val="F5B345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Bi-LSTM(</a:t>
            </a: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F5B345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양방향 </a:t>
            </a:r>
            <a:r>
              <a:rPr lang="en-US" altLang="ko-KR" sz="2400" dirty="0" smtClean="0">
                <a:solidFill>
                  <a:srgbClr val="F5B345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LSTM)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122" name="Picture 2" descr="12-02 양방향 LSTM과 CRF(Bidirectional LSTM + CRF) - 딥 러닝을 이용한 자연어 처리 입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511" y="2179520"/>
            <a:ext cx="4997450" cy="374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325525" y="5919272"/>
            <a:ext cx="1584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Bi-LSTM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14" name="Rectangle 35">
            <a:extLst>
              <a:ext uri="{FF2B5EF4-FFF2-40B4-BE49-F238E27FC236}">
                <a16:creationId xmlns:a16="http://schemas.microsoft.com/office/drawing/2014/main" id="{6216620F-5036-4AB8-8A21-2448D4BEC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54" y="1520747"/>
            <a:ext cx="735682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기존 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LSTM 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계층을 하나 더 추가해 양방향에서 문장의 패턴을 분석 가능</a:t>
            </a:r>
            <a:endParaRPr lang="en-US" altLang="ko-KR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lvl="0" latinLnBrk="0"/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본 프로젝트에서는 </a:t>
            </a:r>
            <a:r>
              <a:rPr lang="ko-KR" altLang="en-US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케라스에서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양방향 </a:t>
            </a:r>
            <a:r>
              <a:rPr lang="en-US" altLang="ko-KR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LSTM</a:t>
            </a:r>
            <a:r>
              <a:rPr lang="ko-KR" altLang="en-US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함수 형태로 호출하여 사용</a:t>
            </a:r>
            <a:endParaRPr lang="en-US" altLang="ko-KR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25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C9FE7B22-2E45-4D8E-8DB3-9E4CF5E13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7700" y="771525"/>
            <a:ext cx="114300" cy="2151063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B099329-8006-47D5-84CF-49F17732E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542925"/>
            <a:ext cx="8482013" cy="34925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27A00717-3763-4664-A769-D157C32AE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542925"/>
            <a:ext cx="469900" cy="34925"/>
          </a:xfrm>
          <a:prstGeom prst="rect">
            <a:avLst/>
          </a:prstGeom>
          <a:solidFill>
            <a:srgbClr val="1B1C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51582960-5BC6-4C62-806D-B15C42C1E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92850"/>
            <a:ext cx="10423525" cy="42863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33">
            <a:extLst>
              <a:ext uri="{FF2B5EF4-FFF2-40B4-BE49-F238E27FC236}">
                <a16:creationId xmlns:a16="http://schemas.microsoft.com/office/drawing/2014/main" id="{330FE5DA-7972-4D3B-B9CA-8EC3BA7EA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5675" y="6292850"/>
            <a:ext cx="577850" cy="42863"/>
          </a:xfrm>
          <a:prstGeom prst="rect">
            <a:avLst/>
          </a:prstGeom>
          <a:solidFill>
            <a:srgbClr val="1B1C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" name="Rectangle 61">
            <a:extLst>
              <a:ext uri="{FF2B5EF4-FFF2-40B4-BE49-F238E27FC236}">
                <a16:creationId xmlns:a16="http://schemas.microsoft.com/office/drawing/2014/main" id="{BAF9263E-1F9C-40A0-88BE-54548B3EE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51" y="319366"/>
            <a:ext cx="33951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dirty="0" smtClean="0">
                <a:solidFill>
                  <a:srgbClr val="25457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수행 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Line 71">
            <a:extLst>
              <a:ext uri="{FF2B5EF4-FFF2-40B4-BE49-F238E27FC236}">
                <a16:creationId xmlns:a16="http://schemas.microsoft.com/office/drawing/2014/main" id="{969315AA-EB33-4DE5-824A-A9307986543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" y="788988"/>
            <a:ext cx="3057525" cy="0"/>
          </a:xfrm>
          <a:prstGeom prst="line">
            <a:avLst/>
          </a:prstGeom>
          <a:noFill/>
          <a:ln w="4763" cap="flat">
            <a:solidFill>
              <a:srgbClr val="04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Line 72">
            <a:extLst>
              <a:ext uri="{FF2B5EF4-FFF2-40B4-BE49-F238E27FC236}">
                <a16:creationId xmlns:a16="http://schemas.microsoft.com/office/drawing/2014/main" id="{EA334638-4A5F-4D95-8F45-521E79026F2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" y="298450"/>
            <a:ext cx="3057525" cy="0"/>
          </a:xfrm>
          <a:prstGeom prst="line">
            <a:avLst/>
          </a:prstGeom>
          <a:noFill/>
          <a:ln w="4763" cap="flat">
            <a:solidFill>
              <a:srgbClr val="04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35">
            <a:extLst>
              <a:ext uri="{FF2B5EF4-FFF2-40B4-BE49-F238E27FC236}">
                <a16:creationId xmlns:a16="http://schemas.microsoft.com/office/drawing/2014/main" id="{6216620F-5036-4AB8-8A21-2448D4BEC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956" y="1073945"/>
            <a:ext cx="46679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F5B345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의도</a:t>
            </a:r>
            <a:r>
              <a:rPr kumimoji="0" lang="ko-KR" altLang="en-US" sz="2400" b="0" i="0" u="none" strike="noStrike" cap="none" normalizeH="0" dirty="0" smtClean="0">
                <a:ln>
                  <a:noFill/>
                </a:ln>
                <a:solidFill>
                  <a:srgbClr val="F5B345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파악 및 개체 인식을 통한 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81" y="1700860"/>
            <a:ext cx="4851549" cy="43344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566" y="2238318"/>
            <a:ext cx="5804198" cy="220991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563900" y="4540200"/>
            <a:ext cx="32816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/>
              <a:t>메뉴에 탕수육이 있는 식당 중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하나를 선택한 것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286750" y="2381250"/>
            <a:ext cx="851309" cy="180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83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C9FE7B22-2E45-4D8E-8DB3-9E4CF5E13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7700" y="771525"/>
            <a:ext cx="114300" cy="2151063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B099329-8006-47D5-84CF-49F17732E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542925"/>
            <a:ext cx="8482013" cy="34925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27A00717-3763-4664-A769-D157C32AE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542925"/>
            <a:ext cx="469900" cy="34925"/>
          </a:xfrm>
          <a:prstGeom prst="rect">
            <a:avLst/>
          </a:prstGeom>
          <a:solidFill>
            <a:srgbClr val="1B1C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51582960-5BC6-4C62-806D-B15C42C1E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92850"/>
            <a:ext cx="10423525" cy="42863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33">
            <a:extLst>
              <a:ext uri="{FF2B5EF4-FFF2-40B4-BE49-F238E27FC236}">
                <a16:creationId xmlns:a16="http://schemas.microsoft.com/office/drawing/2014/main" id="{330FE5DA-7972-4D3B-B9CA-8EC3BA7EA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5675" y="6292850"/>
            <a:ext cx="577850" cy="42863"/>
          </a:xfrm>
          <a:prstGeom prst="rect">
            <a:avLst/>
          </a:prstGeom>
          <a:solidFill>
            <a:srgbClr val="1B1C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" name="Rectangle 61">
            <a:extLst>
              <a:ext uri="{FF2B5EF4-FFF2-40B4-BE49-F238E27FC236}">
                <a16:creationId xmlns:a16="http://schemas.microsoft.com/office/drawing/2014/main" id="{BAF9263E-1F9C-40A0-88BE-54548B3EE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51" y="319366"/>
            <a:ext cx="33951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dirty="0" smtClean="0">
                <a:solidFill>
                  <a:srgbClr val="25457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수행 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Line 71">
            <a:extLst>
              <a:ext uri="{FF2B5EF4-FFF2-40B4-BE49-F238E27FC236}">
                <a16:creationId xmlns:a16="http://schemas.microsoft.com/office/drawing/2014/main" id="{969315AA-EB33-4DE5-824A-A9307986543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" y="788988"/>
            <a:ext cx="3057525" cy="0"/>
          </a:xfrm>
          <a:prstGeom prst="line">
            <a:avLst/>
          </a:prstGeom>
          <a:noFill/>
          <a:ln w="4763" cap="flat">
            <a:solidFill>
              <a:srgbClr val="04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Line 72">
            <a:extLst>
              <a:ext uri="{FF2B5EF4-FFF2-40B4-BE49-F238E27FC236}">
                <a16:creationId xmlns:a16="http://schemas.microsoft.com/office/drawing/2014/main" id="{EA334638-4A5F-4D95-8F45-521E79026F2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" y="298450"/>
            <a:ext cx="3057525" cy="0"/>
          </a:xfrm>
          <a:prstGeom prst="line">
            <a:avLst/>
          </a:prstGeom>
          <a:noFill/>
          <a:ln w="4763" cap="flat">
            <a:solidFill>
              <a:srgbClr val="04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35">
            <a:extLst>
              <a:ext uri="{FF2B5EF4-FFF2-40B4-BE49-F238E27FC236}">
                <a16:creationId xmlns:a16="http://schemas.microsoft.com/office/drawing/2014/main" id="{6216620F-5036-4AB8-8A21-2448D4BEC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956" y="1073945"/>
            <a:ext cx="46679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F5B345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의도</a:t>
            </a:r>
            <a:r>
              <a:rPr kumimoji="0" lang="ko-KR" altLang="en-US" sz="2400" b="0" i="0" u="none" strike="noStrike" cap="none" normalizeH="0" dirty="0" smtClean="0">
                <a:ln>
                  <a:noFill/>
                </a:ln>
                <a:solidFill>
                  <a:srgbClr val="F5B345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파악 및 개체 인식을 통한 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" name="video449473208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1387" y="1705413"/>
            <a:ext cx="7634288" cy="42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8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Freeform 8">
            <a:extLst>
              <a:ext uri="{FF2B5EF4-FFF2-40B4-BE49-F238E27FC236}">
                <a16:creationId xmlns:a16="http://schemas.microsoft.com/office/drawing/2014/main" id="{65D3728F-F733-40B1-9886-B016FF5E9FAE}"/>
              </a:ext>
            </a:extLst>
          </p:cNvPr>
          <p:cNvSpPr>
            <a:spLocks noEditPoints="1"/>
          </p:cNvSpPr>
          <p:nvPr/>
        </p:nvSpPr>
        <p:spPr bwMode="auto">
          <a:xfrm>
            <a:off x="1720850" y="1535113"/>
            <a:ext cx="9163050" cy="5018088"/>
          </a:xfrm>
          <a:custGeom>
            <a:avLst/>
            <a:gdLst>
              <a:gd name="T0" fmla="*/ 1653 w 5772"/>
              <a:gd name="T1" fmla="*/ 1170 h 3161"/>
              <a:gd name="T2" fmla="*/ 577 w 5772"/>
              <a:gd name="T3" fmla="*/ 1141 h 3161"/>
              <a:gd name="T4" fmla="*/ 235 w 5772"/>
              <a:gd name="T5" fmla="*/ 1027 h 3161"/>
              <a:gd name="T6" fmla="*/ 1338 w 5772"/>
              <a:gd name="T7" fmla="*/ 855 h 3161"/>
              <a:gd name="T8" fmla="*/ 2264 w 5772"/>
              <a:gd name="T9" fmla="*/ 743 h 3161"/>
              <a:gd name="T10" fmla="*/ 1118 w 5772"/>
              <a:gd name="T11" fmla="*/ 638 h 3161"/>
              <a:gd name="T12" fmla="*/ 825 w 5772"/>
              <a:gd name="T13" fmla="*/ 532 h 3161"/>
              <a:gd name="T14" fmla="*/ 1031 w 5772"/>
              <a:gd name="T15" fmla="*/ 652 h 3161"/>
              <a:gd name="T16" fmla="*/ 683 w 5772"/>
              <a:gd name="T17" fmla="*/ 560 h 3161"/>
              <a:gd name="T18" fmla="*/ 1128 w 5772"/>
              <a:gd name="T19" fmla="*/ 528 h 3161"/>
              <a:gd name="T20" fmla="*/ 1495 w 5772"/>
              <a:gd name="T21" fmla="*/ 767 h 3161"/>
              <a:gd name="T22" fmla="*/ 1592 w 5772"/>
              <a:gd name="T23" fmla="*/ 595 h 3161"/>
              <a:gd name="T24" fmla="*/ 1106 w 5772"/>
              <a:gd name="T25" fmla="*/ 687 h 3161"/>
              <a:gd name="T26" fmla="*/ 622 w 5772"/>
              <a:gd name="T27" fmla="*/ 661 h 3161"/>
              <a:gd name="T28" fmla="*/ 48 w 5772"/>
              <a:gd name="T29" fmla="*/ 865 h 3161"/>
              <a:gd name="T30" fmla="*/ 291 w 5772"/>
              <a:gd name="T31" fmla="*/ 921 h 3161"/>
              <a:gd name="T32" fmla="*/ 697 w 5772"/>
              <a:gd name="T33" fmla="*/ 1315 h 3161"/>
              <a:gd name="T34" fmla="*/ 1142 w 5772"/>
              <a:gd name="T35" fmla="*/ 1858 h 3161"/>
              <a:gd name="T36" fmla="*/ 1484 w 5772"/>
              <a:gd name="T37" fmla="*/ 2912 h 3161"/>
              <a:gd name="T38" fmla="*/ 1770 w 5772"/>
              <a:gd name="T39" fmla="*/ 2746 h 3161"/>
              <a:gd name="T40" fmla="*/ 1835 w 5772"/>
              <a:gd name="T41" fmla="*/ 2057 h 3161"/>
              <a:gd name="T42" fmla="*/ 1291 w 5772"/>
              <a:gd name="T43" fmla="*/ 1776 h 3161"/>
              <a:gd name="T44" fmla="*/ 1346 w 5772"/>
              <a:gd name="T45" fmla="*/ 1622 h 3161"/>
              <a:gd name="T46" fmla="*/ 1482 w 5772"/>
              <a:gd name="T47" fmla="*/ 1444 h 3161"/>
              <a:gd name="T48" fmla="*/ 1709 w 5772"/>
              <a:gd name="T49" fmla="*/ 1270 h 3161"/>
              <a:gd name="T50" fmla="*/ 1781 w 5772"/>
              <a:gd name="T51" fmla="*/ 1120 h 3161"/>
              <a:gd name="T52" fmla="*/ 1566 w 5772"/>
              <a:gd name="T53" fmla="*/ 902 h 3161"/>
              <a:gd name="T54" fmla="*/ 1339 w 5772"/>
              <a:gd name="T55" fmla="*/ 1038 h 3161"/>
              <a:gd name="T56" fmla="*/ 1350 w 5772"/>
              <a:gd name="T57" fmla="*/ 736 h 3161"/>
              <a:gd name="T58" fmla="*/ 1174 w 5772"/>
              <a:gd name="T59" fmla="*/ 544 h 3161"/>
              <a:gd name="T60" fmla="*/ 779 w 5772"/>
              <a:gd name="T61" fmla="*/ 441 h 3161"/>
              <a:gd name="T62" fmla="*/ 1017 w 5772"/>
              <a:gd name="T63" fmla="*/ 373 h 3161"/>
              <a:gd name="T64" fmla="*/ 987 w 5772"/>
              <a:gd name="T65" fmla="*/ 399 h 3161"/>
              <a:gd name="T66" fmla="*/ 1113 w 5772"/>
              <a:gd name="T67" fmla="*/ 369 h 3161"/>
              <a:gd name="T68" fmla="*/ 1387 w 5772"/>
              <a:gd name="T69" fmla="*/ 389 h 3161"/>
              <a:gd name="T70" fmla="*/ 1186 w 5772"/>
              <a:gd name="T71" fmla="*/ 321 h 3161"/>
              <a:gd name="T72" fmla="*/ 3560 w 5772"/>
              <a:gd name="T73" fmla="*/ 1458 h 3161"/>
              <a:gd name="T74" fmla="*/ 4016 w 5772"/>
              <a:gd name="T75" fmla="*/ 509 h 3161"/>
              <a:gd name="T76" fmla="*/ 3874 w 5772"/>
              <a:gd name="T77" fmla="*/ 666 h 3161"/>
              <a:gd name="T78" fmla="*/ 3447 w 5772"/>
              <a:gd name="T79" fmla="*/ 684 h 3161"/>
              <a:gd name="T80" fmla="*/ 3353 w 5772"/>
              <a:gd name="T81" fmla="*/ 673 h 3161"/>
              <a:gd name="T82" fmla="*/ 3030 w 5772"/>
              <a:gd name="T83" fmla="*/ 745 h 3161"/>
              <a:gd name="T84" fmla="*/ 3527 w 5772"/>
              <a:gd name="T85" fmla="*/ 1879 h 3161"/>
              <a:gd name="T86" fmla="*/ 3482 w 5772"/>
              <a:gd name="T87" fmla="*/ 1619 h 3161"/>
              <a:gd name="T88" fmla="*/ 3948 w 5772"/>
              <a:gd name="T89" fmla="*/ 1999 h 3161"/>
              <a:gd name="T90" fmla="*/ 4300 w 5772"/>
              <a:gd name="T91" fmla="*/ 1982 h 3161"/>
              <a:gd name="T92" fmla="*/ 4637 w 5772"/>
              <a:gd name="T93" fmla="*/ 1589 h 3161"/>
              <a:gd name="T94" fmla="*/ 4794 w 5772"/>
              <a:gd name="T95" fmla="*/ 1360 h 3161"/>
              <a:gd name="T96" fmla="*/ 5261 w 5772"/>
              <a:gd name="T97" fmla="*/ 902 h 3161"/>
              <a:gd name="T98" fmla="*/ 5577 w 5772"/>
              <a:gd name="T99" fmla="*/ 903 h 3161"/>
              <a:gd name="T100" fmla="*/ 5261 w 5772"/>
              <a:gd name="T101" fmla="*/ 684 h 3161"/>
              <a:gd name="T102" fmla="*/ 4677 w 5772"/>
              <a:gd name="T103" fmla="*/ 513 h 3161"/>
              <a:gd name="T104" fmla="*/ 3565 w 5772"/>
              <a:gd name="T105" fmla="*/ 445 h 3161"/>
              <a:gd name="T106" fmla="*/ 1156 w 5772"/>
              <a:gd name="T107" fmla="*/ 303 h 3161"/>
              <a:gd name="T108" fmla="*/ 4361 w 5772"/>
              <a:gd name="T109" fmla="*/ 223 h 3161"/>
              <a:gd name="T110" fmla="*/ 1271 w 5772"/>
              <a:gd name="T111" fmla="*/ 202 h 3161"/>
              <a:gd name="T112" fmla="*/ 4298 w 5772"/>
              <a:gd name="T113" fmla="*/ 193 h 3161"/>
              <a:gd name="T114" fmla="*/ 3578 w 5772"/>
              <a:gd name="T115" fmla="*/ 115 h 3161"/>
              <a:gd name="T116" fmla="*/ 1458 w 5772"/>
              <a:gd name="T117" fmla="*/ 71 h 3161"/>
              <a:gd name="T118" fmla="*/ 1289 w 5772"/>
              <a:gd name="T119" fmla="*/ 303 h 3161"/>
              <a:gd name="T120" fmla="*/ 1701 w 5772"/>
              <a:gd name="T121" fmla="*/ 71 h 3161"/>
              <a:gd name="T122" fmla="*/ 1716 w 5772"/>
              <a:gd name="T123" fmla="*/ 354 h 3161"/>
              <a:gd name="T124" fmla="*/ 2323 w 5772"/>
              <a:gd name="T125" fmla="*/ 523 h 3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772" h="3161">
                <a:moveTo>
                  <a:pt x="4980" y="1301"/>
                </a:moveTo>
                <a:lnTo>
                  <a:pt x="4980" y="1301"/>
                </a:lnTo>
                <a:lnTo>
                  <a:pt x="4979" y="1303"/>
                </a:lnTo>
                <a:lnTo>
                  <a:pt x="4977" y="1306"/>
                </a:lnTo>
                <a:lnTo>
                  <a:pt x="4977" y="1306"/>
                </a:lnTo>
                <a:lnTo>
                  <a:pt x="4979" y="1315"/>
                </a:lnTo>
                <a:lnTo>
                  <a:pt x="4977" y="1320"/>
                </a:lnTo>
                <a:lnTo>
                  <a:pt x="4975" y="1326"/>
                </a:lnTo>
                <a:lnTo>
                  <a:pt x="4975" y="1326"/>
                </a:lnTo>
                <a:lnTo>
                  <a:pt x="4972" y="1329"/>
                </a:lnTo>
                <a:lnTo>
                  <a:pt x="4972" y="1334"/>
                </a:lnTo>
                <a:lnTo>
                  <a:pt x="4972" y="1345"/>
                </a:lnTo>
                <a:lnTo>
                  <a:pt x="4972" y="1345"/>
                </a:lnTo>
                <a:lnTo>
                  <a:pt x="4968" y="1348"/>
                </a:lnTo>
                <a:lnTo>
                  <a:pt x="4966" y="1348"/>
                </a:lnTo>
                <a:lnTo>
                  <a:pt x="4966" y="1348"/>
                </a:lnTo>
                <a:lnTo>
                  <a:pt x="4959" y="1348"/>
                </a:lnTo>
                <a:lnTo>
                  <a:pt x="4959" y="1348"/>
                </a:lnTo>
                <a:lnTo>
                  <a:pt x="4956" y="1347"/>
                </a:lnTo>
                <a:lnTo>
                  <a:pt x="4956" y="1347"/>
                </a:lnTo>
                <a:lnTo>
                  <a:pt x="4956" y="1347"/>
                </a:lnTo>
                <a:lnTo>
                  <a:pt x="4956" y="1347"/>
                </a:lnTo>
                <a:lnTo>
                  <a:pt x="4954" y="1352"/>
                </a:lnTo>
                <a:lnTo>
                  <a:pt x="4951" y="1359"/>
                </a:lnTo>
                <a:lnTo>
                  <a:pt x="4951" y="1359"/>
                </a:lnTo>
                <a:lnTo>
                  <a:pt x="4944" y="1362"/>
                </a:lnTo>
                <a:lnTo>
                  <a:pt x="4940" y="1366"/>
                </a:lnTo>
                <a:lnTo>
                  <a:pt x="4940" y="1367"/>
                </a:lnTo>
                <a:lnTo>
                  <a:pt x="4940" y="1371"/>
                </a:lnTo>
                <a:lnTo>
                  <a:pt x="4940" y="1371"/>
                </a:lnTo>
                <a:lnTo>
                  <a:pt x="4945" y="1387"/>
                </a:lnTo>
                <a:lnTo>
                  <a:pt x="4949" y="1392"/>
                </a:lnTo>
                <a:lnTo>
                  <a:pt x="4949" y="1392"/>
                </a:lnTo>
                <a:lnTo>
                  <a:pt x="4958" y="1387"/>
                </a:lnTo>
                <a:lnTo>
                  <a:pt x="4958" y="1387"/>
                </a:lnTo>
                <a:lnTo>
                  <a:pt x="4965" y="1385"/>
                </a:lnTo>
                <a:lnTo>
                  <a:pt x="4965" y="1385"/>
                </a:lnTo>
                <a:lnTo>
                  <a:pt x="4963" y="1381"/>
                </a:lnTo>
                <a:lnTo>
                  <a:pt x="4956" y="1378"/>
                </a:lnTo>
                <a:lnTo>
                  <a:pt x="4956" y="1378"/>
                </a:lnTo>
                <a:lnTo>
                  <a:pt x="4952" y="1374"/>
                </a:lnTo>
                <a:lnTo>
                  <a:pt x="4951" y="1371"/>
                </a:lnTo>
                <a:lnTo>
                  <a:pt x="4951" y="1369"/>
                </a:lnTo>
                <a:lnTo>
                  <a:pt x="4951" y="1366"/>
                </a:lnTo>
                <a:lnTo>
                  <a:pt x="4951" y="1366"/>
                </a:lnTo>
                <a:lnTo>
                  <a:pt x="4954" y="1366"/>
                </a:lnTo>
                <a:lnTo>
                  <a:pt x="4954" y="1366"/>
                </a:lnTo>
                <a:lnTo>
                  <a:pt x="4959" y="1366"/>
                </a:lnTo>
                <a:lnTo>
                  <a:pt x="4959" y="1366"/>
                </a:lnTo>
                <a:lnTo>
                  <a:pt x="4965" y="1366"/>
                </a:lnTo>
                <a:lnTo>
                  <a:pt x="4965" y="1366"/>
                </a:lnTo>
                <a:lnTo>
                  <a:pt x="4966" y="1366"/>
                </a:lnTo>
                <a:lnTo>
                  <a:pt x="4966" y="1366"/>
                </a:lnTo>
                <a:lnTo>
                  <a:pt x="4975" y="1366"/>
                </a:lnTo>
                <a:lnTo>
                  <a:pt x="4975" y="1366"/>
                </a:lnTo>
                <a:lnTo>
                  <a:pt x="4979" y="1366"/>
                </a:lnTo>
                <a:lnTo>
                  <a:pt x="4984" y="1367"/>
                </a:lnTo>
                <a:lnTo>
                  <a:pt x="4984" y="1367"/>
                </a:lnTo>
                <a:lnTo>
                  <a:pt x="4989" y="1371"/>
                </a:lnTo>
                <a:lnTo>
                  <a:pt x="4994" y="1374"/>
                </a:lnTo>
                <a:lnTo>
                  <a:pt x="4999" y="1376"/>
                </a:lnTo>
                <a:lnTo>
                  <a:pt x="4999" y="1376"/>
                </a:lnTo>
                <a:lnTo>
                  <a:pt x="5001" y="1371"/>
                </a:lnTo>
                <a:lnTo>
                  <a:pt x="5005" y="1362"/>
                </a:lnTo>
                <a:lnTo>
                  <a:pt x="5005" y="1362"/>
                </a:lnTo>
                <a:lnTo>
                  <a:pt x="5008" y="1359"/>
                </a:lnTo>
                <a:lnTo>
                  <a:pt x="5013" y="1357"/>
                </a:lnTo>
                <a:lnTo>
                  <a:pt x="5026" y="1355"/>
                </a:lnTo>
                <a:lnTo>
                  <a:pt x="5026" y="1355"/>
                </a:lnTo>
                <a:lnTo>
                  <a:pt x="5036" y="1352"/>
                </a:lnTo>
                <a:lnTo>
                  <a:pt x="5040" y="1350"/>
                </a:lnTo>
                <a:lnTo>
                  <a:pt x="5038" y="1348"/>
                </a:lnTo>
                <a:lnTo>
                  <a:pt x="5038" y="1348"/>
                </a:lnTo>
                <a:lnTo>
                  <a:pt x="5036" y="1345"/>
                </a:lnTo>
                <a:lnTo>
                  <a:pt x="5036" y="1340"/>
                </a:lnTo>
                <a:lnTo>
                  <a:pt x="5034" y="1329"/>
                </a:lnTo>
                <a:lnTo>
                  <a:pt x="5034" y="1329"/>
                </a:lnTo>
                <a:lnTo>
                  <a:pt x="5033" y="1327"/>
                </a:lnTo>
                <a:lnTo>
                  <a:pt x="5031" y="1327"/>
                </a:lnTo>
                <a:lnTo>
                  <a:pt x="5031" y="1327"/>
                </a:lnTo>
                <a:lnTo>
                  <a:pt x="5026" y="1329"/>
                </a:lnTo>
                <a:lnTo>
                  <a:pt x="5022" y="1331"/>
                </a:lnTo>
                <a:lnTo>
                  <a:pt x="5022" y="1331"/>
                </a:lnTo>
                <a:lnTo>
                  <a:pt x="5017" y="1333"/>
                </a:lnTo>
                <a:lnTo>
                  <a:pt x="5017" y="1333"/>
                </a:lnTo>
                <a:lnTo>
                  <a:pt x="5012" y="1331"/>
                </a:lnTo>
                <a:lnTo>
                  <a:pt x="5005" y="1327"/>
                </a:lnTo>
                <a:lnTo>
                  <a:pt x="5005" y="1327"/>
                </a:lnTo>
                <a:lnTo>
                  <a:pt x="4999" y="1324"/>
                </a:lnTo>
                <a:lnTo>
                  <a:pt x="4993" y="1317"/>
                </a:lnTo>
                <a:lnTo>
                  <a:pt x="4984" y="1303"/>
                </a:lnTo>
                <a:lnTo>
                  <a:pt x="4984" y="1303"/>
                </a:lnTo>
                <a:lnTo>
                  <a:pt x="4980" y="1301"/>
                </a:lnTo>
                <a:close/>
                <a:moveTo>
                  <a:pt x="1659" y="1237"/>
                </a:moveTo>
                <a:lnTo>
                  <a:pt x="1659" y="1237"/>
                </a:lnTo>
                <a:lnTo>
                  <a:pt x="1657" y="1238"/>
                </a:lnTo>
                <a:lnTo>
                  <a:pt x="1657" y="1245"/>
                </a:lnTo>
                <a:lnTo>
                  <a:pt x="1657" y="1252"/>
                </a:lnTo>
                <a:lnTo>
                  <a:pt x="1659" y="1256"/>
                </a:lnTo>
                <a:lnTo>
                  <a:pt x="1662" y="1258"/>
                </a:lnTo>
                <a:lnTo>
                  <a:pt x="1662" y="1258"/>
                </a:lnTo>
                <a:lnTo>
                  <a:pt x="1669" y="1261"/>
                </a:lnTo>
                <a:lnTo>
                  <a:pt x="1674" y="1263"/>
                </a:lnTo>
                <a:lnTo>
                  <a:pt x="1674" y="1263"/>
                </a:lnTo>
                <a:lnTo>
                  <a:pt x="1680" y="1261"/>
                </a:lnTo>
                <a:lnTo>
                  <a:pt x="1685" y="1258"/>
                </a:lnTo>
                <a:lnTo>
                  <a:pt x="1685" y="1258"/>
                </a:lnTo>
                <a:lnTo>
                  <a:pt x="1687" y="1256"/>
                </a:lnTo>
                <a:lnTo>
                  <a:pt x="1687" y="1254"/>
                </a:lnTo>
                <a:lnTo>
                  <a:pt x="1687" y="1254"/>
                </a:lnTo>
                <a:lnTo>
                  <a:pt x="1685" y="1254"/>
                </a:lnTo>
                <a:lnTo>
                  <a:pt x="1685" y="1254"/>
                </a:lnTo>
                <a:lnTo>
                  <a:pt x="1681" y="1254"/>
                </a:lnTo>
                <a:lnTo>
                  <a:pt x="1681" y="1254"/>
                </a:lnTo>
                <a:lnTo>
                  <a:pt x="1676" y="1254"/>
                </a:lnTo>
                <a:lnTo>
                  <a:pt x="1676" y="1254"/>
                </a:lnTo>
                <a:lnTo>
                  <a:pt x="1669" y="1252"/>
                </a:lnTo>
                <a:lnTo>
                  <a:pt x="1664" y="1251"/>
                </a:lnTo>
                <a:lnTo>
                  <a:pt x="1660" y="1245"/>
                </a:lnTo>
                <a:lnTo>
                  <a:pt x="1659" y="1240"/>
                </a:lnTo>
                <a:lnTo>
                  <a:pt x="1659" y="1240"/>
                </a:lnTo>
                <a:lnTo>
                  <a:pt x="1659" y="1237"/>
                </a:lnTo>
                <a:close/>
                <a:moveTo>
                  <a:pt x="1655" y="1169"/>
                </a:moveTo>
                <a:lnTo>
                  <a:pt x="1655" y="1169"/>
                </a:lnTo>
                <a:lnTo>
                  <a:pt x="1653" y="1169"/>
                </a:lnTo>
                <a:lnTo>
                  <a:pt x="1653" y="1170"/>
                </a:lnTo>
                <a:lnTo>
                  <a:pt x="1655" y="1174"/>
                </a:lnTo>
                <a:lnTo>
                  <a:pt x="1662" y="1179"/>
                </a:lnTo>
                <a:lnTo>
                  <a:pt x="1673" y="1186"/>
                </a:lnTo>
                <a:lnTo>
                  <a:pt x="1673" y="1186"/>
                </a:lnTo>
                <a:lnTo>
                  <a:pt x="1678" y="1188"/>
                </a:lnTo>
                <a:lnTo>
                  <a:pt x="1685" y="1190"/>
                </a:lnTo>
                <a:lnTo>
                  <a:pt x="1685" y="1190"/>
                </a:lnTo>
                <a:lnTo>
                  <a:pt x="1690" y="1188"/>
                </a:lnTo>
                <a:lnTo>
                  <a:pt x="1694" y="1186"/>
                </a:lnTo>
                <a:lnTo>
                  <a:pt x="1695" y="1184"/>
                </a:lnTo>
                <a:lnTo>
                  <a:pt x="1692" y="1181"/>
                </a:lnTo>
                <a:lnTo>
                  <a:pt x="1692" y="1181"/>
                </a:lnTo>
                <a:lnTo>
                  <a:pt x="1673" y="1172"/>
                </a:lnTo>
                <a:lnTo>
                  <a:pt x="1664" y="1170"/>
                </a:lnTo>
                <a:lnTo>
                  <a:pt x="1655" y="1169"/>
                </a:lnTo>
                <a:close/>
                <a:moveTo>
                  <a:pt x="614" y="1163"/>
                </a:moveTo>
                <a:lnTo>
                  <a:pt x="614" y="1163"/>
                </a:lnTo>
                <a:lnTo>
                  <a:pt x="614" y="1163"/>
                </a:lnTo>
                <a:lnTo>
                  <a:pt x="615" y="1165"/>
                </a:lnTo>
                <a:lnTo>
                  <a:pt x="615" y="1165"/>
                </a:lnTo>
                <a:lnTo>
                  <a:pt x="622" y="1176"/>
                </a:lnTo>
                <a:lnTo>
                  <a:pt x="631" y="1183"/>
                </a:lnTo>
                <a:lnTo>
                  <a:pt x="640" y="1190"/>
                </a:lnTo>
                <a:lnTo>
                  <a:pt x="640" y="1190"/>
                </a:lnTo>
                <a:lnTo>
                  <a:pt x="656" y="1198"/>
                </a:lnTo>
                <a:lnTo>
                  <a:pt x="673" y="1205"/>
                </a:lnTo>
                <a:lnTo>
                  <a:pt x="673" y="1205"/>
                </a:lnTo>
                <a:lnTo>
                  <a:pt x="682" y="1205"/>
                </a:lnTo>
                <a:lnTo>
                  <a:pt x="682" y="1205"/>
                </a:lnTo>
                <a:lnTo>
                  <a:pt x="687" y="1205"/>
                </a:lnTo>
                <a:lnTo>
                  <a:pt x="689" y="1203"/>
                </a:lnTo>
                <a:lnTo>
                  <a:pt x="689" y="1198"/>
                </a:lnTo>
                <a:lnTo>
                  <a:pt x="685" y="1195"/>
                </a:lnTo>
                <a:lnTo>
                  <a:pt x="685" y="1195"/>
                </a:lnTo>
                <a:lnTo>
                  <a:pt x="680" y="1190"/>
                </a:lnTo>
                <a:lnTo>
                  <a:pt x="678" y="1186"/>
                </a:lnTo>
                <a:lnTo>
                  <a:pt x="675" y="1184"/>
                </a:lnTo>
                <a:lnTo>
                  <a:pt x="666" y="1183"/>
                </a:lnTo>
                <a:lnTo>
                  <a:pt x="666" y="1183"/>
                </a:lnTo>
                <a:lnTo>
                  <a:pt x="647" y="1179"/>
                </a:lnTo>
                <a:lnTo>
                  <a:pt x="642" y="1177"/>
                </a:lnTo>
                <a:lnTo>
                  <a:pt x="636" y="1174"/>
                </a:lnTo>
                <a:lnTo>
                  <a:pt x="636" y="1174"/>
                </a:lnTo>
                <a:lnTo>
                  <a:pt x="624" y="1167"/>
                </a:lnTo>
                <a:lnTo>
                  <a:pt x="614" y="1163"/>
                </a:lnTo>
                <a:close/>
                <a:moveTo>
                  <a:pt x="1795" y="1120"/>
                </a:moveTo>
                <a:lnTo>
                  <a:pt x="1795" y="1120"/>
                </a:lnTo>
                <a:lnTo>
                  <a:pt x="1791" y="1123"/>
                </a:lnTo>
                <a:lnTo>
                  <a:pt x="1791" y="1123"/>
                </a:lnTo>
                <a:lnTo>
                  <a:pt x="1783" y="1128"/>
                </a:lnTo>
                <a:lnTo>
                  <a:pt x="1776" y="1137"/>
                </a:lnTo>
                <a:lnTo>
                  <a:pt x="1767" y="1149"/>
                </a:lnTo>
                <a:lnTo>
                  <a:pt x="1756" y="1165"/>
                </a:lnTo>
                <a:lnTo>
                  <a:pt x="1756" y="1165"/>
                </a:lnTo>
                <a:lnTo>
                  <a:pt x="1744" y="1188"/>
                </a:lnTo>
                <a:lnTo>
                  <a:pt x="1732" y="1200"/>
                </a:lnTo>
                <a:lnTo>
                  <a:pt x="1732" y="1200"/>
                </a:lnTo>
                <a:lnTo>
                  <a:pt x="1725" y="1209"/>
                </a:lnTo>
                <a:lnTo>
                  <a:pt x="1725" y="1210"/>
                </a:lnTo>
                <a:lnTo>
                  <a:pt x="1728" y="1212"/>
                </a:lnTo>
                <a:lnTo>
                  <a:pt x="1741" y="1214"/>
                </a:lnTo>
                <a:lnTo>
                  <a:pt x="1765" y="1219"/>
                </a:lnTo>
                <a:lnTo>
                  <a:pt x="1765" y="1219"/>
                </a:lnTo>
                <a:lnTo>
                  <a:pt x="1786" y="1224"/>
                </a:lnTo>
                <a:lnTo>
                  <a:pt x="1798" y="1228"/>
                </a:lnTo>
                <a:lnTo>
                  <a:pt x="1803" y="1230"/>
                </a:lnTo>
                <a:lnTo>
                  <a:pt x="1809" y="1231"/>
                </a:lnTo>
                <a:lnTo>
                  <a:pt x="1809" y="1231"/>
                </a:lnTo>
                <a:lnTo>
                  <a:pt x="1812" y="1230"/>
                </a:lnTo>
                <a:lnTo>
                  <a:pt x="1812" y="1230"/>
                </a:lnTo>
                <a:lnTo>
                  <a:pt x="1816" y="1230"/>
                </a:lnTo>
                <a:lnTo>
                  <a:pt x="1816" y="1230"/>
                </a:lnTo>
                <a:lnTo>
                  <a:pt x="1819" y="1231"/>
                </a:lnTo>
                <a:lnTo>
                  <a:pt x="1823" y="1235"/>
                </a:lnTo>
                <a:lnTo>
                  <a:pt x="1823" y="1238"/>
                </a:lnTo>
                <a:lnTo>
                  <a:pt x="1823" y="1244"/>
                </a:lnTo>
                <a:lnTo>
                  <a:pt x="1823" y="1244"/>
                </a:lnTo>
                <a:lnTo>
                  <a:pt x="1824" y="1247"/>
                </a:lnTo>
                <a:lnTo>
                  <a:pt x="1826" y="1247"/>
                </a:lnTo>
                <a:lnTo>
                  <a:pt x="1826" y="1247"/>
                </a:lnTo>
                <a:lnTo>
                  <a:pt x="1828" y="1247"/>
                </a:lnTo>
                <a:lnTo>
                  <a:pt x="1831" y="1244"/>
                </a:lnTo>
                <a:lnTo>
                  <a:pt x="1835" y="1240"/>
                </a:lnTo>
                <a:lnTo>
                  <a:pt x="1837" y="1235"/>
                </a:lnTo>
                <a:lnTo>
                  <a:pt x="1837" y="1235"/>
                </a:lnTo>
                <a:lnTo>
                  <a:pt x="1837" y="1230"/>
                </a:lnTo>
                <a:lnTo>
                  <a:pt x="1837" y="1223"/>
                </a:lnTo>
                <a:lnTo>
                  <a:pt x="1835" y="1209"/>
                </a:lnTo>
                <a:lnTo>
                  <a:pt x="1830" y="1196"/>
                </a:lnTo>
                <a:lnTo>
                  <a:pt x="1824" y="1184"/>
                </a:lnTo>
                <a:lnTo>
                  <a:pt x="1824" y="1184"/>
                </a:lnTo>
                <a:lnTo>
                  <a:pt x="1817" y="1176"/>
                </a:lnTo>
                <a:lnTo>
                  <a:pt x="1814" y="1172"/>
                </a:lnTo>
                <a:lnTo>
                  <a:pt x="1810" y="1172"/>
                </a:lnTo>
                <a:lnTo>
                  <a:pt x="1810" y="1172"/>
                </a:lnTo>
                <a:lnTo>
                  <a:pt x="1800" y="1174"/>
                </a:lnTo>
                <a:lnTo>
                  <a:pt x="1800" y="1174"/>
                </a:lnTo>
                <a:lnTo>
                  <a:pt x="1795" y="1176"/>
                </a:lnTo>
                <a:lnTo>
                  <a:pt x="1795" y="1176"/>
                </a:lnTo>
                <a:lnTo>
                  <a:pt x="1791" y="1174"/>
                </a:lnTo>
                <a:lnTo>
                  <a:pt x="1790" y="1170"/>
                </a:lnTo>
                <a:lnTo>
                  <a:pt x="1788" y="1160"/>
                </a:lnTo>
                <a:lnTo>
                  <a:pt x="1788" y="1160"/>
                </a:lnTo>
                <a:lnTo>
                  <a:pt x="1783" y="1156"/>
                </a:lnTo>
                <a:lnTo>
                  <a:pt x="1781" y="1153"/>
                </a:lnTo>
                <a:lnTo>
                  <a:pt x="1781" y="1151"/>
                </a:lnTo>
                <a:lnTo>
                  <a:pt x="1786" y="1142"/>
                </a:lnTo>
                <a:lnTo>
                  <a:pt x="1786" y="1142"/>
                </a:lnTo>
                <a:lnTo>
                  <a:pt x="1791" y="1134"/>
                </a:lnTo>
                <a:lnTo>
                  <a:pt x="1795" y="1127"/>
                </a:lnTo>
                <a:lnTo>
                  <a:pt x="1797" y="1121"/>
                </a:lnTo>
                <a:lnTo>
                  <a:pt x="1797" y="1120"/>
                </a:lnTo>
                <a:lnTo>
                  <a:pt x="1795" y="1120"/>
                </a:lnTo>
                <a:close/>
                <a:moveTo>
                  <a:pt x="554" y="1092"/>
                </a:moveTo>
                <a:lnTo>
                  <a:pt x="554" y="1092"/>
                </a:lnTo>
                <a:lnTo>
                  <a:pt x="549" y="1092"/>
                </a:lnTo>
                <a:lnTo>
                  <a:pt x="547" y="1094"/>
                </a:lnTo>
                <a:lnTo>
                  <a:pt x="546" y="1095"/>
                </a:lnTo>
                <a:lnTo>
                  <a:pt x="546" y="1095"/>
                </a:lnTo>
                <a:lnTo>
                  <a:pt x="549" y="1106"/>
                </a:lnTo>
                <a:lnTo>
                  <a:pt x="554" y="1118"/>
                </a:lnTo>
                <a:lnTo>
                  <a:pt x="563" y="1128"/>
                </a:lnTo>
                <a:lnTo>
                  <a:pt x="570" y="1137"/>
                </a:lnTo>
                <a:lnTo>
                  <a:pt x="570" y="1137"/>
                </a:lnTo>
                <a:lnTo>
                  <a:pt x="577" y="1141"/>
                </a:lnTo>
                <a:lnTo>
                  <a:pt x="577" y="1141"/>
                </a:lnTo>
                <a:lnTo>
                  <a:pt x="577" y="1139"/>
                </a:lnTo>
                <a:lnTo>
                  <a:pt x="577" y="1137"/>
                </a:lnTo>
                <a:lnTo>
                  <a:pt x="574" y="1125"/>
                </a:lnTo>
                <a:lnTo>
                  <a:pt x="574" y="1125"/>
                </a:lnTo>
                <a:lnTo>
                  <a:pt x="572" y="1116"/>
                </a:lnTo>
                <a:lnTo>
                  <a:pt x="572" y="1109"/>
                </a:lnTo>
                <a:lnTo>
                  <a:pt x="572" y="1106"/>
                </a:lnTo>
                <a:lnTo>
                  <a:pt x="570" y="1099"/>
                </a:lnTo>
                <a:lnTo>
                  <a:pt x="570" y="1099"/>
                </a:lnTo>
                <a:lnTo>
                  <a:pt x="568" y="1095"/>
                </a:lnTo>
                <a:lnTo>
                  <a:pt x="565" y="1094"/>
                </a:lnTo>
                <a:lnTo>
                  <a:pt x="560" y="1092"/>
                </a:lnTo>
                <a:lnTo>
                  <a:pt x="554" y="1092"/>
                </a:lnTo>
                <a:close/>
                <a:moveTo>
                  <a:pt x="4991" y="1074"/>
                </a:moveTo>
                <a:lnTo>
                  <a:pt x="4991" y="1074"/>
                </a:lnTo>
                <a:lnTo>
                  <a:pt x="4987" y="1078"/>
                </a:lnTo>
                <a:lnTo>
                  <a:pt x="4986" y="1080"/>
                </a:lnTo>
                <a:lnTo>
                  <a:pt x="4987" y="1083"/>
                </a:lnTo>
                <a:lnTo>
                  <a:pt x="4987" y="1083"/>
                </a:lnTo>
                <a:lnTo>
                  <a:pt x="4989" y="1097"/>
                </a:lnTo>
                <a:lnTo>
                  <a:pt x="4989" y="1104"/>
                </a:lnTo>
                <a:lnTo>
                  <a:pt x="4987" y="1106"/>
                </a:lnTo>
                <a:lnTo>
                  <a:pt x="4986" y="1106"/>
                </a:lnTo>
                <a:lnTo>
                  <a:pt x="4986" y="1106"/>
                </a:lnTo>
                <a:lnTo>
                  <a:pt x="4982" y="1109"/>
                </a:lnTo>
                <a:lnTo>
                  <a:pt x="4980" y="1113"/>
                </a:lnTo>
                <a:lnTo>
                  <a:pt x="4977" y="1127"/>
                </a:lnTo>
                <a:lnTo>
                  <a:pt x="4977" y="1127"/>
                </a:lnTo>
                <a:lnTo>
                  <a:pt x="4975" y="1142"/>
                </a:lnTo>
                <a:lnTo>
                  <a:pt x="4975" y="1149"/>
                </a:lnTo>
                <a:lnTo>
                  <a:pt x="4979" y="1156"/>
                </a:lnTo>
                <a:lnTo>
                  <a:pt x="4979" y="1156"/>
                </a:lnTo>
                <a:lnTo>
                  <a:pt x="4980" y="1160"/>
                </a:lnTo>
                <a:lnTo>
                  <a:pt x="4980" y="1163"/>
                </a:lnTo>
                <a:lnTo>
                  <a:pt x="4980" y="1170"/>
                </a:lnTo>
                <a:lnTo>
                  <a:pt x="4980" y="1170"/>
                </a:lnTo>
                <a:lnTo>
                  <a:pt x="4980" y="1186"/>
                </a:lnTo>
                <a:lnTo>
                  <a:pt x="4980" y="1195"/>
                </a:lnTo>
                <a:lnTo>
                  <a:pt x="4979" y="1203"/>
                </a:lnTo>
                <a:lnTo>
                  <a:pt x="4979" y="1203"/>
                </a:lnTo>
                <a:lnTo>
                  <a:pt x="4975" y="1214"/>
                </a:lnTo>
                <a:lnTo>
                  <a:pt x="4975" y="1219"/>
                </a:lnTo>
                <a:lnTo>
                  <a:pt x="4975" y="1224"/>
                </a:lnTo>
                <a:lnTo>
                  <a:pt x="4975" y="1224"/>
                </a:lnTo>
                <a:lnTo>
                  <a:pt x="4975" y="1237"/>
                </a:lnTo>
                <a:lnTo>
                  <a:pt x="4975" y="1252"/>
                </a:lnTo>
                <a:lnTo>
                  <a:pt x="4975" y="1252"/>
                </a:lnTo>
                <a:lnTo>
                  <a:pt x="4975" y="1284"/>
                </a:lnTo>
                <a:lnTo>
                  <a:pt x="4975" y="1284"/>
                </a:lnTo>
                <a:lnTo>
                  <a:pt x="4975" y="1285"/>
                </a:lnTo>
                <a:lnTo>
                  <a:pt x="4975" y="1285"/>
                </a:lnTo>
                <a:lnTo>
                  <a:pt x="4979" y="1282"/>
                </a:lnTo>
                <a:lnTo>
                  <a:pt x="4980" y="1278"/>
                </a:lnTo>
                <a:lnTo>
                  <a:pt x="4980" y="1278"/>
                </a:lnTo>
                <a:lnTo>
                  <a:pt x="4982" y="1277"/>
                </a:lnTo>
                <a:lnTo>
                  <a:pt x="4987" y="1277"/>
                </a:lnTo>
                <a:lnTo>
                  <a:pt x="4987" y="1277"/>
                </a:lnTo>
                <a:lnTo>
                  <a:pt x="4991" y="1277"/>
                </a:lnTo>
                <a:lnTo>
                  <a:pt x="4996" y="1280"/>
                </a:lnTo>
                <a:lnTo>
                  <a:pt x="4996" y="1280"/>
                </a:lnTo>
                <a:lnTo>
                  <a:pt x="4999" y="1285"/>
                </a:lnTo>
                <a:lnTo>
                  <a:pt x="4999" y="1285"/>
                </a:lnTo>
                <a:lnTo>
                  <a:pt x="5001" y="1285"/>
                </a:lnTo>
                <a:lnTo>
                  <a:pt x="5001" y="1285"/>
                </a:lnTo>
                <a:lnTo>
                  <a:pt x="5003" y="1285"/>
                </a:lnTo>
                <a:lnTo>
                  <a:pt x="5003" y="1282"/>
                </a:lnTo>
                <a:lnTo>
                  <a:pt x="5001" y="1277"/>
                </a:lnTo>
                <a:lnTo>
                  <a:pt x="4998" y="1266"/>
                </a:lnTo>
                <a:lnTo>
                  <a:pt x="4998" y="1266"/>
                </a:lnTo>
                <a:lnTo>
                  <a:pt x="4987" y="1247"/>
                </a:lnTo>
                <a:lnTo>
                  <a:pt x="4987" y="1240"/>
                </a:lnTo>
                <a:lnTo>
                  <a:pt x="4989" y="1230"/>
                </a:lnTo>
                <a:lnTo>
                  <a:pt x="4989" y="1230"/>
                </a:lnTo>
                <a:lnTo>
                  <a:pt x="4991" y="1217"/>
                </a:lnTo>
                <a:lnTo>
                  <a:pt x="4993" y="1210"/>
                </a:lnTo>
                <a:lnTo>
                  <a:pt x="4996" y="1209"/>
                </a:lnTo>
                <a:lnTo>
                  <a:pt x="5003" y="1207"/>
                </a:lnTo>
                <a:lnTo>
                  <a:pt x="5003" y="1207"/>
                </a:lnTo>
                <a:lnTo>
                  <a:pt x="5005" y="1207"/>
                </a:lnTo>
                <a:lnTo>
                  <a:pt x="5005" y="1207"/>
                </a:lnTo>
                <a:lnTo>
                  <a:pt x="5008" y="1207"/>
                </a:lnTo>
                <a:lnTo>
                  <a:pt x="5012" y="1209"/>
                </a:lnTo>
                <a:lnTo>
                  <a:pt x="5015" y="1212"/>
                </a:lnTo>
                <a:lnTo>
                  <a:pt x="5020" y="1221"/>
                </a:lnTo>
                <a:lnTo>
                  <a:pt x="5020" y="1221"/>
                </a:lnTo>
                <a:lnTo>
                  <a:pt x="5020" y="1221"/>
                </a:lnTo>
                <a:lnTo>
                  <a:pt x="5020" y="1221"/>
                </a:lnTo>
                <a:lnTo>
                  <a:pt x="5015" y="1203"/>
                </a:lnTo>
                <a:lnTo>
                  <a:pt x="5015" y="1203"/>
                </a:lnTo>
                <a:lnTo>
                  <a:pt x="5010" y="1191"/>
                </a:lnTo>
                <a:lnTo>
                  <a:pt x="5008" y="1184"/>
                </a:lnTo>
                <a:lnTo>
                  <a:pt x="5008" y="1176"/>
                </a:lnTo>
                <a:lnTo>
                  <a:pt x="5008" y="1176"/>
                </a:lnTo>
                <a:lnTo>
                  <a:pt x="5006" y="1165"/>
                </a:lnTo>
                <a:lnTo>
                  <a:pt x="5003" y="1156"/>
                </a:lnTo>
                <a:lnTo>
                  <a:pt x="4999" y="1149"/>
                </a:lnTo>
                <a:lnTo>
                  <a:pt x="4996" y="1144"/>
                </a:lnTo>
                <a:lnTo>
                  <a:pt x="4996" y="1144"/>
                </a:lnTo>
                <a:lnTo>
                  <a:pt x="4994" y="1141"/>
                </a:lnTo>
                <a:lnTo>
                  <a:pt x="4993" y="1137"/>
                </a:lnTo>
                <a:lnTo>
                  <a:pt x="4996" y="1128"/>
                </a:lnTo>
                <a:lnTo>
                  <a:pt x="4996" y="1128"/>
                </a:lnTo>
                <a:lnTo>
                  <a:pt x="4998" y="1118"/>
                </a:lnTo>
                <a:lnTo>
                  <a:pt x="4998" y="1106"/>
                </a:lnTo>
                <a:lnTo>
                  <a:pt x="4998" y="1106"/>
                </a:lnTo>
                <a:lnTo>
                  <a:pt x="4993" y="1076"/>
                </a:lnTo>
                <a:lnTo>
                  <a:pt x="4993" y="1076"/>
                </a:lnTo>
                <a:lnTo>
                  <a:pt x="4991" y="1074"/>
                </a:lnTo>
                <a:close/>
                <a:moveTo>
                  <a:pt x="223" y="1019"/>
                </a:moveTo>
                <a:lnTo>
                  <a:pt x="223" y="1019"/>
                </a:lnTo>
                <a:lnTo>
                  <a:pt x="218" y="1020"/>
                </a:lnTo>
                <a:lnTo>
                  <a:pt x="211" y="1024"/>
                </a:lnTo>
                <a:lnTo>
                  <a:pt x="211" y="1024"/>
                </a:lnTo>
                <a:lnTo>
                  <a:pt x="207" y="1029"/>
                </a:lnTo>
                <a:lnTo>
                  <a:pt x="204" y="1032"/>
                </a:lnTo>
                <a:lnTo>
                  <a:pt x="204" y="1038"/>
                </a:lnTo>
                <a:lnTo>
                  <a:pt x="205" y="1041"/>
                </a:lnTo>
                <a:lnTo>
                  <a:pt x="205" y="1041"/>
                </a:lnTo>
                <a:lnTo>
                  <a:pt x="209" y="1046"/>
                </a:lnTo>
                <a:lnTo>
                  <a:pt x="209" y="1046"/>
                </a:lnTo>
                <a:lnTo>
                  <a:pt x="211" y="1043"/>
                </a:lnTo>
                <a:lnTo>
                  <a:pt x="218" y="1038"/>
                </a:lnTo>
                <a:lnTo>
                  <a:pt x="218" y="1038"/>
                </a:lnTo>
                <a:lnTo>
                  <a:pt x="225" y="1031"/>
                </a:lnTo>
                <a:lnTo>
                  <a:pt x="228" y="1029"/>
                </a:lnTo>
                <a:lnTo>
                  <a:pt x="235" y="1027"/>
                </a:lnTo>
                <a:lnTo>
                  <a:pt x="235" y="1027"/>
                </a:lnTo>
                <a:lnTo>
                  <a:pt x="242" y="1026"/>
                </a:lnTo>
                <a:lnTo>
                  <a:pt x="244" y="1024"/>
                </a:lnTo>
                <a:lnTo>
                  <a:pt x="246" y="1022"/>
                </a:lnTo>
                <a:lnTo>
                  <a:pt x="244" y="1020"/>
                </a:lnTo>
                <a:lnTo>
                  <a:pt x="244" y="1020"/>
                </a:lnTo>
                <a:lnTo>
                  <a:pt x="240" y="1022"/>
                </a:lnTo>
                <a:lnTo>
                  <a:pt x="240" y="1022"/>
                </a:lnTo>
                <a:lnTo>
                  <a:pt x="235" y="1020"/>
                </a:lnTo>
                <a:lnTo>
                  <a:pt x="235" y="1020"/>
                </a:lnTo>
                <a:lnTo>
                  <a:pt x="223" y="1019"/>
                </a:lnTo>
                <a:close/>
                <a:moveTo>
                  <a:pt x="239" y="1005"/>
                </a:moveTo>
                <a:lnTo>
                  <a:pt x="239" y="1005"/>
                </a:lnTo>
                <a:lnTo>
                  <a:pt x="235" y="1005"/>
                </a:lnTo>
                <a:lnTo>
                  <a:pt x="232" y="1006"/>
                </a:lnTo>
                <a:lnTo>
                  <a:pt x="232" y="1006"/>
                </a:lnTo>
                <a:lnTo>
                  <a:pt x="225" y="1012"/>
                </a:lnTo>
                <a:lnTo>
                  <a:pt x="225" y="1012"/>
                </a:lnTo>
                <a:lnTo>
                  <a:pt x="226" y="1013"/>
                </a:lnTo>
                <a:lnTo>
                  <a:pt x="226" y="1013"/>
                </a:lnTo>
                <a:lnTo>
                  <a:pt x="230" y="1013"/>
                </a:lnTo>
                <a:lnTo>
                  <a:pt x="230" y="1013"/>
                </a:lnTo>
                <a:lnTo>
                  <a:pt x="233" y="1012"/>
                </a:lnTo>
                <a:lnTo>
                  <a:pt x="237" y="1010"/>
                </a:lnTo>
                <a:lnTo>
                  <a:pt x="239" y="1008"/>
                </a:lnTo>
                <a:lnTo>
                  <a:pt x="240" y="1006"/>
                </a:lnTo>
                <a:lnTo>
                  <a:pt x="240" y="1006"/>
                </a:lnTo>
                <a:lnTo>
                  <a:pt x="242" y="1006"/>
                </a:lnTo>
                <a:lnTo>
                  <a:pt x="242" y="1006"/>
                </a:lnTo>
                <a:lnTo>
                  <a:pt x="244" y="1008"/>
                </a:lnTo>
                <a:lnTo>
                  <a:pt x="244" y="1008"/>
                </a:lnTo>
                <a:lnTo>
                  <a:pt x="247" y="1006"/>
                </a:lnTo>
                <a:lnTo>
                  <a:pt x="249" y="1006"/>
                </a:lnTo>
                <a:lnTo>
                  <a:pt x="249" y="1006"/>
                </a:lnTo>
                <a:lnTo>
                  <a:pt x="246" y="1005"/>
                </a:lnTo>
                <a:lnTo>
                  <a:pt x="239" y="1005"/>
                </a:lnTo>
                <a:close/>
                <a:moveTo>
                  <a:pt x="26" y="966"/>
                </a:moveTo>
                <a:lnTo>
                  <a:pt x="26" y="966"/>
                </a:lnTo>
                <a:lnTo>
                  <a:pt x="22" y="968"/>
                </a:lnTo>
                <a:lnTo>
                  <a:pt x="15" y="971"/>
                </a:lnTo>
                <a:lnTo>
                  <a:pt x="15" y="971"/>
                </a:lnTo>
                <a:lnTo>
                  <a:pt x="10" y="973"/>
                </a:lnTo>
                <a:lnTo>
                  <a:pt x="5" y="973"/>
                </a:lnTo>
                <a:lnTo>
                  <a:pt x="5" y="973"/>
                </a:lnTo>
                <a:lnTo>
                  <a:pt x="1" y="973"/>
                </a:lnTo>
                <a:lnTo>
                  <a:pt x="1" y="973"/>
                </a:lnTo>
                <a:lnTo>
                  <a:pt x="0" y="973"/>
                </a:lnTo>
                <a:lnTo>
                  <a:pt x="0" y="973"/>
                </a:lnTo>
                <a:lnTo>
                  <a:pt x="1" y="975"/>
                </a:lnTo>
                <a:lnTo>
                  <a:pt x="1" y="975"/>
                </a:lnTo>
                <a:lnTo>
                  <a:pt x="12" y="978"/>
                </a:lnTo>
                <a:lnTo>
                  <a:pt x="21" y="980"/>
                </a:lnTo>
                <a:lnTo>
                  <a:pt x="21" y="980"/>
                </a:lnTo>
                <a:lnTo>
                  <a:pt x="22" y="980"/>
                </a:lnTo>
                <a:lnTo>
                  <a:pt x="22" y="980"/>
                </a:lnTo>
                <a:lnTo>
                  <a:pt x="31" y="980"/>
                </a:lnTo>
                <a:lnTo>
                  <a:pt x="33" y="978"/>
                </a:lnTo>
                <a:lnTo>
                  <a:pt x="31" y="977"/>
                </a:lnTo>
                <a:lnTo>
                  <a:pt x="31" y="977"/>
                </a:lnTo>
                <a:lnTo>
                  <a:pt x="29" y="973"/>
                </a:lnTo>
                <a:lnTo>
                  <a:pt x="29" y="970"/>
                </a:lnTo>
                <a:lnTo>
                  <a:pt x="29" y="970"/>
                </a:lnTo>
                <a:lnTo>
                  <a:pt x="28" y="968"/>
                </a:lnTo>
                <a:lnTo>
                  <a:pt x="26" y="966"/>
                </a:lnTo>
                <a:close/>
                <a:moveTo>
                  <a:pt x="5718" y="884"/>
                </a:moveTo>
                <a:lnTo>
                  <a:pt x="5718" y="884"/>
                </a:lnTo>
                <a:lnTo>
                  <a:pt x="5716" y="884"/>
                </a:lnTo>
                <a:lnTo>
                  <a:pt x="5715" y="886"/>
                </a:lnTo>
                <a:lnTo>
                  <a:pt x="5715" y="886"/>
                </a:lnTo>
                <a:lnTo>
                  <a:pt x="5715" y="889"/>
                </a:lnTo>
                <a:lnTo>
                  <a:pt x="5715" y="893"/>
                </a:lnTo>
                <a:lnTo>
                  <a:pt x="5716" y="895"/>
                </a:lnTo>
                <a:lnTo>
                  <a:pt x="5722" y="896"/>
                </a:lnTo>
                <a:lnTo>
                  <a:pt x="5722" y="896"/>
                </a:lnTo>
                <a:lnTo>
                  <a:pt x="5729" y="898"/>
                </a:lnTo>
                <a:lnTo>
                  <a:pt x="5729" y="898"/>
                </a:lnTo>
                <a:lnTo>
                  <a:pt x="5732" y="898"/>
                </a:lnTo>
                <a:lnTo>
                  <a:pt x="5732" y="898"/>
                </a:lnTo>
                <a:lnTo>
                  <a:pt x="5736" y="898"/>
                </a:lnTo>
                <a:lnTo>
                  <a:pt x="5736" y="898"/>
                </a:lnTo>
                <a:lnTo>
                  <a:pt x="5739" y="898"/>
                </a:lnTo>
                <a:lnTo>
                  <a:pt x="5744" y="902"/>
                </a:lnTo>
                <a:lnTo>
                  <a:pt x="5744" y="902"/>
                </a:lnTo>
                <a:lnTo>
                  <a:pt x="5751" y="905"/>
                </a:lnTo>
                <a:lnTo>
                  <a:pt x="5757" y="907"/>
                </a:lnTo>
                <a:lnTo>
                  <a:pt x="5757" y="907"/>
                </a:lnTo>
                <a:lnTo>
                  <a:pt x="5762" y="907"/>
                </a:lnTo>
                <a:lnTo>
                  <a:pt x="5762" y="907"/>
                </a:lnTo>
                <a:lnTo>
                  <a:pt x="5769" y="903"/>
                </a:lnTo>
                <a:lnTo>
                  <a:pt x="5772" y="902"/>
                </a:lnTo>
                <a:lnTo>
                  <a:pt x="5772" y="902"/>
                </a:lnTo>
                <a:lnTo>
                  <a:pt x="5758" y="895"/>
                </a:lnTo>
                <a:lnTo>
                  <a:pt x="5746" y="891"/>
                </a:lnTo>
                <a:lnTo>
                  <a:pt x="5736" y="888"/>
                </a:lnTo>
                <a:lnTo>
                  <a:pt x="5736" y="888"/>
                </a:lnTo>
                <a:lnTo>
                  <a:pt x="5718" y="884"/>
                </a:lnTo>
                <a:close/>
                <a:moveTo>
                  <a:pt x="1414" y="855"/>
                </a:moveTo>
                <a:lnTo>
                  <a:pt x="1414" y="855"/>
                </a:lnTo>
                <a:lnTo>
                  <a:pt x="1402" y="856"/>
                </a:lnTo>
                <a:lnTo>
                  <a:pt x="1402" y="856"/>
                </a:lnTo>
                <a:lnTo>
                  <a:pt x="1400" y="858"/>
                </a:lnTo>
                <a:lnTo>
                  <a:pt x="1399" y="861"/>
                </a:lnTo>
                <a:lnTo>
                  <a:pt x="1400" y="867"/>
                </a:lnTo>
                <a:lnTo>
                  <a:pt x="1402" y="872"/>
                </a:lnTo>
                <a:lnTo>
                  <a:pt x="1402" y="872"/>
                </a:lnTo>
                <a:lnTo>
                  <a:pt x="1404" y="874"/>
                </a:lnTo>
                <a:lnTo>
                  <a:pt x="1406" y="875"/>
                </a:lnTo>
                <a:lnTo>
                  <a:pt x="1406" y="875"/>
                </a:lnTo>
                <a:lnTo>
                  <a:pt x="1409" y="874"/>
                </a:lnTo>
                <a:lnTo>
                  <a:pt x="1413" y="870"/>
                </a:lnTo>
                <a:lnTo>
                  <a:pt x="1418" y="861"/>
                </a:lnTo>
                <a:lnTo>
                  <a:pt x="1418" y="861"/>
                </a:lnTo>
                <a:lnTo>
                  <a:pt x="1420" y="858"/>
                </a:lnTo>
                <a:lnTo>
                  <a:pt x="1420" y="856"/>
                </a:lnTo>
                <a:lnTo>
                  <a:pt x="1418" y="855"/>
                </a:lnTo>
                <a:lnTo>
                  <a:pt x="1414" y="855"/>
                </a:lnTo>
                <a:close/>
                <a:moveTo>
                  <a:pt x="1367" y="839"/>
                </a:moveTo>
                <a:lnTo>
                  <a:pt x="1367" y="839"/>
                </a:lnTo>
                <a:lnTo>
                  <a:pt x="1360" y="839"/>
                </a:lnTo>
                <a:lnTo>
                  <a:pt x="1360" y="839"/>
                </a:lnTo>
                <a:lnTo>
                  <a:pt x="1348" y="842"/>
                </a:lnTo>
                <a:lnTo>
                  <a:pt x="1341" y="844"/>
                </a:lnTo>
                <a:lnTo>
                  <a:pt x="1339" y="846"/>
                </a:lnTo>
                <a:lnTo>
                  <a:pt x="1338" y="848"/>
                </a:lnTo>
                <a:lnTo>
                  <a:pt x="1338" y="855"/>
                </a:lnTo>
                <a:lnTo>
                  <a:pt x="1338" y="855"/>
                </a:lnTo>
                <a:lnTo>
                  <a:pt x="1341" y="860"/>
                </a:lnTo>
                <a:lnTo>
                  <a:pt x="1343" y="861"/>
                </a:lnTo>
                <a:lnTo>
                  <a:pt x="1345" y="863"/>
                </a:lnTo>
                <a:lnTo>
                  <a:pt x="1345" y="863"/>
                </a:lnTo>
                <a:lnTo>
                  <a:pt x="1352" y="861"/>
                </a:lnTo>
                <a:lnTo>
                  <a:pt x="1360" y="856"/>
                </a:lnTo>
                <a:lnTo>
                  <a:pt x="1360" y="856"/>
                </a:lnTo>
                <a:lnTo>
                  <a:pt x="1367" y="851"/>
                </a:lnTo>
                <a:lnTo>
                  <a:pt x="1373" y="846"/>
                </a:lnTo>
                <a:lnTo>
                  <a:pt x="1374" y="844"/>
                </a:lnTo>
                <a:lnTo>
                  <a:pt x="1373" y="841"/>
                </a:lnTo>
                <a:lnTo>
                  <a:pt x="1371" y="839"/>
                </a:lnTo>
                <a:lnTo>
                  <a:pt x="1367" y="839"/>
                </a:lnTo>
                <a:close/>
                <a:moveTo>
                  <a:pt x="1315" y="757"/>
                </a:moveTo>
                <a:lnTo>
                  <a:pt x="1315" y="757"/>
                </a:lnTo>
                <a:lnTo>
                  <a:pt x="1312" y="759"/>
                </a:lnTo>
                <a:lnTo>
                  <a:pt x="1310" y="762"/>
                </a:lnTo>
                <a:lnTo>
                  <a:pt x="1310" y="762"/>
                </a:lnTo>
                <a:lnTo>
                  <a:pt x="1305" y="778"/>
                </a:lnTo>
                <a:lnTo>
                  <a:pt x="1301" y="788"/>
                </a:lnTo>
                <a:lnTo>
                  <a:pt x="1301" y="799"/>
                </a:lnTo>
                <a:lnTo>
                  <a:pt x="1301" y="799"/>
                </a:lnTo>
                <a:lnTo>
                  <a:pt x="1298" y="811"/>
                </a:lnTo>
                <a:lnTo>
                  <a:pt x="1296" y="820"/>
                </a:lnTo>
                <a:lnTo>
                  <a:pt x="1296" y="820"/>
                </a:lnTo>
                <a:lnTo>
                  <a:pt x="1294" y="821"/>
                </a:lnTo>
                <a:lnTo>
                  <a:pt x="1296" y="823"/>
                </a:lnTo>
                <a:lnTo>
                  <a:pt x="1299" y="823"/>
                </a:lnTo>
                <a:lnTo>
                  <a:pt x="1305" y="823"/>
                </a:lnTo>
                <a:lnTo>
                  <a:pt x="1306" y="825"/>
                </a:lnTo>
                <a:lnTo>
                  <a:pt x="1310" y="828"/>
                </a:lnTo>
                <a:lnTo>
                  <a:pt x="1310" y="828"/>
                </a:lnTo>
                <a:lnTo>
                  <a:pt x="1313" y="835"/>
                </a:lnTo>
                <a:lnTo>
                  <a:pt x="1315" y="839"/>
                </a:lnTo>
                <a:lnTo>
                  <a:pt x="1315" y="839"/>
                </a:lnTo>
                <a:lnTo>
                  <a:pt x="1318" y="837"/>
                </a:lnTo>
                <a:lnTo>
                  <a:pt x="1325" y="830"/>
                </a:lnTo>
                <a:lnTo>
                  <a:pt x="1325" y="830"/>
                </a:lnTo>
                <a:lnTo>
                  <a:pt x="1331" y="825"/>
                </a:lnTo>
                <a:lnTo>
                  <a:pt x="1338" y="820"/>
                </a:lnTo>
                <a:lnTo>
                  <a:pt x="1345" y="818"/>
                </a:lnTo>
                <a:lnTo>
                  <a:pt x="1353" y="816"/>
                </a:lnTo>
                <a:lnTo>
                  <a:pt x="1353" y="816"/>
                </a:lnTo>
                <a:lnTo>
                  <a:pt x="1366" y="818"/>
                </a:lnTo>
                <a:lnTo>
                  <a:pt x="1366" y="818"/>
                </a:lnTo>
                <a:lnTo>
                  <a:pt x="1378" y="821"/>
                </a:lnTo>
                <a:lnTo>
                  <a:pt x="1385" y="823"/>
                </a:lnTo>
                <a:lnTo>
                  <a:pt x="1385" y="823"/>
                </a:lnTo>
                <a:lnTo>
                  <a:pt x="1388" y="823"/>
                </a:lnTo>
                <a:lnTo>
                  <a:pt x="1390" y="821"/>
                </a:lnTo>
                <a:lnTo>
                  <a:pt x="1390" y="820"/>
                </a:lnTo>
                <a:lnTo>
                  <a:pt x="1388" y="816"/>
                </a:lnTo>
                <a:lnTo>
                  <a:pt x="1388" y="816"/>
                </a:lnTo>
                <a:lnTo>
                  <a:pt x="1385" y="809"/>
                </a:lnTo>
                <a:lnTo>
                  <a:pt x="1380" y="806"/>
                </a:lnTo>
                <a:lnTo>
                  <a:pt x="1373" y="800"/>
                </a:lnTo>
                <a:lnTo>
                  <a:pt x="1366" y="793"/>
                </a:lnTo>
                <a:lnTo>
                  <a:pt x="1366" y="793"/>
                </a:lnTo>
                <a:lnTo>
                  <a:pt x="1357" y="785"/>
                </a:lnTo>
                <a:lnTo>
                  <a:pt x="1350" y="779"/>
                </a:lnTo>
                <a:lnTo>
                  <a:pt x="1341" y="774"/>
                </a:lnTo>
                <a:lnTo>
                  <a:pt x="1331" y="771"/>
                </a:lnTo>
                <a:lnTo>
                  <a:pt x="1331" y="771"/>
                </a:lnTo>
                <a:lnTo>
                  <a:pt x="1325" y="767"/>
                </a:lnTo>
                <a:lnTo>
                  <a:pt x="1320" y="762"/>
                </a:lnTo>
                <a:lnTo>
                  <a:pt x="1317" y="759"/>
                </a:lnTo>
                <a:lnTo>
                  <a:pt x="1315" y="757"/>
                </a:lnTo>
                <a:close/>
                <a:moveTo>
                  <a:pt x="2435" y="692"/>
                </a:moveTo>
                <a:lnTo>
                  <a:pt x="2435" y="692"/>
                </a:lnTo>
                <a:lnTo>
                  <a:pt x="2432" y="694"/>
                </a:lnTo>
                <a:lnTo>
                  <a:pt x="2425" y="696"/>
                </a:lnTo>
                <a:lnTo>
                  <a:pt x="2416" y="699"/>
                </a:lnTo>
                <a:lnTo>
                  <a:pt x="2402" y="704"/>
                </a:lnTo>
                <a:lnTo>
                  <a:pt x="2402" y="704"/>
                </a:lnTo>
                <a:lnTo>
                  <a:pt x="2386" y="708"/>
                </a:lnTo>
                <a:lnTo>
                  <a:pt x="2377" y="710"/>
                </a:lnTo>
                <a:lnTo>
                  <a:pt x="2370" y="711"/>
                </a:lnTo>
                <a:lnTo>
                  <a:pt x="2367" y="715"/>
                </a:lnTo>
                <a:lnTo>
                  <a:pt x="2365" y="718"/>
                </a:lnTo>
                <a:lnTo>
                  <a:pt x="2365" y="718"/>
                </a:lnTo>
                <a:lnTo>
                  <a:pt x="2363" y="722"/>
                </a:lnTo>
                <a:lnTo>
                  <a:pt x="2362" y="725"/>
                </a:lnTo>
                <a:lnTo>
                  <a:pt x="2356" y="725"/>
                </a:lnTo>
                <a:lnTo>
                  <a:pt x="2356" y="725"/>
                </a:lnTo>
                <a:lnTo>
                  <a:pt x="2353" y="725"/>
                </a:lnTo>
                <a:lnTo>
                  <a:pt x="2353" y="725"/>
                </a:lnTo>
                <a:lnTo>
                  <a:pt x="2350" y="725"/>
                </a:lnTo>
                <a:lnTo>
                  <a:pt x="2350" y="725"/>
                </a:lnTo>
                <a:lnTo>
                  <a:pt x="2346" y="725"/>
                </a:lnTo>
                <a:lnTo>
                  <a:pt x="2346" y="725"/>
                </a:lnTo>
                <a:lnTo>
                  <a:pt x="2344" y="727"/>
                </a:lnTo>
                <a:lnTo>
                  <a:pt x="2343" y="731"/>
                </a:lnTo>
                <a:lnTo>
                  <a:pt x="2339" y="741"/>
                </a:lnTo>
                <a:lnTo>
                  <a:pt x="2334" y="752"/>
                </a:lnTo>
                <a:lnTo>
                  <a:pt x="2332" y="755"/>
                </a:lnTo>
                <a:lnTo>
                  <a:pt x="2330" y="757"/>
                </a:lnTo>
                <a:lnTo>
                  <a:pt x="2330" y="757"/>
                </a:lnTo>
                <a:lnTo>
                  <a:pt x="2330" y="755"/>
                </a:lnTo>
                <a:lnTo>
                  <a:pt x="2330" y="755"/>
                </a:lnTo>
                <a:lnTo>
                  <a:pt x="2325" y="748"/>
                </a:lnTo>
                <a:lnTo>
                  <a:pt x="2320" y="736"/>
                </a:lnTo>
                <a:lnTo>
                  <a:pt x="2320" y="736"/>
                </a:lnTo>
                <a:lnTo>
                  <a:pt x="2318" y="731"/>
                </a:lnTo>
                <a:lnTo>
                  <a:pt x="2316" y="725"/>
                </a:lnTo>
                <a:lnTo>
                  <a:pt x="2316" y="722"/>
                </a:lnTo>
                <a:lnTo>
                  <a:pt x="2311" y="715"/>
                </a:lnTo>
                <a:lnTo>
                  <a:pt x="2311" y="715"/>
                </a:lnTo>
                <a:lnTo>
                  <a:pt x="2306" y="711"/>
                </a:lnTo>
                <a:lnTo>
                  <a:pt x="2301" y="708"/>
                </a:lnTo>
                <a:lnTo>
                  <a:pt x="2294" y="706"/>
                </a:lnTo>
                <a:lnTo>
                  <a:pt x="2288" y="706"/>
                </a:lnTo>
                <a:lnTo>
                  <a:pt x="2288" y="706"/>
                </a:lnTo>
                <a:lnTo>
                  <a:pt x="2281" y="706"/>
                </a:lnTo>
                <a:lnTo>
                  <a:pt x="2278" y="710"/>
                </a:lnTo>
                <a:lnTo>
                  <a:pt x="2278" y="710"/>
                </a:lnTo>
                <a:lnTo>
                  <a:pt x="2278" y="711"/>
                </a:lnTo>
                <a:lnTo>
                  <a:pt x="2280" y="713"/>
                </a:lnTo>
                <a:lnTo>
                  <a:pt x="2285" y="717"/>
                </a:lnTo>
                <a:lnTo>
                  <a:pt x="2288" y="720"/>
                </a:lnTo>
                <a:lnTo>
                  <a:pt x="2288" y="722"/>
                </a:lnTo>
                <a:lnTo>
                  <a:pt x="2287" y="724"/>
                </a:lnTo>
                <a:lnTo>
                  <a:pt x="2287" y="724"/>
                </a:lnTo>
                <a:lnTo>
                  <a:pt x="2276" y="732"/>
                </a:lnTo>
                <a:lnTo>
                  <a:pt x="2264" y="741"/>
                </a:lnTo>
                <a:lnTo>
                  <a:pt x="2264" y="741"/>
                </a:lnTo>
                <a:lnTo>
                  <a:pt x="2264" y="743"/>
                </a:lnTo>
                <a:lnTo>
                  <a:pt x="2268" y="743"/>
                </a:lnTo>
                <a:lnTo>
                  <a:pt x="2268" y="743"/>
                </a:lnTo>
                <a:lnTo>
                  <a:pt x="2283" y="741"/>
                </a:lnTo>
                <a:lnTo>
                  <a:pt x="2283" y="741"/>
                </a:lnTo>
                <a:lnTo>
                  <a:pt x="2285" y="741"/>
                </a:lnTo>
                <a:lnTo>
                  <a:pt x="2285" y="741"/>
                </a:lnTo>
                <a:lnTo>
                  <a:pt x="2290" y="741"/>
                </a:lnTo>
                <a:lnTo>
                  <a:pt x="2295" y="745"/>
                </a:lnTo>
                <a:lnTo>
                  <a:pt x="2301" y="753"/>
                </a:lnTo>
                <a:lnTo>
                  <a:pt x="2301" y="753"/>
                </a:lnTo>
                <a:lnTo>
                  <a:pt x="2302" y="759"/>
                </a:lnTo>
                <a:lnTo>
                  <a:pt x="2301" y="762"/>
                </a:lnTo>
                <a:lnTo>
                  <a:pt x="2294" y="769"/>
                </a:lnTo>
                <a:lnTo>
                  <a:pt x="2294" y="769"/>
                </a:lnTo>
                <a:lnTo>
                  <a:pt x="2292" y="769"/>
                </a:lnTo>
                <a:lnTo>
                  <a:pt x="2294" y="771"/>
                </a:lnTo>
                <a:lnTo>
                  <a:pt x="2299" y="771"/>
                </a:lnTo>
                <a:lnTo>
                  <a:pt x="2313" y="773"/>
                </a:lnTo>
                <a:lnTo>
                  <a:pt x="2313" y="773"/>
                </a:lnTo>
                <a:lnTo>
                  <a:pt x="2318" y="774"/>
                </a:lnTo>
                <a:lnTo>
                  <a:pt x="2318" y="774"/>
                </a:lnTo>
                <a:lnTo>
                  <a:pt x="2445" y="701"/>
                </a:lnTo>
                <a:lnTo>
                  <a:pt x="2445" y="701"/>
                </a:lnTo>
                <a:lnTo>
                  <a:pt x="2442" y="696"/>
                </a:lnTo>
                <a:lnTo>
                  <a:pt x="2438" y="692"/>
                </a:lnTo>
                <a:lnTo>
                  <a:pt x="2438" y="692"/>
                </a:lnTo>
                <a:lnTo>
                  <a:pt x="2435" y="692"/>
                </a:lnTo>
                <a:close/>
                <a:moveTo>
                  <a:pt x="1472" y="677"/>
                </a:moveTo>
                <a:lnTo>
                  <a:pt x="1472" y="677"/>
                </a:lnTo>
                <a:lnTo>
                  <a:pt x="1467" y="678"/>
                </a:lnTo>
                <a:lnTo>
                  <a:pt x="1467" y="678"/>
                </a:lnTo>
                <a:lnTo>
                  <a:pt x="1458" y="682"/>
                </a:lnTo>
                <a:lnTo>
                  <a:pt x="1453" y="687"/>
                </a:lnTo>
                <a:lnTo>
                  <a:pt x="1451" y="691"/>
                </a:lnTo>
                <a:lnTo>
                  <a:pt x="1451" y="694"/>
                </a:lnTo>
                <a:lnTo>
                  <a:pt x="1456" y="703"/>
                </a:lnTo>
                <a:lnTo>
                  <a:pt x="1456" y="703"/>
                </a:lnTo>
                <a:lnTo>
                  <a:pt x="1467" y="717"/>
                </a:lnTo>
                <a:lnTo>
                  <a:pt x="1472" y="720"/>
                </a:lnTo>
                <a:lnTo>
                  <a:pt x="1474" y="722"/>
                </a:lnTo>
                <a:lnTo>
                  <a:pt x="1474" y="722"/>
                </a:lnTo>
                <a:lnTo>
                  <a:pt x="1477" y="720"/>
                </a:lnTo>
                <a:lnTo>
                  <a:pt x="1479" y="717"/>
                </a:lnTo>
                <a:lnTo>
                  <a:pt x="1479" y="717"/>
                </a:lnTo>
                <a:lnTo>
                  <a:pt x="1482" y="706"/>
                </a:lnTo>
                <a:lnTo>
                  <a:pt x="1482" y="692"/>
                </a:lnTo>
                <a:lnTo>
                  <a:pt x="1482" y="687"/>
                </a:lnTo>
                <a:lnTo>
                  <a:pt x="1481" y="682"/>
                </a:lnTo>
                <a:lnTo>
                  <a:pt x="1477" y="678"/>
                </a:lnTo>
                <a:lnTo>
                  <a:pt x="1472" y="677"/>
                </a:lnTo>
                <a:close/>
                <a:moveTo>
                  <a:pt x="5619" y="654"/>
                </a:moveTo>
                <a:lnTo>
                  <a:pt x="5619" y="654"/>
                </a:lnTo>
                <a:lnTo>
                  <a:pt x="5608" y="656"/>
                </a:lnTo>
                <a:lnTo>
                  <a:pt x="5608" y="656"/>
                </a:lnTo>
                <a:lnTo>
                  <a:pt x="5594" y="657"/>
                </a:lnTo>
                <a:lnTo>
                  <a:pt x="5594" y="657"/>
                </a:lnTo>
                <a:lnTo>
                  <a:pt x="5587" y="657"/>
                </a:lnTo>
                <a:lnTo>
                  <a:pt x="5587" y="657"/>
                </a:lnTo>
                <a:lnTo>
                  <a:pt x="5566" y="654"/>
                </a:lnTo>
                <a:lnTo>
                  <a:pt x="5566" y="654"/>
                </a:lnTo>
                <a:lnTo>
                  <a:pt x="5565" y="656"/>
                </a:lnTo>
                <a:lnTo>
                  <a:pt x="5565" y="656"/>
                </a:lnTo>
                <a:lnTo>
                  <a:pt x="5563" y="656"/>
                </a:lnTo>
                <a:lnTo>
                  <a:pt x="5563" y="656"/>
                </a:lnTo>
                <a:lnTo>
                  <a:pt x="5561" y="656"/>
                </a:lnTo>
                <a:lnTo>
                  <a:pt x="5561" y="656"/>
                </a:lnTo>
                <a:lnTo>
                  <a:pt x="5559" y="656"/>
                </a:lnTo>
                <a:lnTo>
                  <a:pt x="5559" y="656"/>
                </a:lnTo>
                <a:lnTo>
                  <a:pt x="5558" y="664"/>
                </a:lnTo>
                <a:lnTo>
                  <a:pt x="5558" y="664"/>
                </a:lnTo>
                <a:lnTo>
                  <a:pt x="5559" y="670"/>
                </a:lnTo>
                <a:lnTo>
                  <a:pt x="5561" y="675"/>
                </a:lnTo>
                <a:lnTo>
                  <a:pt x="5565" y="677"/>
                </a:lnTo>
                <a:lnTo>
                  <a:pt x="5570" y="678"/>
                </a:lnTo>
                <a:lnTo>
                  <a:pt x="5570" y="678"/>
                </a:lnTo>
                <a:lnTo>
                  <a:pt x="5580" y="677"/>
                </a:lnTo>
                <a:lnTo>
                  <a:pt x="5580" y="677"/>
                </a:lnTo>
                <a:lnTo>
                  <a:pt x="5591" y="675"/>
                </a:lnTo>
                <a:lnTo>
                  <a:pt x="5608" y="675"/>
                </a:lnTo>
                <a:lnTo>
                  <a:pt x="5608" y="675"/>
                </a:lnTo>
                <a:lnTo>
                  <a:pt x="5622" y="673"/>
                </a:lnTo>
                <a:lnTo>
                  <a:pt x="5631" y="671"/>
                </a:lnTo>
                <a:lnTo>
                  <a:pt x="5636" y="670"/>
                </a:lnTo>
                <a:lnTo>
                  <a:pt x="5636" y="670"/>
                </a:lnTo>
                <a:lnTo>
                  <a:pt x="5633" y="664"/>
                </a:lnTo>
                <a:lnTo>
                  <a:pt x="5624" y="657"/>
                </a:lnTo>
                <a:lnTo>
                  <a:pt x="5624" y="657"/>
                </a:lnTo>
                <a:lnTo>
                  <a:pt x="5622" y="656"/>
                </a:lnTo>
                <a:lnTo>
                  <a:pt x="5619" y="654"/>
                </a:lnTo>
                <a:close/>
                <a:moveTo>
                  <a:pt x="1113" y="636"/>
                </a:moveTo>
                <a:lnTo>
                  <a:pt x="1113" y="636"/>
                </a:lnTo>
                <a:lnTo>
                  <a:pt x="1111" y="636"/>
                </a:lnTo>
                <a:lnTo>
                  <a:pt x="1111" y="636"/>
                </a:lnTo>
                <a:lnTo>
                  <a:pt x="1109" y="640"/>
                </a:lnTo>
                <a:lnTo>
                  <a:pt x="1106" y="645"/>
                </a:lnTo>
                <a:lnTo>
                  <a:pt x="1102" y="656"/>
                </a:lnTo>
                <a:lnTo>
                  <a:pt x="1102" y="656"/>
                </a:lnTo>
                <a:lnTo>
                  <a:pt x="1095" y="659"/>
                </a:lnTo>
                <a:lnTo>
                  <a:pt x="1090" y="663"/>
                </a:lnTo>
                <a:lnTo>
                  <a:pt x="1086" y="666"/>
                </a:lnTo>
                <a:lnTo>
                  <a:pt x="1086" y="666"/>
                </a:lnTo>
                <a:lnTo>
                  <a:pt x="1086" y="668"/>
                </a:lnTo>
                <a:lnTo>
                  <a:pt x="1086" y="670"/>
                </a:lnTo>
                <a:lnTo>
                  <a:pt x="1093" y="670"/>
                </a:lnTo>
                <a:lnTo>
                  <a:pt x="1093" y="670"/>
                </a:lnTo>
                <a:lnTo>
                  <a:pt x="1093" y="670"/>
                </a:lnTo>
                <a:lnTo>
                  <a:pt x="1093" y="670"/>
                </a:lnTo>
                <a:lnTo>
                  <a:pt x="1102" y="671"/>
                </a:lnTo>
                <a:lnTo>
                  <a:pt x="1102" y="671"/>
                </a:lnTo>
                <a:lnTo>
                  <a:pt x="1109" y="675"/>
                </a:lnTo>
                <a:lnTo>
                  <a:pt x="1114" y="678"/>
                </a:lnTo>
                <a:lnTo>
                  <a:pt x="1114" y="678"/>
                </a:lnTo>
                <a:lnTo>
                  <a:pt x="1128" y="680"/>
                </a:lnTo>
                <a:lnTo>
                  <a:pt x="1128" y="680"/>
                </a:lnTo>
                <a:lnTo>
                  <a:pt x="1141" y="680"/>
                </a:lnTo>
                <a:lnTo>
                  <a:pt x="1149" y="677"/>
                </a:lnTo>
                <a:lnTo>
                  <a:pt x="1149" y="677"/>
                </a:lnTo>
                <a:lnTo>
                  <a:pt x="1158" y="671"/>
                </a:lnTo>
                <a:lnTo>
                  <a:pt x="1160" y="671"/>
                </a:lnTo>
                <a:lnTo>
                  <a:pt x="1158" y="670"/>
                </a:lnTo>
                <a:lnTo>
                  <a:pt x="1158" y="670"/>
                </a:lnTo>
                <a:lnTo>
                  <a:pt x="1148" y="657"/>
                </a:lnTo>
                <a:lnTo>
                  <a:pt x="1137" y="649"/>
                </a:lnTo>
                <a:lnTo>
                  <a:pt x="1127" y="643"/>
                </a:lnTo>
                <a:lnTo>
                  <a:pt x="1127" y="643"/>
                </a:lnTo>
                <a:lnTo>
                  <a:pt x="1118" y="638"/>
                </a:lnTo>
                <a:lnTo>
                  <a:pt x="1113" y="636"/>
                </a:lnTo>
                <a:close/>
                <a:moveTo>
                  <a:pt x="3490" y="603"/>
                </a:moveTo>
                <a:lnTo>
                  <a:pt x="3490" y="603"/>
                </a:lnTo>
                <a:lnTo>
                  <a:pt x="3482" y="605"/>
                </a:lnTo>
                <a:lnTo>
                  <a:pt x="3482" y="605"/>
                </a:lnTo>
                <a:lnTo>
                  <a:pt x="3471" y="609"/>
                </a:lnTo>
                <a:lnTo>
                  <a:pt x="3466" y="614"/>
                </a:lnTo>
                <a:lnTo>
                  <a:pt x="3464" y="615"/>
                </a:lnTo>
                <a:lnTo>
                  <a:pt x="3464" y="617"/>
                </a:lnTo>
                <a:lnTo>
                  <a:pt x="3466" y="621"/>
                </a:lnTo>
                <a:lnTo>
                  <a:pt x="3470" y="622"/>
                </a:lnTo>
                <a:lnTo>
                  <a:pt x="3470" y="622"/>
                </a:lnTo>
                <a:lnTo>
                  <a:pt x="3478" y="624"/>
                </a:lnTo>
                <a:lnTo>
                  <a:pt x="3478" y="624"/>
                </a:lnTo>
                <a:lnTo>
                  <a:pt x="3487" y="622"/>
                </a:lnTo>
                <a:lnTo>
                  <a:pt x="3501" y="617"/>
                </a:lnTo>
                <a:lnTo>
                  <a:pt x="3501" y="617"/>
                </a:lnTo>
                <a:lnTo>
                  <a:pt x="3506" y="614"/>
                </a:lnTo>
                <a:lnTo>
                  <a:pt x="3508" y="612"/>
                </a:lnTo>
                <a:lnTo>
                  <a:pt x="3508" y="610"/>
                </a:lnTo>
                <a:lnTo>
                  <a:pt x="3506" y="609"/>
                </a:lnTo>
                <a:lnTo>
                  <a:pt x="3501" y="605"/>
                </a:lnTo>
                <a:lnTo>
                  <a:pt x="3490" y="603"/>
                </a:lnTo>
                <a:close/>
                <a:moveTo>
                  <a:pt x="1838" y="596"/>
                </a:moveTo>
                <a:lnTo>
                  <a:pt x="1838" y="596"/>
                </a:lnTo>
                <a:lnTo>
                  <a:pt x="1831" y="596"/>
                </a:lnTo>
                <a:lnTo>
                  <a:pt x="1826" y="602"/>
                </a:lnTo>
                <a:lnTo>
                  <a:pt x="1821" y="607"/>
                </a:lnTo>
                <a:lnTo>
                  <a:pt x="1817" y="610"/>
                </a:lnTo>
                <a:lnTo>
                  <a:pt x="1817" y="610"/>
                </a:lnTo>
                <a:lnTo>
                  <a:pt x="1817" y="615"/>
                </a:lnTo>
                <a:lnTo>
                  <a:pt x="1819" y="621"/>
                </a:lnTo>
                <a:lnTo>
                  <a:pt x="1824" y="624"/>
                </a:lnTo>
                <a:lnTo>
                  <a:pt x="1830" y="626"/>
                </a:lnTo>
                <a:lnTo>
                  <a:pt x="1830" y="626"/>
                </a:lnTo>
                <a:lnTo>
                  <a:pt x="1833" y="624"/>
                </a:lnTo>
                <a:lnTo>
                  <a:pt x="1833" y="624"/>
                </a:lnTo>
                <a:lnTo>
                  <a:pt x="1838" y="624"/>
                </a:lnTo>
                <a:lnTo>
                  <a:pt x="1842" y="624"/>
                </a:lnTo>
                <a:lnTo>
                  <a:pt x="1845" y="622"/>
                </a:lnTo>
                <a:lnTo>
                  <a:pt x="1849" y="621"/>
                </a:lnTo>
                <a:lnTo>
                  <a:pt x="1849" y="621"/>
                </a:lnTo>
                <a:lnTo>
                  <a:pt x="1852" y="619"/>
                </a:lnTo>
                <a:lnTo>
                  <a:pt x="1852" y="615"/>
                </a:lnTo>
                <a:lnTo>
                  <a:pt x="1852" y="610"/>
                </a:lnTo>
                <a:lnTo>
                  <a:pt x="1849" y="607"/>
                </a:lnTo>
                <a:lnTo>
                  <a:pt x="1849" y="607"/>
                </a:lnTo>
                <a:lnTo>
                  <a:pt x="1845" y="603"/>
                </a:lnTo>
                <a:lnTo>
                  <a:pt x="1845" y="600"/>
                </a:lnTo>
                <a:lnTo>
                  <a:pt x="1845" y="598"/>
                </a:lnTo>
                <a:lnTo>
                  <a:pt x="1845" y="598"/>
                </a:lnTo>
                <a:lnTo>
                  <a:pt x="1838" y="596"/>
                </a:lnTo>
                <a:close/>
                <a:moveTo>
                  <a:pt x="3635" y="568"/>
                </a:moveTo>
                <a:lnTo>
                  <a:pt x="3635" y="568"/>
                </a:lnTo>
                <a:lnTo>
                  <a:pt x="3634" y="568"/>
                </a:lnTo>
                <a:lnTo>
                  <a:pt x="3634" y="568"/>
                </a:lnTo>
                <a:lnTo>
                  <a:pt x="3628" y="570"/>
                </a:lnTo>
                <a:lnTo>
                  <a:pt x="3627" y="572"/>
                </a:lnTo>
                <a:lnTo>
                  <a:pt x="3628" y="575"/>
                </a:lnTo>
                <a:lnTo>
                  <a:pt x="3635" y="582"/>
                </a:lnTo>
                <a:lnTo>
                  <a:pt x="3635" y="582"/>
                </a:lnTo>
                <a:lnTo>
                  <a:pt x="3646" y="591"/>
                </a:lnTo>
                <a:lnTo>
                  <a:pt x="3651" y="595"/>
                </a:lnTo>
                <a:lnTo>
                  <a:pt x="3654" y="596"/>
                </a:lnTo>
                <a:lnTo>
                  <a:pt x="3654" y="596"/>
                </a:lnTo>
                <a:lnTo>
                  <a:pt x="3654" y="595"/>
                </a:lnTo>
                <a:lnTo>
                  <a:pt x="3656" y="595"/>
                </a:lnTo>
                <a:lnTo>
                  <a:pt x="3654" y="588"/>
                </a:lnTo>
                <a:lnTo>
                  <a:pt x="3654" y="588"/>
                </a:lnTo>
                <a:lnTo>
                  <a:pt x="3651" y="579"/>
                </a:lnTo>
                <a:lnTo>
                  <a:pt x="3646" y="572"/>
                </a:lnTo>
                <a:lnTo>
                  <a:pt x="3640" y="570"/>
                </a:lnTo>
                <a:lnTo>
                  <a:pt x="3635" y="568"/>
                </a:lnTo>
                <a:close/>
                <a:moveTo>
                  <a:pt x="952" y="516"/>
                </a:moveTo>
                <a:lnTo>
                  <a:pt x="952" y="516"/>
                </a:lnTo>
                <a:lnTo>
                  <a:pt x="952" y="523"/>
                </a:lnTo>
                <a:lnTo>
                  <a:pt x="952" y="530"/>
                </a:lnTo>
                <a:lnTo>
                  <a:pt x="954" y="540"/>
                </a:lnTo>
                <a:lnTo>
                  <a:pt x="954" y="540"/>
                </a:lnTo>
                <a:lnTo>
                  <a:pt x="956" y="551"/>
                </a:lnTo>
                <a:lnTo>
                  <a:pt x="957" y="561"/>
                </a:lnTo>
                <a:lnTo>
                  <a:pt x="956" y="570"/>
                </a:lnTo>
                <a:lnTo>
                  <a:pt x="954" y="572"/>
                </a:lnTo>
                <a:lnTo>
                  <a:pt x="954" y="572"/>
                </a:lnTo>
                <a:lnTo>
                  <a:pt x="954" y="572"/>
                </a:lnTo>
                <a:lnTo>
                  <a:pt x="949" y="570"/>
                </a:lnTo>
                <a:lnTo>
                  <a:pt x="949" y="570"/>
                </a:lnTo>
                <a:lnTo>
                  <a:pt x="938" y="554"/>
                </a:lnTo>
                <a:lnTo>
                  <a:pt x="933" y="549"/>
                </a:lnTo>
                <a:lnTo>
                  <a:pt x="929" y="547"/>
                </a:lnTo>
                <a:lnTo>
                  <a:pt x="926" y="546"/>
                </a:lnTo>
                <a:lnTo>
                  <a:pt x="926" y="546"/>
                </a:lnTo>
                <a:lnTo>
                  <a:pt x="919" y="547"/>
                </a:lnTo>
                <a:lnTo>
                  <a:pt x="919" y="547"/>
                </a:lnTo>
                <a:lnTo>
                  <a:pt x="909" y="553"/>
                </a:lnTo>
                <a:lnTo>
                  <a:pt x="898" y="554"/>
                </a:lnTo>
                <a:lnTo>
                  <a:pt x="898" y="554"/>
                </a:lnTo>
                <a:lnTo>
                  <a:pt x="893" y="553"/>
                </a:lnTo>
                <a:lnTo>
                  <a:pt x="893" y="553"/>
                </a:lnTo>
                <a:lnTo>
                  <a:pt x="893" y="553"/>
                </a:lnTo>
                <a:lnTo>
                  <a:pt x="893" y="549"/>
                </a:lnTo>
                <a:lnTo>
                  <a:pt x="893" y="546"/>
                </a:lnTo>
                <a:lnTo>
                  <a:pt x="889" y="542"/>
                </a:lnTo>
                <a:lnTo>
                  <a:pt x="886" y="539"/>
                </a:lnTo>
                <a:lnTo>
                  <a:pt x="886" y="539"/>
                </a:lnTo>
                <a:lnTo>
                  <a:pt x="881" y="539"/>
                </a:lnTo>
                <a:lnTo>
                  <a:pt x="881" y="539"/>
                </a:lnTo>
                <a:lnTo>
                  <a:pt x="874" y="540"/>
                </a:lnTo>
                <a:lnTo>
                  <a:pt x="867" y="546"/>
                </a:lnTo>
                <a:lnTo>
                  <a:pt x="867" y="546"/>
                </a:lnTo>
                <a:lnTo>
                  <a:pt x="856" y="549"/>
                </a:lnTo>
                <a:lnTo>
                  <a:pt x="844" y="551"/>
                </a:lnTo>
                <a:lnTo>
                  <a:pt x="844" y="551"/>
                </a:lnTo>
                <a:lnTo>
                  <a:pt x="842" y="551"/>
                </a:lnTo>
                <a:lnTo>
                  <a:pt x="844" y="547"/>
                </a:lnTo>
                <a:lnTo>
                  <a:pt x="844" y="547"/>
                </a:lnTo>
                <a:lnTo>
                  <a:pt x="849" y="542"/>
                </a:lnTo>
                <a:lnTo>
                  <a:pt x="851" y="539"/>
                </a:lnTo>
                <a:lnTo>
                  <a:pt x="851" y="533"/>
                </a:lnTo>
                <a:lnTo>
                  <a:pt x="847" y="527"/>
                </a:lnTo>
                <a:lnTo>
                  <a:pt x="847" y="527"/>
                </a:lnTo>
                <a:lnTo>
                  <a:pt x="846" y="525"/>
                </a:lnTo>
                <a:lnTo>
                  <a:pt x="842" y="525"/>
                </a:lnTo>
                <a:lnTo>
                  <a:pt x="842" y="525"/>
                </a:lnTo>
                <a:lnTo>
                  <a:pt x="835" y="527"/>
                </a:lnTo>
                <a:lnTo>
                  <a:pt x="825" y="532"/>
                </a:lnTo>
                <a:lnTo>
                  <a:pt x="807" y="542"/>
                </a:lnTo>
                <a:lnTo>
                  <a:pt x="807" y="542"/>
                </a:lnTo>
                <a:lnTo>
                  <a:pt x="799" y="551"/>
                </a:lnTo>
                <a:lnTo>
                  <a:pt x="790" y="560"/>
                </a:lnTo>
                <a:lnTo>
                  <a:pt x="778" y="575"/>
                </a:lnTo>
                <a:lnTo>
                  <a:pt x="778" y="575"/>
                </a:lnTo>
                <a:lnTo>
                  <a:pt x="774" y="582"/>
                </a:lnTo>
                <a:lnTo>
                  <a:pt x="774" y="586"/>
                </a:lnTo>
                <a:lnTo>
                  <a:pt x="776" y="588"/>
                </a:lnTo>
                <a:lnTo>
                  <a:pt x="779" y="591"/>
                </a:lnTo>
                <a:lnTo>
                  <a:pt x="788" y="595"/>
                </a:lnTo>
                <a:lnTo>
                  <a:pt x="788" y="595"/>
                </a:lnTo>
                <a:lnTo>
                  <a:pt x="806" y="600"/>
                </a:lnTo>
                <a:lnTo>
                  <a:pt x="807" y="602"/>
                </a:lnTo>
                <a:lnTo>
                  <a:pt x="809" y="603"/>
                </a:lnTo>
                <a:lnTo>
                  <a:pt x="807" y="605"/>
                </a:lnTo>
                <a:lnTo>
                  <a:pt x="802" y="607"/>
                </a:lnTo>
                <a:lnTo>
                  <a:pt x="802" y="607"/>
                </a:lnTo>
                <a:lnTo>
                  <a:pt x="783" y="614"/>
                </a:lnTo>
                <a:lnTo>
                  <a:pt x="779" y="617"/>
                </a:lnTo>
                <a:lnTo>
                  <a:pt x="781" y="619"/>
                </a:lnTo>
                <a:lnTo>
                  <a:pt x="783" y="621"/>
                </a:lnTo>
                <a:lnTo>
                  <a:pt x="783" y="621"/>
                </a:lnTo>
                <a:lnTo>
                  <a:pt x="793" y="626"/>
                </a:lnTo>
                <a:lnTo>
                  <a:pt x="806" y="626"/>
                </a:lnTo>
                <a:lnTo>
                  <a:pt x="806" y="626"/>
                </a:lnTo>
                <a:lnTo>
                  <a:pt x="820" y="626"/>
                </a:lnTo>
                <a:lnTo>
                  <a:pt x="820" y="626"/>
                </a:lnTo>
                <a:lnTo>
                  <a:pt x="832" y="624"/>
                </a:lnTo>
                <a:lnTo>
                  <a:pt x="844" y="622"/>
                </a:lnTo>
                <a:lnTo>
                  <a:pt x="844" y="622"/>
                </a:lnTo>
                <a:lnTo>
                  <a:pt x="854" y="624"/>
                </a:lnTo>
                <a:lnTo>
                  <a:pt x="867" y="626"/>
                </a:lnTo>
                <a:lnTo>
                  <a:pt x="867" y="626"/>
                </a:lnTo>
                <a:lnTo>
                  <a:pt x="891" y="631"/>
                </a:lnTo>
                <a:lnTo>
                  <a:pt x="903" y="631"/>
                </a:lnTo>
                <a:lnTo>
                  <a:pt x="903" y="631"/>
                </a:lnTo>
                <a:lnTo>
                  <a:pt x="903" y="631"/>
                </a:lnTo>
                <a:lnTo>
                  <a:pt x="903" y="631"/>
                </a:lnTo>
                <a:lnTo>
                  <a:pt x="896" y="635"/>
                </a:lnTo>
                <a:lnTo>
                  <a:pt x="889" y="638"/>
                </a:lnTo>
                <a:lnTo>
                  <a:pt x="879" y="640"/>
                </a:lnTo>
                <a:lnTo>
                  <a:pt x="879" y="640"/>
                </a:lnTo>
                <a:lnTo>
                  <a:pt x="867" y="642"/>
                </a:lnTo>
                <a:lnTo>
                  <a:pt x="851" y="642"/>
                </a:lnTo>
                <a:lnTo>
                  <a:pt x="835" y="642"/>
                </a:lnTo>
                <a:lnTo>
                  <a:pt x="823" y="642"/>
                </a:lnTo>
                <a:lnTo>
                  <a:pt x="823" y="642"/>
                </a:lnTo>
                <a:lnTo>
                  <a:pt x="800" y="647"/>
                </a:lnTo>
                <a:lnTo>
                  <a:pt x="793" y="650"/>
                </a:lnTo>
                <a:lnTo>
                  <a:pt x="792" y="652"/>
                </a:lnTo>
                <a:lnTo>
                  <a:pt x="793" y="654"/>
                </a:lnTo>
                <a:lnTo>
                  <a:pt x="793" y="654"/>
                </a:lnTo>
                <a:lnTo>
                  <a:pt x="802" y="663"/>
                </a:lnTo>
                <a:lnTo>
                  <a:pt x="811" y="668"/>
                </a:lnTo>
                <a:lnTo>
                  <a:pt x="821" y="673"/>
                </a:lnTo>
                <a:lnTo>
                  <a:pt x="821" y="673"/>
                </a:lnTo>
                <a:lnTo>
                  <a:pt x="832" y="677"/>
                </a:lnTo>
                <a:lnTo>
                  <a:pt x="839" y="677"/>
                </a:lnTo>
                <a:lnTo>
                  <a:pt x="839" y="677"/>
                </a:lnTo>
                <a:lnTo>
                  <a:pt x="844" y="677"/>
                </a:lnTo>
                <a:lnTo>
                  <a:pt x="844" y="677"/>
                </a:lnTo>
                <a:lnTo>
                  <a:pt x="849" y="675"/>
                </a:lnTo>
                <a:lnTo>
                  <a:pt x="849" y="675"/>
                </a:lnTo>
                <a:lnTo>
                  <a:pt x="856" y="677"/>
                </a:lnTo>
                <a:lnTo>
                  <a:pt x="856" y="677"/>
                </a:lnTo>
                <a:lnTo>
                  <a:pt x="860" y="678"/>
                </a:lnTo>
                <a:lnTo>
                  <a:pt x="861" y="680"/>
                </a:lnTo>
                <a:lnTo>
                  <a:pt x="863" y="685"/>
                </a:lnTo>
                <a:lnTo>
                  <a:pt x="863" y="691"/>
                </a:lnTo>
                <a:lnTo>
                  <a:pt x="865" y="694"/>
                </a:lnTo>
                <a:lnTo>
                  <a:pt x="865" y="694"/>
                </a:lnTo>
                <a:lnTo>
                  <a:pt x="868" y="696"/>
                </a:lnTo>
                <a:lnTo>
                  <a:pt x="868" y="696"/>
                </a:lnTo>
                <a:lnTo>
                  <a:pt x="886" y="694"/>
                </a:lnTo>
                <a:lnTo>
                  <a:pt x="912" y="689"/>
                </a:lnTo>
                <a:lnTo>
                  <a:pt x="912" y="689"/>
                </a:lnTo>
                <a:lnTo>
                  <a:pt x="922" y="685"/>
                </a:lnTo>
                <a:lnTo>
                  <a:pt x="928" y="684"/>
                </a:lnTo>
                <a:lnTo>
                  <a:pt x="933" y="680"/>
                </a:lnTo>
                <a:lnTo>
                  <a:pt x="942" y="677"/>
                </a:lnTo>
                <a:lnTo>
                  <a:pt x="942" y="677"/>
                </a:lnTo>
                <a:lnTo>
                  <a:pt x="949" y="675"/>
                </a:lnTo>
                <a:lnTo>
                  <a:pt x="952" y="673"/>
                </a:lnTo>
                <a:lnTo>
                  <a:pt x="959" y="666"/>
                </a:lnTo>
                <a:lnTo>
                  <a:pt x="964" y="661"/>
                </a:lnTo>
                <a:lnTo>
                  <a:pt x="970" y="657"/>
                </a:lnTo>
                <a:lnTo>
                  <a:pt x="970" y="657"/>
                </a:lnTo>
                <a:lnTo>
                  <a:pt x="973" y="656"/>
                </a:lnTo>
                <a:lnTo>
                  <a:pt x="973" y="656"/>
                </a:lnTo>
                <a:lnTo>
                  <a:pt x="975" y="657"/>
                </a:lnTo>
                <a:lnTo>
                  <a:pt x="977" y="661"/>
                </a:lnTo>
                <a:lnTo>
                  <a:pt x="980" y="663"/>
                </a:lnTo>
                <a:lnTo>
                  <a:pt x="985" y="666"/>
                </a:lnTo>
                <a:lnTo>
                  <a:pt x="985" y="666"/>
                </a:lnTo>
                <a:lnTo>
                  <a:pt x="991" y="668"/>
                </a:lnTo>
                <a:lnTo>
                  <a:pt x="994" y="670"/>
                </a:lnTo>
                <a:lnTo>
                  <a:pt x="996" y="671"/>
                </a:lnTo>
                <a:lnTo>
                  <a:pt x="1003" y="671"/>
                </a:lnTo>
                <a:lnTo>
                  <a:pt x="1003" y="671"/>
                </a:lnTo>
                <a:lnTo>
                  <a:pt x="1010" y="673"/>
                </a:lnTo>
                <a:lnTo>
                  <a:pt x="1013" y="677"/>
                </a:lnTo>
                <a:lnTo>
                  <a:pt x="1017" y="677"/>
                </a:lnTo>
                <a:lnTo>
                  <a:pt x="1022" y="678"/>
                </a:lnTo>
                <a:lnTo>
                  <a:pt x="1022" y="678"/>
                </a:lnTo>
                <a:lnTo>
                  <a:pt x="1025" y="678"/>
                </a:lnTo>
                <a:lnTo>
                  <a:pt x="1025" y="678"/>
                </a:lnTo>
                <a:lnTo>
                  <a:pt x="1034" y="677"/>
                </a:lnTo>
                <a:lnTo>
                  <a:pt x="1043" y="673"/>
                </a:lnTo>
                <a:lnTo>
                  <a:pt x="1050" y="670"/>
                </a:lnTo>
                <a:lnTo>
                  <a:pt x="1050" y="668"/>
                </a:lnTo>
                <a:lnTo>
                  <a:pt x="1050" y="668"/>
                </a:lnTo>
                <a:lnTo>
                  <a:pt x="1048" y="663"/>
                </a:lnTo>
                <a:lnTo>
                  <a:pt x="1048" y="656"/>
                </a:lnTo>
                <a:lnTo>
                  <a:pt x="1048" y="656"/>
                </a:lnTo>
                <a:lnTo>
                  <a:pt x="1048" y="654"/>
                </a:lnTo>
                <a:lnTo>
                  <a:pt x="1046" y="654"/>
                </a:lnTo>
                <a:lnTo>
                  <a:pt x="1046" y="654"/>
                </a:lnTo>
                <a:lnTo>
                  <a:pt x="1038" y="656"/>
                </a:lnTo>
                <a:lnTo>
                  <a:pt x="1031" y="661"/>
                </a:lnTo>
                <a:lnTo>
                  <a:pt x="1031" y="661"/>
                </a:lnTo>
                <a:lnTo>
                  <a:pt x="1029" y="661"/>
                </a:lnTo>
                <a:lnTo>
                  <a:pt x="1029" y="661"/>
                </a:lnTo>
                <a:lnTo>
                  <a:pt x="1027" y="659"/>
                </a:lnTo>
                <a:lnTo>
                  <a:pt x="1029" y="656"/>
                </a:lnTo>
                <a:lnTo>
                  <a:pt x="1031" y="652"/>
                </a:lnTo>
                <a:lnTo>
                  <a:pt x="1036" y="647"/>
                </a:lnTo>
                <a:lnTo>
                  <a:pt x="1036" y="647"/>
                </a:lnTo>
                <a:lnTo>
                  <a:pt x="1041" y="645"/>
                </a:lnTo>
                <a:lnTo>
                  <a:pt x="1046" y="645"/>
                </a:lnTo>
                <a:lnTo>
                  <a:pt x="1046" y="645"/>
                </a:lnTo>
                <a:lnTo>
                  <a:pt x="1055" y="647"/>
                </a:lnTo>
                <a:lnTo>
                  <a:pt x="1062" y="647"/>
                </a:lnTo>
                <a:lnTo>
                  <a:pt x="1062" y="647"/>
                </a:lnTo>
                <a:lnTo>
                  <a:pt x="1064" y="647"/>
                </a:lnTo>
                <a:lnTo>
                  <a:pt x="1066" y="645"/>
                </a:lnTo>
                <a:lnTo>
                  <a:pt x="1064" y="638"/>
                </a:lnTo>
                <a:lnTo>
                  <a:pt x="1060" y="631"/>
                </a:lnTo>
                <a:lnTo>
                  <a:pt x="1057" y="628"/>
                </a:lnTo>
                <a:lnTo>
                  <a:pt x="1052" y="626"/>
                </a:lnTo>
                <a:lnTo>
                  <a:pt x="1052" y="626"/>
                </a:lnTo>
                <a:lnTo>
                  <a:pt x="1045" y="624"/>
                </a:lnTo>
                <a:lnTo>
                  <a:pt x="1038" y="619"/>
                </a:lnTo>
                <a:lnTo>
                  <a:pt x="1018" y="607"/>
                </a:lnTo>
                <a:lnTo>
                  <a:pt x="1018" y="607"/>
                </a:lnTo>
                <a:lnTo>
                  <a:pt x="1011" y="602"/>
                </a:lnTo>
                <a:lnTo>
                  <a:pt x="1008" y="596"/>
                </a:lnTo>
                <a:lnTo>
                  <a:pt x="1008" y="589"/>
                </a:lnTo>
                <a:lnTo>
                  <a:pt x="1006" y="582"/>
                </a:lnTo>
                <a:lnTo>
                  <a:pt x="1006" y="582"/>
                </a:lnTo>
                <a:lnTo>
                  <a:pt x="996" y="553"/>
                </a:lnTo>
                <a:lnTo>
                  <a:pt x="989" y="537"/>
                </a:lnTo>
                <a:lnTo>
                  <a:pt x="985" y="530"/>
                </a:lnTo>
                <a:lnTo>
                  <a:pt x="982" y="527"/>
                </a:lnTo>
                <a:lnTo>
                  <a:pt x="982" y="527"/>
                </a:lnTo>
                <a:lnTo>
                  <a:pt x="975" y="523"/>
                </a:lnTo>
                <a:lnTo>
                  <a:pt x="966" y="521"/>
                </a:lnTo>
                <a:lnTo>
                  <a:pt x="959" y="520"/>
                </a:lnTo>
                <a:lnTo>
                  <a:pt x="952" y="516"/>
                </a:lnTo>
                <a:close/>
                <a:moveTo>
                  <a:pt x="991" y="492"/>
                </a:moveTo>
                <a:lnTo>
                  <a:pt x="991" y="492"/>
                </a:lnTo>
                <a:lnTo>
                  <a:pt x="984" y="493"/>
                </a:lnTo>
                <a:lnTo>
                  <a:pt x="984" y="493"/>
                </a:lnTo>
                <a:lnTo>
                  <a:pt x="975" y="495"/>
                </a:lnTo>
                <a:lnTo>
                  <a:pt x="970" y="499"/>
                </a:lnTo>
                <a:lnTo>
                  <a:pt x="968" y="502"/>
                </a:lnTo>
                <a:lnTo>
                  <a:pt x="968" y="504"/>
                </a:lnTo>
                <a:lnTo>
                  <a:pt x="970" y="506"/>
                </a:lnTo>
                <a:lnTo>
                  <a:pt x="970" y="506"/>
                </a:lnTo>
                <a:lnTo>
                  <a:pt x="977" y="506"/>
                </a:lnTo>
                <a:lnTo>
                  <a:pt x="982" y="507"/>
                </a:lnTo>
                <a:lnTo>
                  <a:pt x="987" y="513"/>
                </a:lnTo>
                <a:lnTo>
                  <a:pt x="987" y="513"/>
                </a:lnTo>
                <a:lnTo>
                  <a:pt x="992" y="520"/>
                </a:lnTo>
                <a:lnTo>
                  <a:pt x="999" y="521"/>
                </a:lnTo>
                <a:lnTo>
                  <a:pt x="999" y="521"/>
                </a:lnTo>
                <a:lnTo>
                  <a:pt x="1001" y="521"/>
                </a:lnTo>
                <a:lnTo>
                  <a:pt x="1003" y="520"/>
                </a:lnTo>
                <a:lnTo>
                  <a:pt x="1006" y="513"/>
                </a:lnTo>
                <a:lnTo>
                  <a:pt x="1006" y="513"/>
                </a:lnTo>
                <a:lnTo>
                  <a:pt x="1006" y="504"/>
                </a:lnTo>
                <a:lnTo>
                  <a:pt x="1004" y="497"/>
                </a:lnTo>
                <a:lnTo>
                  <a:pt x="999" y="493"/>
                </a:lnTo>
                <a:lnTo>
                  <a:pt x="991" y="492"/>
                </a:lnTo>
                <a:close/>
                <a:moveTo>
                  <a:pt x="4958" y="486"/>
                </a:moveTo>
                <a:lnTo>
                  <a:pt x="4958" y="486"/>
                </a:lnTo>
                <a:lnTo>
                  <a:pt x="4949" y="488"/>
                </a:lnTo>
                <a:lnTo>
                  <a:pt x="4949" y="488"/>
                </a:lnTo>
                <a:lnTo>
                  <a:pt x="4944" y="490"/>
                </a:lnTo>
                <a:lnTo>
                  <a:pt x="4944" y="493"/>
                </a:lnTo>
                <a:lnTo>
                  <a:pt x="4945" y="497"/>
                </a:lnTo>
                <a:lnTo>
                  <a:pt x="4951" y="502"/>
                </a:lnTo>
                <a:lnTo>
                  <a:pt x="4951" y="502"/>
                </a:lnTo>
                <a:lnTo>
                  <a:pt x="4956" y="506"/>
                </a:lnTo>
                <a:lnTo>
                  <a:pt x="4956" y="509"/>
                </a:lnTo>
                <a:lnTo>
                  <a:pt x="4952" y="513"/>
                </a:lnTo>
                <a:lnTo>
                  <a:pt x="4952" y="513"/>
                </a:lnTo>
                <a:lnTo>
                  <a:pt x="4951" y="516"/>
                </a:lnTo>
                <a:lnTo>
                  <a:pt x="4952" y="516"/>
                </a:lnTo>
                <a:lnTo>
                  <a:pt x="4952" y="516"/>
                </a:lnTo>
                <a:lnTo>
                  <a:pt x="4952" y="516"/>
                </a:lnTo>
                <a:lnTo>
                  <a:pt x="4952" y="516"/>
                </a:lnTo>
                <a:lnTo>
                  <a:pt x="4952" y="516"/>
                </a:lnTo>
                <a:lnTo>
                  <a:pt x="4952" y="516"/>
                </a:lnTo>
                <a:lnTo>
                  <a:pt x="4958" y="516"/>
                </a:lnTo>
                <a:lnTo>
                  <a:pt x="4966" y="520"/>
                </a:lnTo>
                <a:lnTo>
                  <a:pt x="4966" y="520"/>
                </a:lnTo>
                <a:lnTo>
                  <a:pt x="4973" y="525"/>
                </a:lnTo>
                <a:lnTo>
                  <a:pt x="4980" y="530"/>
                </a:lnTo>
                <a:lnTo>
                  <a:pt x="4987" y="535"/>
                </a:lnTo>
                <a:lnTo>
                  <a:pt x="4993" y="539"/>
                </a:lnTo>
                <a:lnTo>
                  <a:pt x="4993" y="539"/>
                </a:lnTo>
                <a:lnTo>
                  <a:pt x="4998" y="539"/>
                </a:lnTo>
                <a:lnTo>
                  <a:pt x="4998" y="539"/>
                </a:lnTo>
                <a:lnTo>
                  <a:pt x="5005" y="539"/>
                </a:lnTo>
                <a:lnTo>
                  <a:pt x="5006" y="537"/>
                </a:lnTo>
                <a:lnTo>
                  <a:pt x="5006" y="537"/>
                </a:lnTo>
                <a:lnTo>
                  <a:pt x="5003" y="532"/>
                </a:lnTo>
                <a:lnTo>
                  <a:pt x="4996" y="518"/>
                </a:lnTo>
                <a:lnTo>
                  <a:pt x="4996" y="518"/>
                </a:lnTo>
                <a:lnTo>
                  <a:pt x="4989" y="511"/>
                </a:lnTo>
                <a:lnTo>
                  <a:pt x="4980" y="506"/>
                </a:lnTo>
                <a:lnTo>
                  <a:pt x="4973" y="502"/>
                </a:lnTo>
                <a:lnTo>
                  <a:pt x="4970" y="499"/>
                </a:lnTo>
                <a:lnTo>
                  <a:pt x="4968" y="495"/>
                </a:lnTo>
                <a:lnTo>
                  <a:pt x="4968" y="495"/>
                </a:lnTo>
                <a:lnTo>
                  <a:pt x="4965" y="488"/>
                </a:lnTo>
                <a:lnTo>
                  <a:pt x="4961" y="486"/>
                </a:lnTo>
                <a:lnTo>
                  <a:pt x="4958" y="486"/>
                </a:lnTo>
                <a:close/>
                <a:moveTo>
                  <a:pt x="738" y="485"/>
                </a:moveTo>
                <a:lnTo>
                  <a:pt x="738" y="485"/>
                </a:lnTo>
                <a:lnTo>
                  <a:pt x="727" y="486"/>
                </a:lnTo>
                <a:lnTo>
                  <a:pt x="727" y="486"/>
                </a:lnTo>
                <a:lnTo>
                  <a:pt x="706" y="490"/>
                </a:lnTo>
                <a:lnTo>
                  <a:pt x="687" y="493"/>
                </a:lnTo>
                <a:lnTo>
                  <a:pt x="687" y="493"/>
                </a:lnTo>
                <a:lnTo>
                  <a:pt x="683" y="495"/>
                </a:lnTo>
                <a:lnTo>
                  <a:pt x="683" y="497"/>
                </a:lnTo>
                <a:lnTo>
                  <a:pt x="683" y="499"/>
                </a:lnTo>
                <a:lnTo>
                  <a:pt x="685" y="502"/>
                </a:lnTo>
                <a:lnTo>
                  <a:pt x="690" y="509"/>
                </a:lnTo>
                <a:lnTo>
                  <a:pt x="696" y="516"/>
                </a:lnTo>
                <a:lnTo>
                  <a:pt x="696" y="516"/>
                </a:lnTo>
                <a:lnTo>
                  <a:pt x="697" y="521"/>
                </a:lnTo>
                <a:lnTo>
                  <a:pt x="699" y="525"/>
                </a:lnTo>
                <a:lnTo>
                  <a:pt x="692" y="533"/>
                </a:lnTo>
                <a:lnTo>
                  <a:pt x="692" y="533"/>
                </a:lnTo>
                <a:lnTo>
                  <a:pt x="689" y="542"/>
                </a:lnTo>
                <a:lnTo>
                  <a:pt x="687" y="547"/>
                </a:lnTo>
                <a:lnTo>
                  <a:pt x="685" y="554"/>
                </a:lnTo>
                <a:lnTo>
                  <a:pt x="683" y="560"/>
                </a:lnTo>
                <a:lnTo>
                  <a:pt x="683" y="560"/>
                </a:lnTo>
                <a:lnTo>
                  <a:pt x="671" y="575"/>
                </a:lnTo>
                <a:lnTo>
                  <a:pt x="668" y="584"/>
                </a:lnTo>
                <a:lnTo>
                  <a:pt x="666" y="586"/>
                </a:lnTo>
                <a:lnTo>
                  <a:pt x="668" y="589"/>
                </a:lnTo>
                <a:lnTo>
                  <a:pt x="668" y="589"/>
                </a:lnTo>
                <a:lnTo>
                  <a:pt x="673" y="593"/>
                </a:lnTo>
                <a:lnTo>
                  <a:pt x="680" y="598"/>
                </a:lnTo>
                <a:lnTo>
                  <a:pt x="687" y="602"/>
                </a:lnTo>
                <a:lnTo>
                  <a:pt x="694" y="605"/>
                </a:lnTo>
                <a:lnTo>
                  <a:pt x="694" y="605"/>
                </a:lnTo>
                <a:lnTo>
                  <a:pt x="701" y="612"/>
                </a:lnTo>
                <a:lnTo>
                  <a:pt x="706" y="615"/>
                </a:lnTo>
                <a:lnTo>
                  <a:pt x="711" y="617"/>
                </a:lnTo>
                <a:lnTo>
                  <a:pt x="711" y="617"/>
                </a:lnTo>
                <a:lnTo>
                  <a:pt x="717" y="615"/>
                </a:lnTo>
                <a:lnTo>
                  <a:pt x="717" y="615"/>
                </a:lnTo>
                <a:lnTo>
                  <a:pt x="729" y="610"/>
                </a:lnTo>
                <a:lnTo>
                  <a:pt x="739" y="605"/>
                </a:lnTo>
                <a:lnTo>
                  <a:pt x="739" y="605"/>
                </a:lnTo>
                <a:lnTo>
                  <a:pt x="745" y="602"/>
                </a:lnTo>
                <a:lnTo>
                  <a:pt x="750" y="598"/>
                </a:lnTo>
                <a:lnTo>
                  <a:pt x="753" y="593"/>
                </a:lnTo>
                <a:lnTo>
                  <a:pt x="753" y="586"/>
                </a:lnTo>
                <a:lnTo>
                  <a:pt x="753" y="586"/>
                </a:lnTo>
                <a:lnTo>
                  <a:pt x="753" y="575"/>
                </a:lnTo>
                <a:lnTo>
                  <a:pt x="755" y="574"/>
                </a:lnTo>
                <a:lnTo>
                  <a:pt x="755" y="572"/>
                </a:lnTo>
                <a:lnTo>
                  <a:pt x="755" y="572"/>
                </a:lnTo>
                <a:lnTo>
                  <a:pt x="757" y="572"/>
                </a:lnTo>
                <a:lnTo>
                  <a:pt x="757" y="572"/>
                </a:lnTo>
                <a:lnTo>
                  <a:pt x="760" y="574"/>
                </a:lnTo>
                <a:lnTo>
                  <a:pt x="762" y="574"/>
                </a:lnTo>
                <a:lnTo>
                  <a:pt x="762" y="574"/>
                </a:lnTo>
                <a:lnTo>
                  <a:pt x="765" y="574"/>
                </a:lnTo>
                <a:lnTo>
                  <a:pt x="767" y="570"/>
                </a:lnTo>
                <a:lnTo>
                  <a:pt x="767" y="570"/>
                </a:lnTo>
                <a:lnTo>
                  <a:pt x="772" y="560"/>
                </a:lnTo>
                <a:lnTo>
                  <a:pt x="779" y="551"/>
                </a:lnTo>
                <a:lnTo>
                  <a:pt x="779" y="551"/>
                </a:lnTo>
                <a:lnTo>
                  <a:pt x="785" y="546"/>
                </a:lnTo>
                <a:lnTo>
                  <a:pt x="792" y="542"/>
                </a:lnTo>
                <a:lnTo>
                  <a:pt x="800" y="539"/>
                </a:lnTo>
                <a:lnTo>
                  <a:pt x="807" y="533"/>
                </a:lnTo>
                <a:lnTo>
                  <a:pt x="807" y="533"/>
                </a:lnTo>
                <a:lnTo>
                  <a:pt x="820" y="525"/>
                </a:lnTo>
                <a:lnTo>
                  <a:pt x="825" y="520"/>
                </a:lnTo>
                <a:lnTo>
                  <a:pt x="830" y="516"/>
                </a:lnTo>
                <a:lnTo>
                  <a:pt x="830" y="516"/>
                </a:lnTo>
                <a:lnTo>
                  <a:pt x="830" y="514"/>
                </a:lnTo>
                <a:lnTo>
                  <a:pt x="830" y="513"/>
                </a:lnTo>
                <a:lnTo>
                  <a:pt x="827" y="509"/>
                </a:lnTo>
                <a:lnTo>
                  <a:pt x="818" y="504"/>
                </a:lnTo>
                <a:lnTo>
                  <a:pt x="818" y="504"/>
                </a:lnTo>
                <a:lnTo>
                  <a:pt x="807" y="497"/>
                </a:lnTo>
                <a:lnTo>
                  <a:pt x="800" y="493"/>
                </a:lnTo>
                <a:lnTo>
                  <a:pt x="792" y="493"/>
                </a:lnTo>
                <a:lnTo>
                  <a:pt x="792" y="493"/>
                </a:lnTo>
                <a:lnTo>
                  <a:pt x="783" y="493"/>
                </a:lnTo>
                <a:lnTo>
                  <a:pt x="778" y="497"/>
                </a:lnTo>
                <a:lnTo>
                  <a:pt x="771" y="500"/>
                </a:lnTo>
                <a:lnTo>
                  <a:pt x="771" y="500"/>
                </a:lnTo>
                <a:lnTo>
                  <a:pt x="771" y="499"/>
                </a:lnTo>
                <a:lnTo>
                  <a:pt x="771" y="499"/>
                </a:lnTo>
                <a:lnTo>
                  <a:pt x="769" y="495"/>
                </a:lnTo>
                <a:lnTo>
                  <a:pt x="765" y="493"/>
                </a:lnTo>
                <a:lnTo>
                  <a:pt x="755" y="490"/>
                </a:lnTo>
                <a:lnTo>
                  <a:pt x="755" y="490"/>
                </a:lnTo>
                <a:lnTo>
                  <a:pt x="748" y="486"/>
                </a:lnTo>
                <a:lnTo>
                  <a:pt x="738" y="485"/>
                </a:lnTo>
                <a:close/>
                <a:moveTo>
                  <a:pt x="1079" y="485"/>
                </a:moveTo>
                <a:lnTo>
                  <a:pt x="1079" y="485"/>
                </a:lnTo>
                <a:lnTo>
                  <a:pt x="1067" y="486"/>
                </a:lnTo>
                <a:lnTo>
                  <a:pt x="1057" y="492"/>
                </a:lnTo>
                <a:lnTo>
                  <a:pt x="1050" y="497"/>
                </a:lnTo>
                <a:lnTo>
                  <a:pt x="1046" y="499"/>
                </a:lnTo>
                <a:lnTo>
                  <a:pt x="1046" y="500"/>
                </a:lnTo>
                <a:lnTo>
                  <a:pt x="1046" y="500"/>
                </a:lnTo>
                <a:lnTo>
                  <a:pt x="1048" y="502"/>
                </a:lnTo>
                <a:lnTo>
                  <a:pt x="1053" y="504"/>
                </a:lnTo>
                <a:lnTo>
                  <a:pt x="1060" y="506"/>
                </a:lnTo>
                <a:lnTo>
                  <a:pt x="1067" y="509"/>
                </a:lnTo>
                <a:lnTo>
                  <a:pt x="1067" y="509"/>
                </a:lnTo>
                <a:lnTo>
                  <a:pt x="1073" y="511"/>
                </a:lnTo>
                <a:lnTo>
                  <a:pt x="1074" y="514"/>
                </a:lnTo>
                <a:lnTo>
                  <a:pt x="1074" y="520"/>
                </a:lnTo>
                <a:lnTo>
                  <a:pt x="1069" y="528"/>
                </a:lnTo>
                <a:lnTo>
                  <a:pt x="1069" y="528"/>
                </a:lnTo>
                <a:lnTo>
                  <a:pt x="1066" y="532"/>
                </a:lnTo>
                <a:lnTo>
                  <a:pt x="1062" y="533"/>
                </a:lnTo>
                <a:lnTo>
                  <a:pt x="1062" y="533"/>
                </a:lnTo>
                <a:lnTo>
                  <a:pt x="1059" y="532"/>
                </a:lnTo>
                <a:lnTo>
                  <a:pt x="1057" y="528"/>
                </a:lnTo>
                <a:lnTo>
                  <a:pt x="1052" y="521"/>
                </a:lnTo>
                <a:lnTo>
                  <a:pt x="1052" y="521"/>
                </a:lnTo>
                <a:lnTo>
                  <a:pt x="1050" y="520"/>
                </a:lnTo>
                <a:lnTo>
                  <a:pt x="1048" y="518"/>
                </a:lnTo>
                <a:lnTo>
                  <a:pt x="1048" y="518"/>
                </a:lnTo>
                <a:lnTo>
                  <a:pt x="1043" y="520"/>
                </a:lnTo>
                <a:lnTo>
                  <a:pt x="1043" y="520"/>
                </a:lnTo>
                <a:lnTo>
                  <a:pt x="1038" y="523"/>
                </a:lnTo>
                <a:lnTo>
                  <a:pt x="1034" y="527"/>
                </a:lnTo>
                <a:lnTo>
                  <a:pt x="1034" y="528"/>
                </a:lnTo>
                <a:lnTo>
                  <a:pt x="1036" y="532"/>
                </a:lnTo>
                <a:lnTo>
                  <a:pt x="1043" y="535"/>
                </a:lnTo>
                <a:lnTo>
                  <a:pt x="1043" y="535"/>
                </a:lnTo>
                <a:lnTo>
                  <a:pt x="1052" y="540"/>
                </a:lnTo>
                <a:lnTo>
                  <a:pt x="1059" y="546"/>
                </a:lnTo>
                <a:lnTo>
                  <a:pt x="1071" y="556"/>
                </a:lnTo>
                <a:lnTo>
                  <a:pt x="1071" y="556"/>
                </a:lnTo>
                <a:lnTo>
                  <a:pt x="1076" y="560"/>
                </a:lnTo>
                <a:lnTo>
                  <a:pt x="1081" y="567"/>
                </a:lnTo>
                <a:lnTo>
                  <a:pt x="1088" y="572"/>
                </a:lnTo>
                <a:lnTo>
                  <a:pt x="1092" y="572"/>
                </a:lnTo>
                <a:lnTo>
                  <a:pt x="1095" y="574"/>
                </a:lnTo>
                <a:lnTo>
                  <a:pt x="1095" y="574"/>
                </a:lnTo>
                <a:lnTo>
                  <a:pt x="1106" y="572"/>
                </a:lnTo>
                <a:lnTo>
                  <a:pt x="1106" y="572"/>
                </a:lnTo>
                <a:lnTo>
                  <a:pt x="1118" y="565"/>
                </a:lnTo>
                <a:lnTo>
                  <a:pt x="1127" y="558"/>
                </a:lnTo>
                <a:lnTo>
                  <a:pt x="1134" y="553"/>
                </a:lnTo>
                <a:lnTo>
                  <a:pt x="1135" y="546"/>
                </a:lnTo>
                <a:lnTo>
                  <a:pt x="1135" y="546"/>
                </a:lnTo>
                <a:lnTo>
                  <a:pt x="1137" y="540"/>
                </a:lnTo>
                <a:lnTo>
                  <a:pt x="1135" y="537"/>
                </a:lnTo>
                <a:lnTo>
                  <a:pt x="1128" y="528"/>
                </a:lnTo>
                <a:lnTo>
                  <a:pt x="1128" y="528"/>
                </a:lnTo>
                <a:lnTo>
                  <a:pt x="1123" y="521"/>
                </a:lnTo>
                <a:lnTo>
                  <a:pt x="1120" y="520"/>
                </a:lnTo>
                <a:lnTo>
                  <a:pt x="1116" y="520"/>
                </a:lnTo>
                <a:lnTo>
                  <a:pt x="1116" y="520"/>
                </a:lnTo>
                <a:lnTo>
                  <a:pt x="1113" y="520"/>
                </a:lnTo>
                <a:lnTo>
                  <a:pt x="1113" y="520"/>
                </a:lnTo>
                <a:lnTo>
                  <a:pt x="1099" y="520"/>
                </a:lnTo>
                <a:lnTo>
                  <a:pt x="1099" y="520"/>
                </a:lnTo>
                <a:lnTo>
                  <a:pt x="1102" y="514"/>
                </a:lnTo>
                <a:lnTo>
                  <a:pt x="1109" y="511"/>
                </a:lnTo>
                <a:lnTo>
                  <a:pt x="1116" y="506"/>
                </a:lnTo>
                <a:lnTo>
                  <a:pt x="1116" y="506"/>
                </a:lnTo>
                <a:lnTo>
                  <a:pt x="1121" y="502"/>
                </a:lnTo>
                <a:lnTo>
                  <a:pt x="1121" y="499"/>
                </a:lnTo>
                <a:lnTo>
                  <a:pt x="1121" y="495"/>
                </a:lnTo>
                <a:lnTo>
                  <a:pt x="1123" y="492"/>
                </a:lnTo>
                <a:lnTo>
                  <a:pt x="1123" y="492"/>
                </a:lnTo>
                <a:lnTo>
                  <a:pt x="1125" y="490"/>
                </a:lnTo>
                <a:lnTo>
                  <a:pt x="1123" y="488"/>
                </a:lnTo>
                <a:lnTo>
                  <a:pt x="1121" y="486"/>
                </a:lnTo>
                <a:lnTo>
                  <a:pt x="1109" y="485"/>
                </a:lnTo>
                <a:lnTo>
                  <a:pt x="1109" y="485"/>
                </a:lnTo>
                <a:lnTo>
                  <a:pt x="1102" y="486"/>
                </a:lnTo>
                <a:lnTo>
                  <a:pt x="1102" y="486"/>
                </a:lnTo>
                <a:lnTo>
                  <a:pt x="1097" y="486"/>
                </a:lnTo>
                <a:lnTo>
                  <a:pt x="1097" y="486"/>
                </a:lnTo>
                <a:lnTo>
                  <a:pt x="1090" y="486"/>
                </a:lnTo>
                <a:lnTo>
                  <a:pt x="1079" y="485"/>
                </a:lnTo>
                <a:lnTo>
                  <a:pt x="1079" y="485"/>
                </a:lnTo>
                <a:lnTo>
                  <a:pt x="1079" y="485"/>
                </a:lnTo>
                <a:close/>
                <a:moveTo>
                  <a:pt x="1385" y="474"/>
                </a:moveTo>
                <a:lnTo>
                  <a:pt x="1385" y="474"/>
                </a:lnTo>
                <a:lnTo>
                  <a:pt x="1380" y="474"/>
                </a:lnTo>
                <a:lnTo>
                  <a:pt x="1380" y="474"/>
                </a:lnTo>
                <a:lnTo>
                  <a:pt x="1376" y="476"/>
                </a:lnTo>
                <a:lnTo>
                  <a:pt x="1376" y="481"/>
                </a:lnTo>
                <a:lnTo>
                  <a:pt x="1378" y="485"/>
                </a:lnTo>
                <a:lnTo>
                  <a:pt x="1381" y="492"/>
                </a:lnTo>
                <a:lnTo>
                  <a:pt x="1387" y="497"/>
                </a:lnTo>
                <a:lnTo>
                  <a:pt x="1394" y="500"/>
                </a:lnTo>
                <a:lnTo>
                  <a:pt x="1402" y="504"/>
                </a:lnTo>
                <a:lnTo>
                  <a:pt x="1409" y="506"/>
                </a:lnTo>
                <a:lnTo>
                  <a:pt x="1409" y="506"/>
                </a:lnTo>
                <a:lnTo>
                  <a:pt x="1413" y="506"/>
                </a:lnTo>
                <a:lnTo>
                  <a:pt x="1413" y="506"/>
                </a:lnTo>
                <a:lnTo>
                  <a:pt x="1425" y="506"/>
                </a:lnTo>
                <a:lnTo>
                  <a:pt x="1437" y="502"/>
                </a:lnTo>
                <a:lnTo>
                  <a:pt x="1451" y="497"/>
                </a:lnTo>
                <a:lnTo>
                  <a:pt x="1451" y="497"/>
                </a:lnTo>
                <a:lnTo>
                  <a:pt x="1449" y="495"/>
                </a:lnTo>
                <a:lnTo>
                  <a:pt x="1446" y="492"/>
                </a:lnTo>
                <a:lnTo>
                  <a:pt x="1428" y="485"/>
                </a:lnTo>
                <a:lnTo>
                  <a:pt x="1406" y="478"/>
                </a:lnTo>
                <a:lnTo>
                  <a:pt x="1395" y="476"/>
                </a:lnTo>
                <a:lnTo>
                  <a:pt x="1385" y="474"/>
                </a:lnTo>
                <a:close/>
                <a:moveTo>
                  <a:pt x="1310" y="472"/>
                </a:moveTo>
                <a:lnTo>
                  <a:pt x="1310" y="472"/>
                </a:lnTo>
                <a:lnTo>
                  <a:pt x="1294" y="472"/>
                </a:lnTo>
                <a:lnTo>
                  <a:pt x="1282" y="476"/>
                </a:lnTo>
                <a:lnTo>
                  <a:pt x="1277" y="478"/>
                </a:lnTo>
                <a:lnTo>
                  <a:pt x="1271" y="481"/>
                </a:lnTo>
                <a:lnTo>
                  <a:pt x="1268" y="486"/>
                </a:lnTo>
                <a:lnTo>
                  <a:pt x="1266" y="492"/>
                </a:lnTo>
                <a:lnTo>
                  <a:pt x="1266" y="492"/>
                </a:lnTo>
                <a:lnTo>
                  <a:pt x="1259" y="516"/>
                </a:lnTo>
                <a:lnTo>
                  <a:pt x="1250" y="546"/>
                </a:lnTo>
                <a:lnTo>
                  <a:pt x="1242" y="588"/>
                </a:lnTo>
                <a:lnTo>
                  <a:pt x="1242" y="588"/>
                </a:lnTo>
                <a:lnTo>
                  <a:pt x="1242" y="593"/>
                </a:lnTo>
                <a:lnTo>
                  <a:pt x="1247" y="596"/>
                </a:lnTo>
                <a:lnTo>
                  <a:pt x="1254" y="602"/>
                </a:lnTo>
                <a:lnTo>
                  <a:pt x="1263" y="607"/>
                </a:lnTo>
                <a:lnTo>
                  <a:pt x="1284" y="614"/>
                </a:lnTo>
                <a:lnTo>
                  <a:pt x="1294" y="615"/>
                </a:lnTo>
                <a:lnTo>
                  <a:pt x="1305" y="617"/>
                </a:lnTo>
                <a:lnTo>
                  <a:pt x="1305" y="617"/>
                </a:lnTo>
                <a:lnTo>
                  <a:pt x="1345" y="617"/>
                </a:lnTo>
                <a:lnTo>
                  <a:pt x="1345" y="617"/>
                </a:lnTo>
                <a:lnTo>
                  <a:pt x="1364" y="617"/>
                </a:lnTo>
                <a:lnTo>
                  <a:pt x="1367" y="615"/>
                </a:lnTo>
                <a:lnTo>
                  <a:pt x="1367" y="614"/>
                </a:lnTo>
                <a:lnTo>
                  <a:pt x="1367" y="614"/>
                </a:lnTo>
                <a:lnTo>
                  <a:pt x="1367" y="614"/>
                </a:lnTo>
                <a:lnTo>
                  <a:pt x="1364" y="609"/>
                </a:lnTo>
                <a:lnTo>
                  <a:pt x="1364" y="609"/>
                </a:lnTo>
                <a:lnTo>
                  <a:pt x="1366" y="607"/>
                </a:lnTo>
                <a:lnTo>
                  <a:pt x="1371" y="605"/>
                </a:lnTo>
                <a:lnTo>
                  <a:pt x="1381" y="603"/>
                </a:lnTo>
                <a:lnTo>
                  <a:pt x="1381" y="603"/>
                </a:lnTo>
                <a:lnTo>
                  <a:pt x="1390" y="605"/>
                </a:lnTo>
                <a:lnTo>
                  <a:pt x="1390" y="605"/>
                </a:lnTo>
                <a:lnTo>
                  <a:pt x="1397" y="605"/>
                </a:lnTo>
                <a:lnTo>
                  <a:pt x="1397" y="605"/>
                </a:lnTo>
                <a:lnTo>
                  <a:pt x="1407" y="603"/>
                </a:lnTo>
                <a:lnTo>
                  <a:pt x="1414" y="602"/>
                </a:lnTo>
                <a:lnTo>
                  <a:pt x="1418" y="598"/>
                </a:lnTo>
                <a:lnTo>
                  <a:pt x="1418" y="595"/>
                </a:lnTo>
                <a:lnTo>
                  <a:pt x="1418" y="595"/>
                </a:lnTo>
                <a:lnTo>
                  <a:pt x="1418" y="593"/>
                </a:lnTo>
                <a:lnTo>
                  <a:pt x="1418" y="593"/>
                </a:lnTo>
                <a:lnTo>
                  <a:pt x="1425" y="598"/>
                </a:lnTo>
                <a:lnTo>
                  <a:pt x="1430" y="603"/>
                </a:lnTo>
                <a:lnTo>
                  <a:pt x="1441" y="610"/>
                </a:lnTo>
                <a:lnTo>
                  <a:pt x="1441" y="610"/>
                </a:lnTo>
                <a:lnTo>
                  <a:pt x="1446" y="614"/>
                </a:lnTo>
                <a:lnTo>
                  <a:pt x="1453" y="619"/>
                </a:lnTo>
                <a:lnTo>
                  <a:pt x="1465" y="633"/>
                </a:lnTo>
                <a:lnTo>
                  <a:pt x="1476" y="647"/>
                </a:lnTo>
                <a:lnTo>
                  <a:pt x="1488" y="661"/>
                </a:lnTo>
                <a:lnTo>
                  <a:pt x="1488" y="661"/>
                </a:lnTo>
                <a:lnTo>
                  <a:pt x="1502" y="671"/>
                </a:lnTo>
                <a:lnTo>
                  <a:pt x="1517" y="685"/>
                </a:lnTo>
                <a:lnTo>
                  <a:pt x="1524" y="691"/>
                </a:lnTo>
                <a:lnTo>
                  <a:pt x="1530" y="697"/>
                </a:lnTo>
                <a:lnTo>
                  <a:pt x="1533" y="703"/>
                </a:lnTo>
                <a:lnTo>
                  <a:pt x="1531" y="706"/>
                </a:lnTo>
                <a:lnTo>
                  <a:pt x="1531" y="706"/>
                </a:lnTo>
                <a:lnTo>
                  <a:pt x="1530" y="713"/>
                </a:lnTo>
                <a:lnTo>
                  <a:pt x="1530" y="720"/>
                </a:lnTo>
                <a:lnTo>
                  <a:pt x="1528" y="729"/>
                </a:lnTo>
                <a:lnTo>
                  <a:pt x="1526" y="739"/>
                </a:lnTo>
                <a:lnTo>
                  <a:pt x="1523" y="748"/>
                </a:lnTo>
                <a:lnTo>
                  <a:pt x="1514" y="757"/>
                </a:lnTo>
                <a:lnTo>
                  <a:pt x="1509" y="760"/>
                </a:lnTo>
                <a:lnTo>
                  <a:pt x="1502" y="764"/>
                </a:lnTo>
                <a:lnTo>
                  <a:pt x="1495" y="767"/>
                </a:lnTo>
                <a:lnTo>
                  <a:pt x="1486" y="769"/>
                </a:lnTo>
                <a:lnTo>
                  <a:pt x="1486" y="769"/>
                </a:lnTo>
                <a:lnTo>
                  <a:pt x="1455" y="773"/>
                </a:lnTo>
                <a:lnTo>
                  <a:pt x="1437" y="774"/>
                </a:lnTo>
                <a:lnTo>
                  <a:pt x="1432" y="776"/>
                </a:lnTo>
                <a:lnTo>
                  <a:pt x="1430" y="778"/>
                </a:lnTo>
                <a:lnTo>
                  <a:pt x="1430" y="779"/>
                </a:lnTo>
                <a:lnTo>
                  <a:pt x="1430" y="783"/>
                </a:lnTo>
                <a:lnTo>
                  <a:pt x="1430" y="783"/>
                </a:lnTo>
                <a:lnTo>
                  <a:pt x="1430" y="792"/>
                </a:lnTo>
                <a:lnTo>
                  <a:pt x="1434" y="797"/>
                </a:lnTo>
                <a:lnTo>
                  <a:pt x="1441" y="800"/>
                </a:lnTo>
                <a:lnTo>
                  <a:pt x="1453" y="800"/>
                </a:lnTo>
                <a:lnTo>
                  <a:pt x="1453" y="800"/>
                </a:lnTo>
                <a:lnTo>
                  <a:pt x="1465" y="800"/>
                </a:lnTo>
                <a:lnTo>
                  <a:pt x="1479" y="797"/>
                </a:lnTo>
                <a:lnTo>
                  <a:pt x="1491" y="793"/>
                </a:lnTo>
                <a:lnTo>
                  <a:pt x="1502" y="792"/>
                </a:lnTo>
                <a:lnTo>
                  <a:pt x="1502" y="792"/>
                </a:lnTo>
                <a:lnTo>
                  <a:pt x="1509" y="793"/>
                </a:lnTo>
                <a:lnTo>
                  <a:pt x="1514" y="797"/>
                </a:lnTo>
                <a:lnTo>
                  <a:pt x="1514" y="797"/>
                </a:lnTo>
                <a:lnTo>
                  <a:pt x="1523" y="804"/>
                </a:lnTo>
                <a:lnTo>
                  <a:pt x="1531" y="811"/>
                </a:lnTo>
                <a:lnTo>
                  <a:pt x="1547" y="816"/>
                </a:lnTo>
                <a:lnTo>
                  <a:pt x="1547" y="816"/>
                </a:lnTo>
                <a:lnTo>
                  <a:pt x="1549" y="818"/>
                </a:lnTo>
                <a:lnTo>
                  <a:pt x="1549" y="820"/>
                </a:lnTo>
                <a:lnTo>
                  <a:pt x="1544" y="821"/>
                </a:lnTo>
                <a:lnTo>
                  <a:pt x="1531" y="827"/>
                </a:lnTo>
                <a:lnTo>
                  <a:pt x="1531" y="827"/>
                </a:lnTo>
                <a:lnTo>
                  <a:pt x="1530" y="827"/>
                </a:lnTo>
                <a:lnTo>
                  <a:pt x="1531" y="828"/>
                </a:lnTo>
                <a:lnTo>
                  <a:pt x="1538" y="830"/>
                </a:lnTo>
                <a:lnTo>
                  <a:pt x="1552" y="835"/>
                </a:lnTo>
                <a:lnTo>
                  <a:pt x="1571" y="844"/>
                </a:lnTo>
                <a:lnTo>
                  <a:pt x="1571" y="844"/>
                </a:lnTo>
                <a:lnTo>
                  <a:pt x="1585" y="849"/>
                </a:lnTo>
                <a:lnTo>
                  <a:pt x="1599" y="855"/>
                </a:lnTo>
                <a:lnTo>
                  <a:pt x="1610" y="856"/>
                </a:lnTo>
                <a:lnTo>
                  <a:pt x="1619" y="856"/>
                </a:lnTo>
                <a:lnTo>
                  <a:pt x="1619" y="856"/>
                </a:lnTo>
                <a:lnTo>
                  <a:pt x="1624" y="856"/>
                </a:lnTo>
                <a:lnTo>
                  <a:pt x="1626" y="856"/>
                </a:lnTo>
                <a:lnTo>
                  <a:pt x="1626" y="853"/>
                </a:lnTo>
                <a:lnTo>
                  <a:pt x="1622" y="851"/>
                </a:lnTo>
                <a:lnTo>
                  <a:pt x="1622" y="851"/>
                </a:lnTo>
                <a:lnTo>
                  <a:pt x="1610" y="841"/>
                </a:lnTo>
                <a:lnTo>
                  <a:pt x="1599" y="830"/>
                </a:lnTo>
                <a:lnTo>
                  <a:pt x="1592" y="821"/>
                </a:lnTo>
                <a:lnTo>
                  <a:pt x="1587" y="814"/>
                </a:lnTo>
                <a:lnTo>
                  <a:pt x="1587" y="814"/>
                </a:lnTo>
                <a:lnTo>
                  <a:pt x="1584" y="811"/>
                </a:lnTo>
                <a:lnTo>
                  <a:pt x="1584" y="811"/>
                </a:lnTo>
                <a:lnTo>
                  <a:pt x="1599" y="816"/>
                </a:lnTo>
                <a:lnTo>
                  <a:pt x="1599" y="816"/>
                </a:lnTo>
                <a:lnTo>
                  <a:pt x="1610" y="821"/>
                </a:lnTo>
                <a:lnTo>
                  <a:pt x="1620" y="827"/>
                </a:lnTo>
                <a:lnTo>
                  <a:pt x="1634" y="837"/>
                </a:lnTo>
                <a:lnTo>
                  <a:pt x="1634" y="837"/>
                </a:lnTo>
                <a:lnTo>
                  <a:pt x="1638" y="839"/>
                </a:lnTo>
                <a:lnTo>
                  <a:pt x="1638" y="839"/>
                </a:lnTo>
                <a:lnTo>
                  <a:pt x="1639" y="837"/>
                </a:lnTo>
                <a:lnTo>
                  <a:pt x="1643" y="834"/>
                </a:lnTo>
                <a:lnTo>
                  <a:pt x="1648" y="814"/>
                </a:lnTo>
                <a:lnTo>
                  <a:pt x="1648" y="814"/>
                </a:lnTo>
                <a:lnTo>
                  <a:pt x="1648" y="802"/>
                </a:lnTo>
                <a:lnTo>
                  <a:pt x="1648" y="799"/>
                </a:lnTo>
                <a:lnTo>
                  <a:pt x="1645" y="795"/>
                </a:lnTo>
                <a:lnTo>
                  <a:pt x="1636" y="788"/>
                </a:lnTo>
                <a:lnTo>
                  <a:pt x="1622" y="778"/>
                </a:lnTo>
                <a:lnTo>
                  <a:pt x="1622" y="778"/>
                </a:lnTo>
                <a:lnTo>
                  <a:pt x="1606" y="767"/>
                </a:lnTo>
                <a:lnTo>
                  <a:pt x="1596" y="757"/>
                </a:lnTo>
                <a:lnTo>
                  <a:pt x="1591" y="746"/>
                </a:lnTo>
                <a:lnTo>
                  <a:pt x="1587" y="738"/>
                </a:lnTo>
                <a:lnTo>
                  <a:pt x="1587" y="738"/>
                </a:lnTo>
                <a:lnTo>
                  <a:pt x="1587" y="734"/>
                </a:lnTo>
                <a:lnTo>
                  <a:pt x="1587" y="731"/>
                </a:lnTo>
                <a:lnTo>
                  <a:pt x="1592" y="725"/>
                </a:lnTo>
                <a:lnTo>
                  <a:pt x="1599" y="720"/>
                </a:lnTo>
                <a:lnTo>
                  <a:pt x="1606" y="715"/>
                </a:lnTo>
                <a:lnTo>
                  <a:pt x="1606" y="715"/>
                </a:lnTo>
                <a:lnTo>
                  <a:pt x="1610" y="713"/>
                </a:lnTo>
                <a:lnTo>
                  <a:pt x="1610" y="713"/>
                </a:lnTo>
                <a:lnTo>
                  <a:pt x="1612" y="715"/>
                </a:lnTo>
                <a:lnTo>
                  <a:pt x="1617" y="717"/>
                </a:lnTo>
                <a:lnTo>
                  <a:pt x="1624" y="724"/>
                </a:lnTo>
                <a:lnTo>
                  <a:pt x="1641" y="743"/>
                </a:lnTo>
                <a:lnTo>
                  <a:pt x="1641" y="743"/>
                </a:lnTo>
                <a:lnTo>
                  <a:pt x="1653" y="760"/>
                </a:lnTo>
                <a:lnTo>
                  <a:pt x="1660" y="767"/>
                </a:lnTo>
                <a:lnTo>
                  <a:pt x="1662" y="769"/>
                </a:lnTo>
                <a:lnTo>
                  <a:pt x="1666" y="769"/>
                </a:lnTo>
                <a:lnTo>
                  <a:pt x="1666" y="769"/>
                </a:lnTo>
                <a:lnTo>
                  <a:pt x="1669" y="767"/>
                </a:lnTo>
                <a:lnTo>
                  <a:pt x="1673" y="764"/>
                </a:lnTo>
                <a:lnTo>
                  <a:pt x="1673" y="764"/>
                </a:lnTo>
                <a:lnTo>
                  <a:pt x="1680" y="748"/>
                </a:lnTo>
                <a:lnTo>
                  <a:pt x="1685" y="729"/>
                </a:lnTo>
                <a:lnTo>
                  <a:pt x="1688" y="711"/>
                </a:lnTo>
                <a:lnTo>
                  <a:pt x="1690" y="699"/>
                </a:lnTo>
                <a:lnTo>
                  <a:pt x="1690" y="699"/>
                </a:lnTo>
                <a:lnTo>
                  <a:pt x="1690" y="697"/>
                </a:lnTo>
                <a:lnTo>
                  <a:pt x="1688" y="696"/>
                </a:lnTo>
                <a:lnTo>
                  <a:pt x="1681" y="694"/>
                </a:lnTo>
                <a:lnTo>
                  <a:pt x="1666" y="691"/>
                </a:lnTo>
                <a:lnTo>
                  <a:pt x="1655" y="687"/>
                </a:lnTo>
                <a:lnTo>
                  <a:pt x="1641" y="680"/>
                </a:lnTo>
                <a:lnTo>
                  <a:pt x="1641" y="680"/>
                </a:lnTo>
                <a:lnTo>
                  <a:pt x="1596" y="659"/>
                </a:lnTo>
                <a:lnTo>
                  <a:pt x="1584" y="656"/>
                </a:lnTo>
                <a:lnTo>
                  <a:pt x="1577" y="654"/>
                </a:lnTo>
                <a:lnTo>
                  <a:pt x="1577" y="654"/>
                </a:lnTo>
                <a:lnTo>
                  <a:pt x="1577" y="654"/>
                </a:lnTo>
                <a:lnTo>
                  <a:pt x="1577" y="652"/>
                </a:lnTo>
                <a:lnTo>
                  <a:pt x="1584" y="649"/>
                </a:lnTo>
                <a:lnTo>
                  <a:pt x="1605" y="638"/>
                </a:lnTo>
                <a:lnTo>
                  <a:pt x="1605" y="638"/>
                </a:lnTo>
                <a:lnTo>
                  <a:pt x="1615" y="631"/>
                </a:lnTo>
                <a:lnTo>
                  <a:pt x="1619" y="629"/>
                </a:lnTo>
                <a:lnTo>
                  <a:pt x="1619" y="626"/>
                </a:lnTo>
                <a:lnTo>
                  <a:pt x="1617" y="621"/>
                </a:lnTo>
                <a:lnTo>
                  <a:pt x="1613" y="615"/>
                </a:lnTo>
                <a:lnTo>
                  <a:pt x="1592" y="595"/>
                </a:lnTo>
                <a:lnTo>
                  <a:pt x="1592" y="595"/>
                </a:lnTo>
                <a:lnTo>
                  <a:pt x="1570" y="572"/>
                </a:lnTo>
                <a:lnTo>
                  <a:pt x="1552" y="560"/>
                </a:lnTo>
                <a:lnTo>
                  <a:pt x="1544" y="554"/>
                </a:lnTo>
                <a:lnTo>
                  <a:pt x="1537" y="553"/>
                </a:lnTo>
                <a:lnTo>
                  <a:pt x="1521" y="549"/>
                </a:lnTo>
                <a:lnTo>
                  <a:pt x="1521" y="549"/>
                </a:lnTo>
                <a:lnTo>
                  <a:pt x="1512" y="547"/>
                </a:lnTo>
                <a:lnTo>
                  <a:pt x="1505" y="544"/>
                </a:lnTo>
                <a:lnTo>
                  <a:pt x="1498" y="539"/>
                </a:lnTo>
                <a:lnTo>
                  <a:pt x="1493" y="533"/>
                </a:lnTo>
                <a:lnTo>
                  <a:pt x="1482" y="521"/>
                </a:lnTo>
                <a:lnTo>
                  <a:pt x="1477" y="516"/>
                </a:lnTo>
                <a:lnTo>
                  <a:pt x="1472" y="513"/>
                </a:lnTo>
                <a:lnTo>
                  <a:pt x="1472" y="513"/>
                </a:lnTo>
                <a:lnTo>
                  <a:pt x="1467" y="511"/>
                </a:lnTo>
                <a:lnTo>
                  <a:pt x="1460" y="511"/>
                </a:lnTo>
                <a:lnTo>
                  <a:pt x="1460" y="511"/>
                </a:lnTo>
                <a:lnTo>
                  <a:pt x="1444" y="513"/>
                </a:lnTo>
                <a:lnTo>
                  <a:pt x="1427" y="518"/>
                </a:lnTo>
                <a:lnTo>
                  <a:pt x="1402" y="527"/>
                </a:lnTo>
                <a:lnTo>
                  <a:pt x="1402" y="527"/>
                </a:lnTo>
                <a:lnTo>
                  <a:pt x="1394" y="528"/>
                </a:lnTo>
                <a:lnTo>
                  <a:pt x="1394" y="528"/>
                </a:lnTo>
                <a:lnTo>
                  <a:pt x="1390" y="528"/>
                </a:lnTo>
                <a:lnTo>
                  <a:pt x="1388" y="525"/>
                </a:lnTo>
                <a:lnTo>
                  <a:pt x="1380" y="513"/>
                </a:lnTo>
                <a:lnTo>
                  <a:pt x="1380" y="513"/>
                </a:lnTo>
                <a:lnTo>
                  <a:pt x="1352" y="474"/>
                </a:lnTo>
                <a:lnTo>
                  <a:pt x="1352" y="474"/>
                </a:lnTo>
                <a:lnTo>
                  <a:pt x="1331" y="472"/>
                </a:lnTo>
                <a:lnTo>
                  <a:pt x="1310" y="472"/>
                </a:lnTo>
                <a:close/>
                <a:moveTo>
                  <a:pt x="1476" y="1413"/>
                </a:moveTo>
                <a:lnTo>
                  <a:pt x="1476" y="1413"/>
                </a:lnTo>
                <a:lnTo>
                  <a:pt x="1476" y="1413"/>
                </a:lnTo>
                <a:close/>
                <a:moveTo>
                  <a:pt x="1200" y="467"/>
                </a:moveTo>
                <a:lnTo>
                  <a:pt x="1200" y="467"/>
                </a:lnTo>
                <a:lnTo>
                  <a:pt x="1191" y="469"/>
                </a:lnTo>
                <a:lnTo>
                  <a:pt x="1184" y="469"/>
                </a:lnTo>
                <a:lnTo>
                  <a:pt x="1184" y="469"/>
                </a:lnTo>
                <a:lnTo>
                  <a:pt x="1175" y="474"/>
                </a:lnTo>
                <a:lnTo>
                  <a:pt x="1170" y="479"/>
                </a:lnTo>
                <a:lnTo>
                  <a:pt x="1167" y="483"/>
                </a:lnTo>
                <a:lnTo>
                  <a:pt x="1167" y="486"/>
                </a:lnTo>
                <a:lnTo>
                  <a:pt x="1167" y="486"/>
                </a:lnTo>
                <a:lnTo>
                  <a:pt x="1161" y="486"/>
                </a:lnTo>
                <a:lnTo>
                  <a:pt x="1161" y="486"/>
                </a:lnTo>
                <a:lnTo>
                  <a:pt x="1158" y="488"/>
                </a:lnTo>
                <a:lnTo>
                  <a:pt x="1156" y="490"/>
                </a:lnTo>
                <a:lnTo>
                  <a:pt x="1155" y="493"/>
                </a:lnTo>
                <a:lnTo>
                  <a:pt x="1155" y="493"/>
                </a:lnTo>
                <a:lnTo>
                  <a:pt x="1151" y="511"/>
                </a:lnTo>
                <a:lnTo>
                  <a:pt x="1149" y="520"/>
                </a:lnTo>
                <a:lnTo>
                  <a:pt x="1149" y="527"/>
                </a:lnTo>
                <a:lnTo>
                  <a:pt x="1149" y="527"/>
                </a:lnTo>
                <a:lnTo>
                  <a:pt x="1151" y="535"/>
                </a:lnTo>
                <a:lnTo>
                  <a:pt x="1153" y="551"/>
                </a:lnTo>
                <a:lnTo>
                  <a:pt x="1153" y="565"/>
                </a:lnTo>
                <a:lnTo>
                  <a:pt x="1153" y="575"/>
                </a:lnTo>
                <a:lnTo>
                  <a:pt x="1153" y="575"/>
                </a:lnTo>
                <a:lnTo>
                  <a:pt x="1149" y="579"/>
                </a:lnTo>
                <a:lnTo>
                  <a:pt x="1146" y="581"/>
                </a:lnTo>
                <a:lnTo>
                  <a:pt x="1142" y="584"/>
                </a:lnTo>
                <a:lnTo>
                  <a:pt x="1141" y="586"/>
                </a:lnTo>
                <a:lnTo>
                  <a:pt x="1141" y="591"/>
                </a:lnTo>
                <a:lnTo>
                  <a:pt x="1141" y="591"/>
                </a:lnTo>
                <a:lnTo>
                  <a:pt x="1141" y="612"/>
                </a:lnTo>
                <a:lnTo>
                  <a:pt x="1144" y="631"/>
                </a:lnTo>
                <a:lnTo>
                  <a:pt x="1144" y="631"/>
                </a:lnTo>
                <a:lnTo>
                  <a:pt x="1146" y="636"/>
                </a:lnTo>
                <a:lnTo>
                  <a:pt x="1149" y="640"/>
                </a:lnTo>
                <a:lnTo>
                  <a:pt x="1156" y="642"/>
                </a:lnTo>
                <a:lnTo>
                  <a:pt x="1163" y="642"/>
                </a:lnTo>
                <a:lnTo>
                  <a:pt x="1163" y="642"/>
                </a:lnTo>
                <a:lnTo>
                  <a:pt x="1177" y="643"/>
                </a:lnTo>
                <a:lnTo>
                  <a:pt x="1182" y="643"/>
                </a:lnTo>
                <a:lnTo>
                  <a:pt x="1186" y="647"/>
                </a:lnTo>
                <a:lnTo>
                  <a:pt x="1186" y="647"/>
                </a:lnTo>
                <a:lnTo>
                  <a:pt x="1186" y="650"/>
                </a:lnTo>
                <a:lnTo>
                  <a:pt x="1186" y="650"/>
                </a:lnTo>
                <a:lnTo>
                  <a:pt x="1177" y="652"/>
                </a:lnTo>
                <a:lnTo>
                  <a:pt x="1172" y="656"/>
                </a:lnTo>
                <a:lnTo>
                  <a:pt x="1168" y="661"/>
                </a:lnTo>
                <a:lnTo>
                  <a:pt x="1168" y="661"/>
                </a:lnTo>
                <a:lnTo>
                  <a:pt x="1168" y="664"/>
                </a:lnTo>
                <a:lnTo>
                  <a:pt x="1168" y="666"/>
                </a:lnTo>
                <a:lnTo>
                  <a:pt x="1170" y="666"/>
                </a:lnTo>
                <a:lnTo>
                  <a:pt x="1170" y="666"/>
                </a:lnTo>
                <a:lnTo>
                  <a:pt x="1170" y="666"/>
                </a:lnTo>
                <a:lnTo>
                  <a:pt x="1170" y="666"/>
                </a:lnTo>
                <a:lnTo>
                  <a:pt x="1172" y="666"/>
                </a:lnTo>
                <a:lnTo>
                  <a:pt x="1172" y="666"/>
                </a:lnTo>
                <a:lnTo>
                  <a:pt x="1174" y="668"/>
                </a:lnTo>
                <a:lnTo>
                  <a:pt x="1177" y="670"/>
                </a:lnTo>
                <a:lnTo>
                  <a:pt x="1179" y="671"/>
                </a:lnTo>
                <a:lnTo>
                  <a:pt x="1179" y="673"/>
                </a:lnTo>
                <a:lnTo>
                  <a:pt x="1179" y="678"/>
                </a:lnTo>
                <a:lnTo>
                  <a:pt x="1177" y="682"/>
                </a:lnTo>
                <a:lnTo>
                  <a:pt x="1177" y="682"/>
                </a:lnTo>
                <a:lnTo>
                  <a:pt x="1174" y="687"/>
                </a:lnTo>
                <a:lnTo>
                  <a:pt x="1170" y="692"/>
                </a:lnTo>
                <a:lnTo>
                  <a:pt x="1163" y="696"/>
                </a:lnTo>
                <a:lnTo>
                  <a:pt x="1156" y="697"/>
                </a:lnTo>
                <a:lnTo>
                  <a:pt x="1153" y="697"/>
                </a:lnTo>
                <a:lnTo>
                  <a:pt x="1153" y="697"/>
                </a:lnTo>
                <a:lnTo>
                  <a:pt x="1151" y="701"/>
                </a:lnTo>
                <a:lnTo>
                  <a:pt x="1151" y="704"/>
                </a:lnTo>
                <a:lnTo>
                  <a:pt x="1151" y="711"/>
                </a:lnTo>
                <a:lnTo>
                  <a:pt x="1151" y="711"/>
                </a:lnTo>
                <a:lnTo>
                  <a:pt x="1155" y="727"/>
                </a:lnTo>
                <a:lnTo>
                  <a:pt x="1155" y="727"/>
                </a:lnTo>
                <a:lnTo>
                  <a:pt x="1146" y="722"/>
                </a:lnTo>
                <a:lnTo>
                  <a:pt x="1139" y="717"/>
                </a:lnTo>
                <a:lnTo>
                  <a:pt x="1135" y="711"/>
                </a:lnTo>
                <a:lnTo>
                  <a:pt x="1135" y="711"/>
                </a:lnTo>
                <a:lnTo>
                  <a:pt x="1134" y="706"/>
                </a:lnTo>
                <a:lnTo>
                  <a:pt x="1135" y="699"/>
                </a:lnTo>
                <a:lnTo>
                  <a:pt x="1139" y="691"/>
                </a:lnTo>
                <a:lnTo>
                  <a:pt x="1139" y="691"/>
                </a:lnTo>
                <a:lnTo>
                  <a:pt x="1135" y="689"/>
                </a:lnTo>
                <a:lnTo>
                  <a:pt x="1128" y="687"/>
                </a:lnTo>
                <a:lnTo>
                  <a:pt x="1114" y="685"/>
                </a:lnTo>
                <a:lnTo>
                  <a:pt x="1114" y="685"/>
                </a:lnTo>
                <a:lnTo>
                  <a:pt x="1113" y="685"/>
                </a:lnTo>
                <a:lnTo>
                  <a:pt x="1113" y="685"/>
                </a:lnTo>
                <a:lnTo>
                  <a:pt x="1109" y="685"/>
                </a:lnTo>
                <a:lnTo>
                  <a:pt x="1106" y="687"/>
                </a:lnTo>
                <a:lnTo>
                  <a:pt x="1102" y="692"/>
                </a:lnTo>
                <a:lnTo>
                  <a:pt x="1099" y="697"/>
                </a:lnTo>
                <a:lnTo>
                  <a:pt x="1099" y="697"/>
                </a:lnTo>
                <a:lnTo>
                  <a:pt x="1097" y="704"/>
                </a:lnTo>
                <a:lnTo>
                  <a:pt x="1097" y="710"/>
                </a:lnTo>
                <a:lnTo>
                  <a:pt x="1095" y="711"/>
                </a:lnTo>
                <a:lnTo>
                  <a:pt x="1088" y="713"/>
                </a:lnTo>
                <a:lnTo>
                  <a:pt x="1088" y="713"/>
                </a:lnTo>
                <a:lnTo>
                  <a:pt x="1081" y="711"/>
                </a:lnTo>
                <a:lnTo>
                  <a:pt x="1081" y="711"/>
                </a:lnTo>
                <a:lnTo>
                  <a:pt x="1046" y="710"/>
                </a:lnTo>
                <a:lnTo>
                  <a:pt x="1046" y="710"/>
                </a:lnTo>
                <a:lnTo>
                  <a:pt x="1034" y="710"/>
                </a:lnTo>
                <a:lnTo>
                  <a:pt x="1025" y="706"/>
                </a:lnTo>
                <a:lnTo>
                  <a:pt x="1020" y="704"/>
                </a:lnTo>
                <a:lnTo>
                  <a:pt x="1013" y="703"/>
                </a:lnTo>
                <a:lnTo>
                  <a:pt x="1013" y="703"/>
                </a:lnTo>
                <a:lnTo>
                  <a:pt x="1008" y="703"/>
                </a:lnTo>
                <a:lnTo>
                  <a:pt x="1004" y="699"/>
                </a:lnTo>
                <a:lnTo>
                  <a:pt x="999" y="694"/>
                </a:lnTo>
                <a:lnTo>
                  <a:pt x="992" y="687"/>
                </a:lnTo>
                <a:lnTo>
                  <a:pt x="989" y="684"/>
                </a:lnTo>
                <a:lnTo>
                  <a:pt x="984" y="684"/>
                </a:lnTo>
                <a:lnTo>
                  <a:pt x="984" y="684"/>
                </a:lnTo>
                <a:lnTo>
                  <a:pt x="980" y="682"/>
                </a:lnTo>
                <a:lnTo>
                  <a:pt x="980" y="682"/>
                </a:lnTo>
                <a:lnTo>
                  <a:pt x="971" y="684"/>
                </a:lnTo>
                <a:lnTo>
                  <a:pt x="964" y="687"/>
                </a:lnTo>
                <a:lnTo>
                  <a:pt x="950" y="694"/>
                </a:lnTo>
                <a:lnTo>
                  <a:pt x="950" y="694"/>
                </a:lnTo>
                <a:lnTo>
                  <a:pt x="945" y="697"/>
                </a:lnTo>
                <a:lnTo>
                  <a:pt x="945" y="699"/>
                </a:lnTo>
                <a:lnTo>
                  <a:pt x="949" y="704"/>
                </a:lnTo>
                <a:lnTo>
                  <a:pt x="949" y="704"/>
                </a:lnTo>
                <a:lnTo>
                  <a:pt x="952" y="713"/>
                </a:lnTo>
                <a:lnTo>
                  <a:pt x="954" y="718"/>
                </a:lnTo>
                <a:lnTo>
                  <a:pt x="954" y="718"/>
                </a:lnTo>
                <a:lnTo>
                  <a:pt x="956" y="729"/>
                </a:lnTo>
                <a:lnTo>
                  <a:pt x="957" y="736"/>
                </a:lnTo>
                <a:lnTo>
                  <a:pt x="957" y="741"/>
                </a:lnTo>
                <a:lnTo>
                  <a:pt x="957" y="741"/>
                </a:lnTo>
                <a:lnTo>
                  <a:pt x="957" y="746"/>
                </a:lnTo>
                <a:lnTo>
                  <a:pt x="957" y="750"/>
                </a:lnTo>
                <a:lnTo>
                  <a:pt x="959" y="753"/>
                </a:lnTo>
                <a:lnTo>
                  <a:pt x="959" y="755"/>
                </a:lnTo>
                <a:lnTo>
                  <a:pt x="959" y="755"/>
                </a:lnTo>
                <a:lnTo>
                  <a:pt x="957" y="755"/>
                </a:lnTo>
                <a:lnTo>
                  <a:pt x="957" y="755"/>
                </a:lnTo>
                <a:lnTo>
                  <a:pt x="952" y="750"/>
                </a:lnTo>
                <a:lnTo>
                  <a:pt x="947" y="743"/>
                </a:lnTo>
                <a:lnTo>
                  <a:pt x="942" y="736"/>
                </a:lnTo>
                <a:lnTo>
                  <a:pt x="942" y="736"/>
                </a:lnTo>
                <a:lnTo>
                  <a:pt x="935" y="727"/>
                </a:lnTo>
                <a:lnTo>
                  <a:pt x="929" y="720"/>
                </a:lnTo>
                <a:lnTo>
                  <a:pt x="926" y="718"/>
                </a:lnTo>
                <a:lnTo>
                  <a:pt x="919" y="717"/>
                </a:lnTo>
                <a:lnTo>
                  <a:pt x="919" y="717"/>
                </a:lnTo>
                <a:lnTo>
                  <a:pt x="896" y="720"/>
                </a:lnTo>
                <a:lnTo>
                  <a:pt x="868" y="722"/>
                </a:lnTo>
                <a:lnTo>
                  <a:pt x="868" y="722"/>
                </a:lnTo>
                <a:lnTo>
                  <a:pt x="865" y="722"/>
                </a:lnTo>
                <a:lnTo>
                  <a:pt x="865" y="722"/>
                </a:lnTo>
                <a:lnTo>
                  <a:pt x="844" y="720"/>
                </a:lnTo>
                <a:lnTo>
                  <a:pt x="827" y="717"/>
                </a:lnTo>
                <a:lnTo>
                  <a:pt x="827" y="717"/>
                </a:lnTo>
                <a:lnTo>
                  <a:pt x="825" y="717"/>
                </a:lnTo>
                <a:lnTo>
                  <a:pt x="825" y="715"/>
                </a:lnTo>
                <a:lnTo>
                  <a:pt x="828" y="713"/>
                </a:lnTo>
                <a:lnTo>
                  <a:pt x="846" y="708"/>
                </a:lnTo>
                <a:lnTo>
                  <a:pt x="846" y="708"/>
                </a:lnTo>
                <a:lnTo>
                  <a:pt x="847" y="706"/>
                </a:lnTo>
                <a:lnTo>
                  <a:pt x="847" y="704"/>
                </a:lnTo>
                <a:lnTo>
                  <a:pt x="847" y="699"/>
                </a:lnTo>
                <a:lnTo>
                  <a:pt x="842" y="694"/>
                </a:lnTo>
                <a:lnTo>
                  <a:pt x="834" y="689"/>
                </a:lnTo>
                <a:lnTo>
                  <a:pt x="834" y="689"/>
                </a:lnTo>
                <a:lnTo>
                  <a:pt x="830" y="687"/>
                </a:lnTo>
                <a:lnTo>
                  <a:pt x="827" y="687"/>
                </a:lnTo>
                <a:lnTo>
                  <a:pt x="827" y="687"/>
                </a:lnTo>
                <a:lnTo>
                  <a:pt x="821" y="689"/>
                </a:lnTo>
                <a:lnTo>
                  <a:pt x="821" y="689"/>
                </a:lnTo>
                <a:lnTo>
                  <a:pt x="816" y="689"/>
                </a:lnTo>
                <a:lnTo>
                  <a:pt x="816" y="689"/>
                </a:lnTo>
                <a:lnTo>
                  <a:pt x="813" y="689"/>
                </a:lnTo>
                <a:lnTo>
                  <a:pt x="813" y="689"/>
                </a:lnTo>
                <a:lnTo>
                  <a:pt x="790" y="684"/>
                </a:lnTo>
                <a:lnTo>
                  <a:pt x="776" y="682"/>
                </a:lnTo>
                <a:lnTo>
                  <a:pt x="767" y="678"/>
                </a:lnTo>
                <a:lnTo>
                  <a:pt x="767" y="678"/>
                </a:lnTo>
                <a:lnTo>
                  <a:pt x="743" y="670"/>
                </a:lnTo>
                <a:lnTo>
                  <a:pt x="727" y="666"/>
                </a:lnTo>
                <a:lnTo>
                  <a:pt x="717" y="664"/>
                </a:lnTo>
                <a:lnTo>
                  <a:pt x="717" y="664"/>
                </a:lnTo>
                <a:lnTo>
                  <a:pt x="715" y="664"/>
                </a:lnTo>
                <a:lnTo>
                  <a:pt x="715" y="664"/>
                </a:lnTo>
                <a:lnTo>
                  <a:pt x="706" y="666"/>
                </a:lnTo>
                <a:lnTo>
                  <a:pt x="706" y="666"/>
                </a:lnTo>
                <a:lnTo>
                  <a:pt x="708" y="670"/>
                </a:lnTo>
                <a:lnTo>
                  <a:pt x="706" y="671"/>
                </a:lnTo>
                <a:lnTo>
                  <a:pt x="703" y="675"/>
                </a:lnTo>
                <a:lnTo>
                  <a:pt x="703" y="675"/>
                </a:lnTo>
                <a:lnTo>
                  <a:pt x="694" y="677"/>
                </a:lnTo>
                <a:lnTo>
                  <a:pt x="689" y="678"/>
                </a:lnTo>
                <a:lnTo>
                  <a:pt x="689" y="678"/>
                </a:lnTo>
                <a:lnTo>
                  <a:pt x="685" y="678"/>
                </a:lnTo>
                <a:lnTo>
                  <a:pt x="685" y="678"/>
                </a:lnTo>
                <a:lnTo>
                  <a:pt x="685" y="677"/>
                </a:lnTo>
                <a:lnTo>
                  <a:pt x="685" y="673"/>
                </a:lnTo>
                <a:lnTo>
                  <a:pt x="685" y="670"/>
                </a:lnTo>
                <a:lnTo>
                  <a:pt x="682" y="666"/>
                </a:lnTo>
                <a:lnTo>
                  <a:pt x="682" y="666"/>
                </a:lnTo>
                <a:lnTo>
                  <a:pt x="680" y="666"/>
                </a:lnTo>
                <a:lnTo>
                  <a:pt x="680" y="666"/>
                </a:lnTo>
                <a:lnTo>
                  <a:pt x="678" y="668"/>
                </a:lnTo>
                <a:lnTo>
                  <a:pt x="677" y="670"/>
                </a:lnTo>
                <a:lnTo>
                  <a:pt x="673" y="675"/>
                </a:lnTo>
                <a:lnTo>
                  <a:pt x="673" y="675"/>
                </a:lnTo>
                <a:lnTo>
                  <a:pt x="671" y="678"/>
                </a:lnTo>
                <a:lnTo>
                  <a:pt x="670" y="680"/>
                </a:lnTo>
                <a:lnTo>
                  <a:pt x="670" y="680"/>
                </a:lnTo>
                <a:lnTo>
                  <a:pt x="666" y="678"/>
                </a:lnTo>
                <a:lnTo>
                  <a:pt x="666" y="678"/>
                </a:lnTo>
                <a:lnTo>
                  <a:pt x="649" y="661"/>
                </a:lnTo>
                <a:lnTo>
                  <a:pt x="631" y="643"/>
                </a:lnTo>
                <a:lnTo>
                  <a:pt x="631" y="643"/>
                </a:lnTo>
                <a:lnTo>
                  <a:pt x="622" y="661"/>
                </a:lnTo>
                <a:lnTo>
                  <a:pt x="622" y="661"/>
                </a:lnTo>
                <a:lnTo>
                  <a:pt x="619" y="666"/>
                </a:lnTo>
                <a:lnTo>
                  <a:pt x="617" y="668"/>
                </a:lnTo>
                <a:lnTo>
                  <a:pt x="598" y="677"/>
                </a:lnTo>
                <a:lnTo>
                  <a:pt x="598" y="677"/>
                </a:lnTo>
                <a:lnTo>
                  <a:pt x="572" y="687"/>
                </a:lnTo>
                <a:lnTo>
                  <a:pt x="558" y="694"/>
                </a:lnTo>
                <a:lnTo>
                  <a:pt x="558" y="694"/>
                </a:lnTo>
                <a:lnTo>
                  <a:pt x="558" y="694"/>
                </a:lnTo>
                <a:lnTo>
                  <a:pt x="558" y="694"/>
                </a:lnTo>
                <a:lnTo>
                  <a:pt x="560" y="691"/>
                </a:lnTo>
                <a:lnTo>
                  <a:pt x="570" y="684"/>
                </a:lnTo>
                <a:lnTo>
                  <a:pt x="596" y="670"/>
                </a:lnTo>
                <a:lnTo>
                  <a:pt x="596" y="670"/>
                </a:lnTo>
                <a:lnTo>
                  <a:pt x="601" y="664"/>
                </a:lnTo>
                <a:lnTo>
                  <a:pt x="605" y="663"/>
                </a:lnTo>
                <a:lnTo>
                  <a:pt x="603" y="661"/>
                </a:lnTo>
                <a:lnTo>
                  <a:pt x="600" y="659"/>
                </a:lnTo>
                <a:lnTo>
                  <a:pt x="600" y="659"/>
                </a:lnTo>
                <a:lnTo>
                  <a:pt x="595" y="661"/>
                </a:lnTo>
                <a:lnTo>
                  <a:pt x="595" y="661"/>
                </a:lnTo>
                <a:lnTo>
                  <a:pt x="584" y="664"/>
                </a:lnTo>
                <a:lnTo>
                  <a:pt x="570" y="673"/>
                </a:lnTo>
                <a:lnTo>
                  <a:pt x="546" y="685"/>
                </a:lnTo>
                <a:lnTo>
                  <a:pt x="546" y="685"/>
                </a:lnTo>
                <a:lnTo>
                  <a:pt x="539" y="689"/>
                </a:lnTo>
                <a:lnTo>
                  <a:pt x="539" y="689"/>
                </a:lnTo>
                <a:lnTo>
                  <a:pt x="532" y="687"/>
                </a:lnTo>
                <a:lnTo>
                  <a:pt x="523" y="685"/>
                </a:lnTo>
                <a:lnTo>
                  <a:pt x="523" y="685"/>
                </a:lnTo>
                <a:lnTo>
                  <a:pt x="519" y="687"/>
                </a:lnTo>
                <a:lnTo>
                  <a:pt x="516" y="691"/>
                </a:lnTo>
                <a:lnTo>
                  <a:pt x="513" y="697"/>
                </a:lnTo>
                <a:lnTo>
                  <a:pt x="506" y="706"/>
                </a:lnTo>
                <a:lnTo>
                  <a:pt x="500" y="710"/>
                </a:lnTo>
                <a:lnTo>
                  <a:pt x="495" y="711"/>
                </a:lnTo>
                <a:lnTo>
                  <a:pt x="495" y="711"/>
                </a:lnTo>
                <a:lnTo>
                  <a:pt x="478" y="704"/>
                </a:lnTo>
                <a:lnTo>
                  <a:pt x="448" y="694"/>
                </a:lnTo>
                <a:lnTo>
                  <a:pt x="448" y="694"/>
                </a:lnTo>
                <a:lnTo>
                  <a:pt x="425" y="691"/>
                </a:lnTo>
                <a:lnTo>
                  <a:pt x="390" y="689"/>
                </a:lnTo>
                <a:lnTo>
                  <a:pt x="347" y="687"/>
                </a:lnTo>
                <a:lnTo>
                  <a:pt x="347" y="687"/>
                </a:lnTo>
                <a:lnTo>
                  <a:pt x="298" y="685"/>
                </a:lnTo>
                <a:lnTo>
                  <a:pt x="263" y="684"/>
                </a:lnTo>
                <a:lnTo>
                  <a:pt x="246" y="682"/>
                </a:lnTo>
                <a:lnTo>
                  <a:pt x="246" y="682"/>
                </a:lnTo>
                <a:lnTo>
                  <a:pt x="242" y="678"/>
                </a:lnTo>
                <a:lnTo>
                  <a:pt x="239" y="673"/>
                </a:lnTo>
                <a:lnTo>
                  <a:pt x="235" y="668"/>
                </a:lnTo>
                <a:lnTo>
                  <a:pt x="232" y="666"/>
                </a:lnTo>
                <a:lnTo>
                  <a:pt x="228" y="666"/>
                </a:lnTo>
                <a:lnTo>
                  <a:pt x="228" y="666"/>
                </a:lnTo>
                <a:lnTo>
                  <a:pt x="188" y="668"/>
                </a:lnTo>
                <a:lnTo>
                  <a:pt x="188" y="668"/>
                </a:lnTo>
                <a:lnTo>
                  <a:pt x="183" y="666"/>
                </a:lnTo>
                <a:lnTo>
                  <a:pt x="183" y="666"/>
                </a:lnTo>
                <a:lnTo>
                  <a:pt x="178" y="664"/>
                </a:lnTo>
                <a:lnTo>
                  <a:pt x="174" y="663"/>
                </a:lnTo>
                <a:lnTo>
                  <a:pt x="171" y="663"/>
                </a:lnTo>
                <a:lnTo>
                  <a:pt x="171" y="663"/>
                </a:lnTo>
                <a:lnTo>
                  <a:pt x="167" y="663"/>
                </a:lnTo>
                <a:lnTo>
                  <a:pt x="160" y="666"/>
                </a:lnTo>
                <a:lnTo>
                  <a:pt x="160" y="666"/>
                </a:lnTo>
                <a:lnTo>
                  <a:pt x="150" y="673"/>
                </a:lnTo>
                <a:lnTo>
                  <a:pt x="134" y="680"/>
                </a:lnTo>
                <a:lnTo>
                  <a:pt x="97" y="694"/>
                </a:lnTo>
                <a:lnTo>
                  <a:pt x="97" y="694"/>
                </a:lnTo>
                <a:lnTo>
                  <a:pt x="90" y="699"/>
                </a:lnTo>
                <a:lnTo>
                  <a:pt x="83" y="704"/>
                </a:lnTo>
                <a:lnTo>
                  <a:pt x="73" y="715"/>
                </a:lnTo>
                <a:lnTo>
                  <a:pt x="61" y="734"/>
                </a:lnTo>
                <a:lnTo>
                  <a:pt x="61" y="734"/>
                </a:lnTo>
                <a:lnTo>
                  <a:pt x="54" y="741"/>
                </a:lnTo>
                <a:lnTo>
                  <a:pt x="47" y="746"/>
                </a:lnTo>
                <a:lnTo>
                  <a:pt x="40" y="752"/>
                </a:lnTo>
                <a:lnTo>
                  <a:pt x="33" y="757"/>
                </a:lnTo>
                <a:lnTo>
                  <a:pt x="33" y="757"/>
                </a:lnTo>
                <a:lnTo>
                  <a:pt x="33" y="760"/>
                </a:lnTo>
                <a:lnTo>
                  <a:pt x="33" y="764"/>
                </a:lnTo>
                <a:lnTo>
                  <a:pt x="40" y="769"/>
                </a:lnTo>
                <a:lnTo>
                  <a:pt x="48" y="774"/>
                </a:lnTo>
                <a:lnTo>
                  <a:pt x="50" y="776"/>
                </a:lnTo>
                <a:lnTo>
                  <a:pt x="52" y="778"/>
                </a:lnTo>
                <a:lnTo>
                  <a:pt x="52" y="778"/>
                </a:lnTo>
                <a:lnTo>
                  <a:pt x="55" y="788"/>
                </a:lnTo>
                <a:lnTo>
                  <a:pt x="57" y="792"/>
                </a:lnTo>
                <a:lnTo>
                  <a:pt x="61" y="795"/>
                </a:lnTo>
                <a:lnTo>
                  <a:pt x="61" y="795"/>
                </a:lnTo>
                <a:lnTo>
                  <a:pt x="68" y="797"/>
                </a:lnTo>
                <a:lnTo>
                  <a:pt x="78" y="799"/>
                </a:lnTo>
                <a:lnTo>
                  <a:pt x="90" y="799"/>
                </a:lnTo>
                <a:lnTo>
                  <a:pt x="90" y="799"/>
                </a:lnTo>
                <a:lnTo>
                  <a:pt x="90" y="799"/>
                </a:lnTo>
                <a:lnTo>
                  <a:pt x="92" y="802"/>
                </a:lnTo>
                <a:lnTo>
                  <a:pt x="94" y="806"/>
                </a:lnTo>
                <a:lnTo>
                  <a:pt x="103" y="811"/>
                </a:lnTo>
                <a:lnTo>
                  <a:pt x="103" y="811"/>
                </a:lnTo>
                <a:lnTo>
                  <a:pt x="90" y="820"/>
                </a:lnTo>
                <a:lnTo>
                  <a:pt x="78" y="827"/>
                </a:lnTo>
                <a:lnTo>
                  <a:pt x="73" y="830"/>
                </a:lnTo>
                <a:lnTo>
                  <a:pt x="69" y="830"/>
                </a:lnTo>
                <a:lnTo>
                  <a:pt x="69" y="830"/>
                </a:lnTo>
                <a:lnTo>
                  <a:pt x="68" y="830"/>
                </a:lnTo>
                <a:lnTo>
                  <a:pt x="68" y="830"/>
                </a:lnTo>
                <a:lnTo>
                  <a:pt x="59" y="828"/>
                </a:lnTo>
                <a:lnTo>
                  <a:pt x="52" y="823"/>
                </a:lnTo>
                <a:lnTo>
                  <a:pt x="47" y="818"/>
                </a:lnTo>
                <a:lnTo>
                  <a:pt x="47" y="818"/>
                </a:lnTo>
                <a:lnTo>
                  <a:pt x="12" y="835"/>
                </a:lnTo>
                <a:lnTo>
                  <a:pt x="12" y="835"/>
                </a:lnTo>
                <a:lnTo>
                  <a:pt x="10" y="839"/>
                </a:lnTo>
                <a:lnTo>
                  <a:pt x="10" y="841"/>
                </a:lnTo>
                <a:lnTo>
                  <a:pt x="17" y="848"/>
                </a:lnTo>
                <a:lnTo>
                  <a:pt x="17" y="848"/>
                </a:lnTo>
                <a:lnTo>
                  <a:pt x="19" y="851"/>
                </a:lnTo>
                <a:lnTo>
                  <a:pt x="19" y="853"/>
                </a:lnTo>
                <a:lnTo>
                  <a:pt x="17" y="861"/>
                </a:lnTo>
                <a:lnTo>
                  <a:pt x="17" y="861"/>
                </a:lnTo>
                <a:lnTo>
                  <a:pt x="19" y="863"/>
                </a:lnTo>
                <a:lnTo>
                  <a:pt x="22" y="865"/>
                </a:lnTo>
                <a:lnTo>
                  <a:pt x="35" y="867"/>
                </a:lnTo>
                <a:lnTo>
                  <a:pt x="35" y="867"/>
                </a:lnTo>
                <a:lnTo>
                  <a:pt x="48" y="865"/>
                </a:lnTo>
                <a:lnTo>
                  <a:pt x="48" y="865"/>
                </a:lnTo>
                <a:lnTo>
                  <a:pt x="71" y="856"/>
                </a:lnTo>
                <a:lnTo>
                  <a:pt x="83" y="853"/>
                </a:lnTo>
                <a:lnTo>
                  <a:pt x="92" y="851"/>
                </a:lnTo>
                <a:lnTo>
                  <a:pt x="92" y="851"/>
                </a:lnTo>
                <a:lnTo>
                  <a:pt x="94" y="849"/>
                </a:lnTo>
                <a:lnTo>
                  <a:pt x="94" y="849"/>
                </a:lnTo>
                <a:lnTo>
                  <a:pt x="99" y="851"/>
                </a:lnTo>
                <a:lnTo>
                  <a:pt x="103" y="855"/>
                </a:lnTo>
                <a:lnTo>
                  <a:pt x="103" y="856"/>
                </a:lnTo>
                <a:lnTo>
                  <a:pt x="101" y="860"/>
                </a:lnTo>
                <a:lnTo>
                  <a:pt x="101" y="860"/>
                </a:lnTo>
                <a:lnTo>
                  <a:pt x="92" y="865"/>
                </a:lnTo>
                <a:lnTo>
                  <a:pt x="92" y="865"/>
                </a:lnTo>
                <a:lnTo>
                  <a:pt x="99" y="874"/>
                </a:lnTo>
                <a:lnTo>
                  <a:pt x="103" y="881"/>
                </a:lnTo>
                <a:lnTo>
                  <a:pt x="103" y="882"/>
                </a:lnTo>
                <a:lnTo>
                  <a:pt x="103" y="886"/>
                </a:lnTo>
                <a:lnTo>
                  <a:pt x="103" y="886"/>
                </a:lnTo>
                <a:lnTo>
                  <a:pt x="96" y="891"/>
                </a:lnTo>
                <a:lnTo>
                  <a:pt x="90" y="893"/>
                </a:lnTo>
                <a:lnTo>
                  <a:pt x="87" y="895"/>
                </a:lnTo>
                <a:lnTo>
                  <a:pt x="87" y="895"/>
                </a:lnTo>
                <a:lnTo>
                  <a:pt x="69" y="898"/>
                </a:lnTo>
                <a:lnTo>
                  <a:pt x="59" y="903"/>
                </a:lnTo>
                <a:lnTo>
                  <a:pt x="50" y="907"/>
                </a:lnTo>
                <a:lnTo>
                  <a:pt x="50" y="907"/>
                </a:lnTo>
                <a:lnTo>
                  <a:pt x="38" y="916"/>
                </a:lnTo>
                <a:lnTo>
                  <a:pt x="33" y="919"/>
                </a:lnTo>
                <a:lnTo>
                  <a:pt x="29" y="926"/>
                </a:lnTo>
                <a:lnTo>
                  <a:pt x="29" y="926"/>
                </a:lnTo>
                <a:lnTo>
                  <a:pt x="28" y="930"/>
                </a:lnTo>
                <a:lnTo>
                  <a:pt x="28" y="933"/>
                </a:lnTo>
                <a:lnTo>
                  <a:pt x="29" y="942"/>
                </a:lnTo>
                <a:lnTo>
                  <a:pt x="33" y="950"/>
                </a:lnTo>
                <a:lnTo>
                  <a:pt x="33" y="959"/>
                </a:lnTo>
                <a:lnTo>
                  <a:pt x="33" y="959"/>
                </a:lnTo>
                <a:lnTo>
                  <a:pt x="35" y="964"/>
                </a:lnTo>
                <a:lnTo>
                  <a:pt x="36" y="968"/>
                </a:lnTo>
                <a:lnTo>
                  <a:pt x="41" y="975"/>
                </a:lnTo>
                <a:lnTo>
                  <a:pt x="48" y="980"/>
                </a:lnTo>
                <a:lnTo>
                  <a:pt x="55" y="982"/>
                </a:lnTo>
                <a:lnTo>
                  <a:pt x="55" y="982"/>
                </a:lnTo>
                <a:lnTo>
                  <a:pt x="66" y="984"/>
                </a:lnTo>
                <a:lnTo>
                  <a:pt x="66" y="984"/>
                </a:lnTo>
                <a:lnTo>
                  <a:pt x="68" y="984"/>
                </a:lnTo>
                <a:lnTo>
                  <a:pt x="68" y="984"/>
                </a:lnTo>
                <a:lnTo>
                  <a:pt x="71" y="982"/>
                </a:lnTo>
                <a:lnTo>
                  <a:pt x="71" y="982"/>
                </a:lnTo>
                <a:lnTo>
                  <a:pt x="78" y="984"/>
                </a:lnTo>
                <a:lnTo>
                  <a:pt x="82" y="984"/>
                </a:lnTo>
                <a:lnTo>
                  <a:pt x="83" y="985"/>
                </a:lnTo>
                <a:lnTo>
                  <a:pt x="83" y="985"/>
                </a:lnTo>
                <a:lnTo>
                  <a:pt x="85" y="991"/>
                </a:lnTo>
                <a:lnTo>
                  <a:pt x="85" y="996"/>
                </a:lnTo>
                <a:lnTo>
                  <a:pt x="85" y="1001"/>
                </a:lnTo>
                <a:lnTo>
                  <a:pt x="85" y="1003"/>
                </a:lnTo>
                <a:lnTo>
                  <a:pt x="89" y="1005"/>
                </a:lnTo>
                <a:lnTo>
                  <a:pt x="89" y="1005"/>
                </a:lnTo>
                <a:lnTo>
                  <a:pt x="92" y="1006"/>
                </a:lnTo>
                <a:lnTo>
                  <a:pt x="92" y="1006"/>
                </a:lnTo>
                <a:lnTo>
                  <a:pt x="99" y="1006"/>
                </a:lnTo>
                <a:lnTo>
                  <a:pt x="104" y="1005"/>
                </a:lnTo>
                <a:lnTo>
                  <a:pt x="104" y="1005"/>
                </a:lnTo>
                <a:lnTo>
                  <a:pt x="117" y="1001"/>
                </a:lnTo>
                <a:lnTo>
                  <a:pt x="117" y="1001"/>
                </a:lnTo>
                <a:lnTo>
                  <a:pt x="120" y="1001"/>
                </a:lnTo>
                <a:lnTo>
                  <a:pt x="120" y="1001"/>
                </a:lnTo>
                <a:lnTo>
                  <a:pt x="127" y="1003"/>
                </a:lnTo>
                <a:lnTo>
                  <a:pt x="137" y="1005"/>
                </a:lnTo>
                <a:lnTo>
                  <a:pt x="137" y="1005"/>
                </a:lnTo>
                <a:lnTo>
                  <a:pt x="144" y="1005"/>
                </a:lnTo>
                <a:lnTo>
                  <a:pt x="155" y="1001"/>
                </a:lnTo>
                <a:lnTo>
                  <a:pt x="155" y="1001"/>
                </a:lnTo>
                <a:lnTo>
                  <a:pt x="162" y="999"/>
                </a:lnTo>
                <a:lnTo>
                  <a:pt x="162" y="999"/>
                </a:lnTo>
                <a:lnTo>
                  <a:pt x="164" y="1001"/>
                </a:lnTo>
                <a:lnTo>
                  <a:pt x="164" y="1003"/>
                </a:lnTo>
                <a:lnTo>
                  <a:pt x="160" y="1013"/>
                </a:lnTo>
                <a:lnTo>
                  <a:pt x="160" y="1013"/>
                </a:lnTo>
                <a:lnTo>
                  <a:pt x="150" y="1029"/>
                </a:lnTo>
                <a:lnTo>
                  <a:pt x="144" y="1038"/>
                </a:lnTo>
                <a:lnTo>
                  <a:pt x="137" y="1046"/>
                </a:lnTo>
                <a:lnTo>
                  <a:pt x="137" y="1046"/>
                </a:lnTo>
                <a:lnTo>
                  <a:pt x="129" y="1055"/>
                </a:lnTo>
                <a:lnTo>
                  <a:pt x="118" y="1062"/>
                </a:lnTo>
                <a:lnTo>
                  <a:pt x="101" y="1073"/>
                </a:lnTo>
                <a:lnTo>
                  <a:pt x="101" y="1073"/>
                </a:lnTo>
                <a:lnTo>
                  <a:pt x="82" y="1080"/>
                </a:lnTo>
                <a:lnTo>
                  <a:pt x="61" y="1090"/>
                </a:lnTo>
                <a:lnTo>
                  <a:pt x="61" y="1090"/>
                </a:lnTo>
                <a:lnTo>
                  <a:pt x="45" y="1101"/>
                </a:lnTo>
                <a:lnTo>
                  <a:pt x="31" y="1111"/>
                </a:lnTo>
                <a:lnTo>
                  <a:pt x="31" y="1111"/>
                </a:lnTo>
                <a:lnTo>
                  <a:pt x="31" y="1113"/>
                </a:lnTo>
                <a:lnTo>
                  <a:pt x="33" y="1113"/>
                </a:lnTo>
                <a:lnTo>
                  <a:pt x="33" y="1113"/>
                </a:lnTo>
                <a:lnTo>
                  <a:pt x="43" y="1111"/>
                </a:lnTo>
                <a:lnTo>
                  <a:pt x="48" y="1109"/>
                </a:lnTo>
                <a:lnTo>
                  <a:pt x="54" y="1106"/>
                </a:lnTo>
                <a:lnTo>
                  <a:pt x="54" y="1106"/>
                </a:lnTo>
                <a:lnTo>
                  <a:pt x="61" y="1102"/>
                </a:lnTo>
                <a:lnTo>
                  <a:pt x="68" y="1099"/>
                </a:lnTo>
                <a:lnTo>
                  <a:pt x="87" y="1092"/>
                </a:lnTo>
                <a:lnTo>
                  <a:pt x="87" y="1092"/>
                </a:lnTo>
                <a:lnTo>
                  <a:pt x="104" y="1085"/>
                </a:lnTo>
                <a:lnTo>
                  <a:pt x="125" y="1074"/>
                </a:lnTo>
                <a:lnTo>
                  <a:pt x="144" y="1064"/>
                </a:lnTo>
                <a:lnTo>
                  <a:pt x="157" y="1055"/>
                </a:lnTo>
                <a:lnTo>
                  <a:pt x="157" y="1055"/>
                </a:lnTo>
                <a:lnTo>
                  <a:pt x="185" y="1031"/>
                </a:lnTo>
                <a:lnTo>
                  <a:pt x="200" y="1017"/>
                </a:lnTo>
                <a:lnTo>
                  <a:pt x="212" y="1005"/>
                </a:lnTo>
                <a:lnTo>
                  <a:pt x="212" y="1005"/>
                </a:lnTo>
                <a:lnTo>
                  <a:pt x="216" y="998"/>
                </a:lnTo>
                <a:lnTo>
                  <a:pt x="216" y="994"/>
                </a:lnTo>
                <a:lnTo>
                  <a:pt x="216" y="989"/>
                </a:lnTo>
                <a:lnTo>
                  <a:pt x="221" y="978"/>
                </a:lnTo>
                <a:lnTo>
                  <a:pt x="221" y="978"/>
                </a:lnTo>
                <a:lnTo>
                  <a:pt x="230" y="966"/>
                </a:lnTo>
                <a:lnTo>
                  <a:pt x="239" y="956"/>
                </a:lnTo>
                <a:lnTo>
                  <a:pt x="246" y="949"/>
                </a:lnTo>
                <a:lnTo>
                  <a:pt x="256" y="940"/>
                </a:lnTo>
                <a:lnTo>
                  <a:pt x="256" y="940"/>
                </a:lnTo>
                <a:lnTo>
                  <a:pt x="275" y="926"/>
                </a:lnTo>
                <a:lnTo>
                  <a:pt x="284" y="923"/>
                </a:lnTo>
                <a:lnTo>
                  <a:pt x="291" y="921"/>
                </a:lnTo>
                <a:lnTo>
                  <a:pt x="291" y="921"/>
                </a:lnTo>
                <a:lnTo>
                  <a:pt x="293" y="921"/>
                </a:lnTo>
                <a:lnTo>
                  <a:pt x="293" y="921"/>
                </a:lnTo>
                <a:lnTo>
                  <a:pt x="293" y="924"/>
                </a:lnTo>
                <a:lnTo>
                  <a:pt x="289" y="928"/>
                </a:lnTo>
                <a:lnTo>
                  <a:pt x="279" y="933"/>
                </a:lnTo>
                <a:lnTo>
                  <a:pt x="279" y="933"/>
                </a:lnTo>
                <a:lnTo>
                  <a:pt x="274" y="937"/>
                </a:lnTo>
                <a:lnTo>
                  <a:pt x="272" y="940"/>
                </a:lnTo>
                <a:lnTo>
                  <a:pt x="274" y="940"/>
                </a:lnTo>
                <a:lnTo>
                  <a:pt x="275" y="940"/>
                </a:lnTo>
                <a:lnTo>
                  <a:pt x="275" y="940"/>
                </a:lnTo>
                <a:lnTo>
                  <a:pt x="277" y="940"/>
                </a:lnTo>
                <a:lnTo>
                  <a:pt x="277" y="940"/>
                </a:lnTo>
                <a:lnTo>
                  <a:pt x="279" y="940"/>
                </a:lnTo>
                <a:lnTo>
                  <a:pt x="279" y="940"/>
                </a:lnTo>
                <a:lnTo>
                  <a:pt x="280" y="942"/>
                </a:lnTo>
                <a:lnTo>
                  <a:pt x="279" y="942"/>
                </a:lnTo>
                <a:lnTo>
                  <a:pt x="270" y="947"/>
                </a:lnTo>
                <a:lnTo>
                  <a:pt x="270" y="947"/>
                </a:lnTo>
                <a:lnTo>
                  <a:pt x="261" y="952"/>
                </a:lnTo>
                <a:lnTo>
                  <a:pt x="256" y="956"/>
                </a:lnTo>
                <a:lnTo>
                  <a:pt x="253" y="961"/>
                </a:lnTo>
                <a:lnTo>
                  <a:pt x="249" y="968"/>
                </a:lnTo>
                <a:lnTo>
                  <a:pt x="249" y="968"/>
                </a:lnTo>
                <a:lnTo>
                  <a:pt x="246" y="980"/>
                </a:lnTo>
                <a:lnTo>
                  <a:pt x="246" y="989"/>
                </a:lnTo>
                <a:lnTo>
                  <a:pt x="246" y="989"/>
                </a:lnTo>
                <a:lnTo>
                  <a:pt x="246" y="991"/>
                </a:lnTo>
                <a:lnTo>
                  <a:pt x="249" y="992"/>
                </a:lnTo>
                <a:lnTo>
                  <a:pt x="249" y="992"/>
                </a:lnTo>
                <a:lnTo>
                  <a:pt x="256" y="991"/>
                </a:lnTo>
                <a:lnTo>
                  <a:pt x="267" y="984"/>
                </a:lnTo>
                <a:lnTo>
                  <a:pt x="267" y="984"/>
                </a:lnTo>
                <a:lnTo>
                  <a:pt x="279" y="977"/>
                </a:lnTo>
                <a:lnTo>
                  <a:pt x="291" y="966"/>
                </a:lnTo>
                <a:lnTo>
                  <a:pt x="301" y="956"/>
                </a:lnTo>
                <a:lnTo>
                  <a:pt x="307" y="947"/>
                </a:lnTo>
                <a:lnTo>
                  <a:pt x="307" y="947"/>
                </a:lnTo>
                <a:lnTo>
                  <a:pt x="310" y="940"/>
                </a:lnTo>
                <a:lnTo>
                  <a:pt x="314" y="935"/>
                </a:lnTo>
                <a:lnTo>
                  <a:pt x="319" y="931"/>
                </a:lnTo>
                <a:lnTo>
                  <a:pt x="324" y="931"/>
                </a:lnTo>
                <a:lnTo>
                  <a:pt x="324" y="931"/>
                </a:lnTo>
                <a:lnTo>
                  <a:pt x="329" y="931"/>
                </a:lnTo>
                <a:lnTo>
                  <a:pt x="329" y="931"/>
                </a:lnTo>
                <a:lnTo>
                  <a:pt x="338" y="937"/>
                </a:lnTo>
                <a:lnTo>
                  <a:pt x="349" y="944"/>
                </a:lnTo>
                <a:lnTo>
                  <a:pt x="357" y="950"/>
                </a:lnTo>
                <a:lnTo>
                  <a:pt x="364" y="954"/>
                </a:lnTo>
                <a:lnTo>
                  <a:pt x="364" y="954"/>
                </a:lnTo>
                <a:lnTo>
                  <a:pt x="369" y="954"/>
                </a:lnTo>
                <a:lnTo>
                  <a:pt x="369" y="954"/>
                </a:lnTo>
                <a:lnTo>
                  <a:pt x="392" y="952"/>
                </a:lnTo>
                <a:lnTo>
                  <a:pt x="392" y="952"/>
                </a:lnTo>
                <a:lnTo>
                  <a:pt x="431" y="964"/>
                </a:lnTo>
                <a:lnTo>
                  <a:pt x="458" y="975"/>
                </a:lnTo>
                <a:lnTo>
                  <a:pt x="474" y="980"/>
                </a:lnTo>
                <a:lnTo>
                  <a:pt x="474" y="980"/>
                </a:lnTo>
                <a:lnTo>
                  <a:pt x="481" y="987"/>
                </a:lnTo>
                <a:lnTo>
                  <a:pt x="492" y="999"/>
                </a:lnTo>
                <a:lnTo>
                  <a:pt x="500" y="1010"/>
                </a:lnTo>
                <a:lnTo>
                  <a:pt x="506" y="1017"/>
                </a:lnTo>
                <a:lnTo>
                  <a:pt x="506" y="1017"/>
                </a:lnTo>
                <a:lnTo>
                  <a:pt x="507" y="1022"/>
                </a:lnTo>
                <a:lnTo>
                  <a:pt x="514" y="1031"/>
                </a:lnTo>
                <a:lnTo>
                  <a:pt x="519" y="1038"/>
                </a:lnTo>
                <a:lnTo>
                  <a:pt x="525" y="1041"/>
                </a:lnTo>
                <a:lnTo>
                  <a:pt x="525" y="1041"/>
                </a:lnTo>
                <a:lnTo>
                  <a:pt x="537" y="1046"/>
                </a:lnTo>
                <a:lnTo>
                  <a:pt x="544" y="1052"/>
                </a:lnTo>
                <a:lnTo>
                  <a:pt x="551" y="1059"/>
                </a:lnTo>
                <a:lnTo>
                  <a:pt x="551" y="1059"/>
                </a:lnTo>
                <a:lnTo>
                  <a:pt x="558" y="1071"/>
                </a:lnTo>
                <a:lnTo>
                  <a:pt x="560" y="1074"/>
                </a:lnTo>
                <a:lnTo>
                  <a:pt x="565" y="1074"/>
                </a:lnTo>
                <a:lnTo>
                  <a:pt x="565" y="1074"/>
                </a:lnTo>
                <a:lnTo>
                  <a:pt x="568" y="1074"/>
                </a:lnTo>
                <a:lnTo>
                  <a:pt x="568" y="1074"/>
                </a:lnTo>
                <a:lnTo>
                  <a:pt x="574" y="1073"/>
                </a:lnTo>
                <a:lnTo>
                  <a:pt x="574" y="1073"/>
                </a:lnTo>
                <a:lnTo>
                  <a:pt x="577" y="1074"/>
                </a:lnTo>
                <a:lnTo>
                  <a:pt x="582" y="1076"/>
                </a:lnTo>
                <a:lnTo>
                  <a:pt x="589" y="1083"/>
                </a:lnTo>
                <a:lnTo>
                  <a:pt x="589" y="1083"/>
                </a:lnTo>
                <a:lnTo>
                  <a:pt x="591" y="1090"/>
                </a:lnTo>
                <a:lnTo>
                  <a:pt x="593" y="1097"/>
                </a:lnTo>
                <a:lnTo>
                  <a:pt x="595" y="1106"/>
                </a:lnTo>
                <a:lnTo>
                  <a:pt x="596" y="1113"/>
                </a:lnTo>
                <a:lnTo>
                  <a:pt x="596" y="1113"/>
                </a:lnTo>
                <a:lnTo>
                  <a:pt x="601" y="1118"/>
                </a:lnTo>
                <a:lnTo>
                  <a:pt x="608" y="1123"/>
                </a:lnTo>
                <a:lnTo>
                  <a:pt x="615" y="1128"/>
                </a:lnTo>
                <a:lnTo>
                  <a:pt x="621" y="1134"/>
                </a:lnTo>
                <a:lnTo>
                  <a:pt x="621" y="1134"/>
                </a:lnTo>
                <a:lnTo>
                  <a:pt x="635" y="1160"/>
                </a:lnTo>
                <a:lnTo>
                  <a:pt x="635" y="1160"/>
                </a:lnTo>
                <a:lnTo>
                  <a:pt x="640" y="1167"/>
                </a:lnTo>
                <a:lnTo>
                  <a:pt x="647" y="1170"/>
                </a:lnTo>
                <a:lnTo>
                  <a:pt x="663" y="1174"/>
                </a:lnTo>
                <a:lnTo>
                  <a:pt x="663" y="1174"/>
                </a:lnTo>
                <a:lnTo>
                  <a:pt x="671" y="1177"/>
                </a:lnTo>
                <a:lnTo>
                  <a:pt x="683" y="1183"/>
                </a:lnTo>
                <a:lnTo>
                  <a:pt x="694" y="1188"/>
                </a:lnTo>
                <a:lnTo>
                  <a:pt x="701" y="1195"/>
                </a:lnTo>
                <a:lnTo>
                  <a:pt x="701" y="1195"/>
                </a:lnTo>
                <a:lnTo>
                  <a:pt x="708" y="1203"/>
                </a:lnTo>
                <a:lnTo>
                  <a:pt x="715" y="1212"/>
                </a:lnTo>
                <a:lnTo>
                  <a:pt x="722" y="1224"/>
                </a:lnTo>
                <a:lnTo>
                  <a:pt x="722" y="1224"/>
                </a:lnTo>
                <a:lnTo>
                  <a:pt x="697" y="1216"/>
                </a:lnTo>
                <a:lnTo>
                  <a:pt x="697" y="1216"/>
                </a:lnTo>
                <a:lnTo>
                  <a:pt x="690" y="1214"/>
                </a:lnTo>
                <a:lnTo>
                  <a:pt x="685" y="1214"/>
                </a:lnTo>
                <a:lnTo>
                  <a:pt x="685" y="1214"/>
                </a:lnTo>
                <a:lnTo>
                  <a:pt x="682" y="1214"/>
                </a:lnTo>
                <a:lnTo>
                  <a:pt x="680" y="1217"/>
                </a:lnTo>
                <a:lnTo>
                  <a:pt x="680" y="1217"/>
                </a:lnTo>
                <a:lnTo>
                  <a:pt x="683" y="1224"/>
                </a:lnTo>
                <a:lnTo>
                  <a:pt x="689" y="1235"/>
                </a:lnTo>
                <a:lnTo>
                  <a:pt x="696" y="1245"/>
                </a:lnTo>
                <a:lnTo>
                  <a:pt x="699" y="1254"/>
                </a:lnTo>
                <a:lnTo>
                  <a:pt x="699" y="1254"/>
                </a:lnTo>
                <a:lnTo>
                  <a:pt x="699" y="1268"/>
                </a:lnTo>
                <a:lnTo>
                  <a:pt x="699" y="1291"/>
                </a:lnTo>
                <a:lnTo>
                  <a:pt x="697" y="1315"/>
                </a:lnTo>
                <a:lnTo>
                  <a:pt x="696" y="1327"/>
                </a:lnTo>
                <a:lnTo>
                  <a:pt x="694" y="1338"/>
                </a:lnTo>
                <a:lnTo>
                  <a:pt x="694" y="1338"/>
                </a:lnTo>
                <a:lnTo>
                  <a:pt x="690" y="1347"/>
                </a:lnTo>
                <a:lnTo>
                  <a:pt x="689" y="1357"/>
                </a:lnTo>
                <a:lnTo>
                  <a:pt x="689" y="1378"/>
                </a:lnTo>
                <a:lnTo>
                  <a:pt x="692" y="1415"/>
                </a:lnTo>
                <a:lnTo>
                  <a:pt x="692" y="1415"/>
                </a:lnTo>
                <a:lnTo>
                  <a:pt x="692" y="1420"/>
                </a:lnTo>
                <a:lnTo>
                  <a:pt x="696" y="1429"/>
                </a:lnTo>
                <a:lnTo>
                  <a:pt x="706" y="1446"/>
                </a:lnTo>
                <a:lnTo>
                  <a:pt x="724" y="1476"/>
                </a:lnTo>
                <a:lnTo>
                  <a:pt x="724" y="1476"/>
                </a:lnTo>
                <a:lnTo>
                  <a:pt x="729" y="1484"/>
                </a:lnTo>
                <a:lnTo>
                  <a:pt x="731" y="1495"/>
                </a:lnTo>
                <a:lnTo>
                  <a:pt x="736" y="1516"/>
                </a:lnTo>
                <a:lnTo>
                  <a:pt x="736" y="1516"/>
                </a:lnTo>
                <a:lnTo>
                  <a:pt x="739" y="1525"/>
                </a:lnTo>
                <a:lnTo>
                  <a:pt x="745" y="1531"/>
                </a:lnTo>
                <a:lnTo>
                  <a:pt x="750" y="1535"/>
                </a:lnTo>
                <a:lnTo>
                  <a:pt x="758" y="1537"/>
                </a:lnTo>
                <a:lnTo>
                  <a:pt x="758" y="1537"/>
                </a:lnTo>
                <a:lnTo>
                  <a:pt x="764" y="1538"/>
                </a:lnTo>
                <a:lnTo>
                  <a:pt x="771" y="1540"/>
                </a:lnTo>
                <a:lnTo>
                  <a:pt x="785" y="1549"/>
                </a:lnTo>
                <a:lnTo>
                  <a:pt x="799" y="1561"/>
                </a:lnTo>
                <a:lnTo>
                  <a:pt x="804" y="1568"/>
                </a:lnTo>
                <a:lnTo>
                  <a:pt x="807" y="1575"/>
                </a:lnTo>
                <a:lnTo>
                  <a:pt x="807" y="1575"/>
                </a:lnTo>
                <a:lnTo>
                  <a:pt x="816" y="1600"/>
                </a:lnTo>
                <a:lnTo>
                  <a:pt x="820" y="1610"/>
                </a:lnTo>
                <a:lnTo>
                  <a:pt x="825" y="1619"/>
                </a:lnTo>
                <a:lnTo>
                  <a:pt x="825" y="1619"/>
                </a:lnTo>
                <a:lnTo>
                  <a:pt x="839" y="1638"/>
                </a:lnTo>
                <a:lnTo>
                  <a:pt x="849" y="1652"/>
                </a:lnTo>
                <a:lnTo>
                  <a:pt x="849" y="1652"/>
                </a:lnTo>
                <a:lnTo>
                  <a:pt x="849" y="1652"/>
                </a:lnTo>
                <a:lnTo>
                  <a:pt x="849" y="1654"/>
                </a:lnTo>
                <a:lnTo>
                  <a:pt x="849" y="1654"/>
                </a:lnTo>
                <a:lnTo>
                  <a:pt x="840" y="1650"/>
                </a:lnTo>
                <a:lnTo>
                  <a:pt x="835" y="1648"/>
                </a:lnTo>
                <a:lnTo>
                  <a:pt x="830" y="1648"/>
                </a:lnTo>
                <a:lnTo>
                  <a:pt x="830" y="1648"/>
                </a:lnTo>
                <a:lnTo>
                  <a:pt x="827" y="1648"/>
                </a:lnTo>
                <a:lnTo>
                  <a:pt x="830" y="1652"/>
                </a:lnTo>
                <a:lnTo>
                  <a:pt x="846" y="1664"/>
                </a:lnTo>
                <a:lnTo>
                  <a:pt x="846" y="1664"/>
                </a:lnTo>
                <a:lnTo>
                  <a:pt x="865" y="1680"/>
                </a:lnTo>
                <a:lnTo>
                  <a:pt x="874" y="1685"/>
                </a:lnTo>
                <a:lnTo>
                  <a:pt x="877" y="1690"/>
                </a:lnTo>
                <a:lnTo>
                  <a:pt x="877" y="1690"/>
                </a:lnTo>
                <a:lnTo>
                  <a:pt x="882" y="1699"/>
                </a:lnTo>
                <a:lnTo>
                  <a:pt x="884" y="1704"/>
                </a:lnTo>
                <a:lnTo>
                  <a:pt x="884" y="1709"/>
                </a:lnTo>
                <a:lnTo>
                  <a:pt x="884" y="1709"/>
                </a:lnTo>
                <a:lnTo>
                  <a:pt x="884" y="1713"/>
                </a:lnTo>
                <a:lnTo>
                  <a:pt x="886" y="1715"/>
                </a:lnTo>
                <a:lnTo>
                  <a:pt x="893" y="1720"/>
                </a:lnTo>
                <a:lnTo>
                  <a:pt x="898" y="1723"/>
                </a:lnTo>
                <a:lnTo>
                  <a:pt x="903" y="1729"/>
                </a:lnTo>
                <a:lnTo>
                  <a:pt x="903" y="1729"/>
                </a:lnTo>
                <a:lnTo>
                  <a:pt x="905" y="1730"/>
                </a:lnTo>
                <a:lnTo>
                  <a:pt x="905" y="1730"/>
                </a:lnTo>
                <a:lnTo>
                  <a:pt x="905" y="1730"/>
                </a:lnTo>
                <a:lnTo>
                  <a:pt x="909" y="1729"/>
                </a:lnTo>
                <a:lnTo>
                  <a:pt x="910" y="1723"/>
                </a:lnTo>
                <a:lnTo>
                  <a:pt x="910" y="1716"/>
                </a:lnTo>
                <a:lnTo>
                  <a:pt x="907" y="1706"/>
                </a:lnTo>
                <a:lnTo>
                  <a:pt x="907" y="1706"/>
                </a:lnTo>
                <a:lnTo>
                  <a:pt x="898" y="1695"/>
                </a:lnTo>
                <a:lnTo>
                  <a:pt x="891" y="1687"/>
                </a:lnTo>
                <a:lnTo>
                  <a:pt x="882" y="1678"/>
                </a:lnTo>
                <a:lnTo>
                  <a:pt x="875" y="1666"/>
                </a:lnTo>
                <a:lnTo>
                  <a:pt x="875" y="1666"/>
                </a:lnTo>
                <a:lnTo>
                  <a:pt x="867" y="1652"/>
                </a:lnTo>
                <a:lnTo>
                  <a:pt x="860" y="1638"/>
                </a:lnTo>
                <a:lnTo>
                  <a:pt x="849" y="1615"/>
                </a:lnTo>
                <a:lnTo>
                  <a:pt x="849" y="1615"/>
                </a:lnTo>
                <a:lnTo>
                  <a:pt x="835" y="1580"/>
                </a:lnTo>
                <a:lnTo>
                  <a:pt x="835" y="1580"/>
                </a:lnTo>
                <a:lnTo>
                  <a:pt x="854" y="1593"/>
                </a:lnTo>
                <a:lnTo>
                  <a:pt x="870" y="1605"/>
                </a:lnTo>
                <a:lnTo>
                  <a:pt x="875" y="1610"/>
                </a:lnTo>
                <a:lnTo>
                  <a:pt x="879" y="1615"/>
                </a:lnTo>
                <a:lnTo>
                  <a:pt x="879" y="1615"/>
                </a:lnTo>
                <a:lnTo>
                  <a:pt x="886" y="1640"/>
                </a:lnTo>
                <a:lnTo>
                  <a:pt x="891" y="1650"/>
                </a:lnTo>
                <a:lnTo>
                  <a:pt x="898" y="1661"/>
                </a:lnTo>
                <a:lnTo>
                  <a:pt x="898" y="1661"/>
                </a:lnTo>
                <a:lnTo>
                  <a:pt x="909" y="1668"/>
                </a:lnTo>
                <a:lnTo>
                  <a:pt x="916" y="1675"/>
                </a:lnTo>
                <a:lnTo>
                  <a:pt x="922" y="1680"/>
                </a:lnTo>
                <a:lnTo>
                  <a:pt x="929" y="1690"/>
                </a:lnTo>
                <a:lnTo>
                  <a:pt x="929" y="1690"/>
                </a:lnTo>
                <a:lnTo>
                  <a:pt x="935" y="1702"/>
                </a:lnTo>
                <a:lnTo>
                  <a:pt x="942" y="1709"/>
                </a:lnTo>
                <a:lnTo>
                  <a:pt x="950" y="1716"/>
                </a:lnTo>
                <a:lnTo>
                  <a:pt x="961" y="1727"/>
                </a:lnTo>
                <a:lnTo>
                  <a:pt x="961" y="1727"/>
                </a:lnTo>
                <a:lnTo>
                  <a:pt x="971" y="1737"/>
                </a:lnTo>
                <a:lnTo>
                  <a:pt x="982" y="1748"/>
                </a:lnTo>
                <a:lnTo>
                  <a:pt x="987" y="1753"/>
                </a:lnTo>
                <a:lnTo>
                  <a:pt x="991" y="1758"/>
                </a:lnTo>
                <a:lnTo>
                  <a:pt x="992" y="1764"/>
                </a:lnTo>
                <a:lnTo>
                  <a:pt x="992" y="1771"/>
                </a:lnTo>
                <a:lnTo>
                  <a:pt x="992" y="1771"/>
                </a:lnTo>
                <a:lnTo>
                  <a:pt x="991" y="1777"/>
                </a:lnTo>
                <a:lnTo>
                  <a:pt x="991" y="1783"/>
                </a:lnTo>
                <a:lnTo>
                  <a:pt x="992" y="1786"/>
                </a:lnTo>
                <a:lnTo>
                  <a:pt x="996" y="1797"/>
                </a:lnTo>
                <a:lnTo>
                  <a:pt x="996" y="1797"/>
                </a:lnTo>
                <a:lnTo>
                  <a:pt x="999" y="1802"/>
                </a:lnTo>
                <a:lnTo>
                  <a:pt x="1004" y="1807"/>
                </a:lnTo>
                <a:lnTo>
                  <a:pt x="1015" y="1814"/>
                </a:lnTo>
                <a:lnTo>
                  <a:pt x="1025" y="1819"/>
                </a:lnTo>
                <a:lnTo>
                  <a:pt x="1036" y="1825"/>
                </a:lnTo>
                <a:lnTo>
                  <a:pt x="1036" y="1825"/>
                </a:lnTo>
                <a:lnTo>
                  <a:pt x="1046" y="1830"/>
                </a:lnTo>
                <a:lnTo>
                  <a:pt x="1060" y="1833"/>
                </a:lnTo>
                <a:lnTo>
                  <a:pt x="1076" y="1837"/>
                </a:lnTo>
                <a:lnTo>
                  <a:pt x="1088" y="1842"/>
                </a:lnTo>
                <a:lnTo>
                  <a:pt x="1088" y="1842"/>
                </a:lnTo>
                <a:lnTo>
                  <a:pt x="1113" y="1851"/>
                </a:lnTo>
                <a:lnTo>
                  <a:pt x="1128" y="1856"/>
                </a:lnTo>
                <a:lnTo>
                  <a:pt x="1142" y="1858"/>
                </a:lnTo>
                <a:lnTo>
                  <a:pt x="1142" y="1858"/>
                </a:lnTo>
                <a:lnTo>
                  <a:pt x="1148" y="1856"/>
                </a:lnTo>
                <a:lnTo>
                  <a:pt x="1148" y="1856"/>
                </a:lnTo>
                <a:lnTo>
                  <a:pt x="1155" y="1856"/>
                </a:lnTo>
                <a:lnTo>
                  <a:pt x="1155" y="1856"/>
                </a:lnTo>
                <a:lnTo>
                  <a:pt x="1161" y="1858"/>
                </a:lnTo>
                <a:lnTo>
                  <a:pt x="1167" y="1859"/>
                </a:lnTo>
                <a:lnTo>
                  <a:pt x="1174" y="1865"/>
                </a:lnTo>
                <a:lnTo>
                  <a:pt x="1174" y="1865"/>
                </a:lnTo>
                <a:lnTo>
                  <a:pt x="1182" y="1872"/>
                </a:lnTo>
                <a:lnTo>
                  <a:pt x="1191" y="1880"/>
                </a:lnTo>
                <a:lnTo>
                  <a:pt x="1203" y="1889"/>
                </a:lnTo>
                <a:lnTo>
                  <a:pt x="1212" y="1893"/>
                </a:lnTo>
                <a:lnTo>
                  <a:pt x="1221" y="1896"/>
                </a:lnTo>
                <a:lnTo>
                  <a:pt x="1221" y="1896"/>
                </a:lnTo>
                <a:lnTo>
                  <a:pt x="1238" y="1900"/>
                </a:lnTo>
                <a:lnTo>
                  <a:pt x="1252" y="1905"/>
                </a:lnTo>
                <a:lnTo>
                  <a:pt x="1264" y="1910"/>
                </a:lnTo>
                <a:lnTo>
                  <a:pt x="1278" y="1921"/>
                </a:lnTo>
                <a:lnTo>
                  <a:pt x="1278" y="1921"/>
                </a:lnTo>
                <a:lnTo>
                  <a:pt x="1303" y="1938"/>
                </a:lnTo>
                <a:lnTo>
                  <a:pt x="1308" y="1945"/>
                </a:lnTo>
                <a:lnTo>
                  <a:pt x="1310" y="1952"/>
                </a:lnTo>
                <a:lnTo>
                  <a:pt x="1310" y="1952"/>
                </a:lnTo>
                <a:lnTo>
                  <a:pt x="1312" y="1961"/>
                </a:lnTo>
                <a:lnTo>
                  <a:pt x="1315" y="1968"/>
                </a:lnTo>
                <a:lnTo>
                  <a:pt x="1318" y="1973"/>
                </a:lnTo>
                <a:lnTo>
                  <a:pt x="1322" y="1978"/>
                </a:lnTo>
                <a:lnTo>
                  <a:pt x="1322" y="1978"/>
                </a:lnTo>
                <a:lnTo>
                  <a:pt x="1336" y="1987"/>
                </a:lnTo>
                <a:lnTo>
                  <a:pt x="1350" y="1994"/>
                </a:lnTo>
                <a:lnTo>
                  <a:pt x="1350" y="1994"/>
                </a:lnTo>
                <a:lnTo>
                  <a:pt x="1359" y="1996"/>
                </a:lnTo>
                <a:lnTo>
                  <a:pt x="1362" y="1997"/>
                </a:lnTo>
                <a:lnTo>
                  <a:pt x="1366" y="1999"/>
                </a:lnTo>
                <a:lnTo>
                  <a:pt x="1366" y="1999"/>
                </a:lnTo>
                <a:lnTo>
                  <a:pt x="1369" y="2001"/>
                </a:lnTo>
                <a:lnTo>
                  <a:pt x="1374" y="2003"/>
                </a:lnTo>
                <a:lnTo>
                  <a:pt x="1380" y="2004"/>
                </a:lnTo>
                <a:lnTo>
                  <a:pt x="1385" y="2006"/>
                </a:lnTo>
                <a:lnTo>
                  <a:pt x="1385" y="2006"/>
                </a:lnTo>
                <a:lnTo>
                  <a:pt x="1388" y="2011"/>
                </a:lnTo>
                <a:lnTo>
                  <a:pt x="1390" y="2013"/>
                </a:lnTo>
                <a:lnTo>
                  <a:pt x="1392" y="2013"/>
                </a:lnTo>
                <a:lnTo>
                  <a:pt x="1392" y="2013"/>
                </a:lnTo>
                <a:lnTo>
                  <a:pt x="1394" y="2013"/>
                </a:lnTo>
                <a:lnTo>
                  <a:pt x="1394" y="2013"/>
                </a:lnTo>
                <a:lnTo>
                  <a:pt x="1397" y="2010"/>
                </a:lnTo>
                <a:lnTo>
                  <a:pt x="1402" y="2004"/>
                </a:lnTo>
                <a:lnTo>
                  <a:pt x="1409" y="1994"/>
                </a:lnTo>
                <a:lnTo>
                  <a:pt x="1409" y="1994"/>
                </a:lnTo>
                <a:lnTo>
                  <a:pt x="1413" y="1992"/>
                </a:lnTo>
                <a:lnTo>
                  <a:pt x="1416" y="1990"/>
                </a:lnTo>
                <a:lnTo>
                  <a:pt x="1416" y="1990"/>
                </a:lnTo>
                <a:lnTo>
                  <a:pt x="1421" y="1992"/>
                </a:lnTo>
                <a:lnTo>
                  <a:pt x="1425" y="1994"/>
                </a:lnTo>
                <a:lnTo>
                  <a:pt x="1425" y="1994"/>
                </a:lnTo>
                <a:lnTo>
                  <a:pt x="1428" y="1997"/>
                </a:lnTo>
                <a:lnTo>
                  <a:pt x="1432" y="2003"/>
                </a:lnTo>
                <a:lnTo>
                  <a:pt x="1439" y="2018"/>
                </a:lnTo>
                <a:lnTo>
                  <a:pt x="1439" y="2018"/>
                </a:lnTo>
                <a:lnTo>
                  <a:pt x="1441" y="2022"/>
                </a:lnTo>
                <a:lnTo>
                  <a:pt x="1441" y="2027"/>
                </a:lnTo>
                <a:lnTo>
                  <a:pt x="1442" y="2041"/>
                </a:lnTo>
                <a:lnTo>
                  <a:pt x="1442" y="2041"/>
                </a:lnTo>
                <a:lnTo>
                  <a:pt x="1444" y="2051"/>
                </a:lnTo>
                <a:lnTo>
                  <a:pt x="1448" y="2058"/>
                </a:lnTo>
                <a:lnTo>
                  <a:pt x="1448" y="2065"/>
                </a:lnTo>
                <a:lnTo>
                  <a:pt x="1444" y="2076"/>
                </a:lnTo>
                <a:lnTo>
                  <a:pt x="1444" y="2076"/>
                </a:lnTo>
                <a:lnTo>
                  <a:pt x="1437" y="2086"/>
                </a:lnTo>
                <a:lnTo>
                  <a:pt x="1428" y="2095"/>
                </a:lnTo>
                <a:lnTo>
                  <a:pt x="1420" y="2106"/>
                </a:lnTo>
                <a:lnTo>
                  <a:pt x="1411" y="2118"/>
                </a:lnTo>
                <a:lnTo>
                  <a:pt x="1411" y="2118"/>
                </a:lnTo>
                <a:lnTo>
                  <a:pt x="1397" y="2144"/>
                </a:lnTo>
                <a:lnTo>
                  <a:pt x="1392" y="2154"/>
                </a:lnTo>
                <a:lnTo>
                  <a:pt x="1388" y="2165"/>
                </a:lnTo>
                <a:lnTo>
                  <a:pt x="1388" y="2165"/>
                </a:lnTo>
                <a:lnTo>
                  <a:pt x="1388" y="2170"/>
                </a:lnTo>
                <a:lnTo>
                  <a:pt x="1385" y="2174"/>
                </a:lnTo>
                <a:lnTo>
                  <a:pt x="1380" y="2181"/>
                </a:lnTo>
                <a:lnTo>
                  <a:pt x="1378" y="2186"/>
                </a:lnTo>
                <a:lnTo>
                  <a:pt x="1378" y="2189"/>
                </a:lnTo>
                <a:lnTo>
                  <a:pt x="1378" y="2196"/>
                </a:lnTo>
                <a:lnTo>
                  <a:pt x="1380" y="2205"/>
                </a:lnTo>
                <a:lnTo>
                  <a:pt x="1380" y="2205"/>
                </a:lnTo>
                <a:lnTo>
                  <a:pt x="1385" y="2219"/>
                </a:lnTo>
                <a:lnTo>
                  <a:pt x="1388" y="2229"/>
                </a:lnTo>
                <a:lnTo>
                  <a:pt x="1404" y="2254"/>
                </a:lnTo>
                <a:lnTo>
                  <a:pt x="1404" y="2254"/>
                </a:lnTo>
                <a:lnTo>
                  <a:pt x="1416" y="2273"/>
                </a:lnTo>
                <a:lnTo>
                  <a:pt x="1427" y="2292"/>
                </a:lnTo>
                <a:lnTo>
                  <a:pt x="1442" y="2320"/>
                </a:lnTo>
                <a:lnTo>
                  <a:pt x="1442" y="2320"/>
                </a:lnTo>
                <a:lnTo>
                  <a:pt x="1451" y="2343"/>
                </a:lnTo>
                <a:lnTo>
                  <a:pt x="1458" y="2357"/>
                </a:lnTo>
                <a:lnTo>
                  <a:pt x="1465" y="2367"/>
                </a:lnTo>
                <a:lnTo>
                  <a:pt x="1465" y="2367"/>
                </a:lnTo>
                <a:lnTo>
                  <a:pt x="1479" y="2383"/>
                </a:lnTo>
                <a:lnTo>
                  <a:pt x="1495" y="2393"/>
                </a:lnTo>
                <a:lnTo>
                  <a:pt x="1495" y="2393"/>
                </a:lnTo>
                <a:lnTo>
                  <a:pt x="1528" y="2416"/>
                </a:lnTo>
                <a:lnTo>
                  <a:pt x="1528" y="2416"/>
                </a:lnTo>
                <a:lnTo>
                  <a:pt x="1537" y="2421"/>
                </a:lnTo>
                <a:lnTo>
                  <a:pt x="1544" y="2428"/>
                </a:lnTo>
                <a:lnTo>
                  <a:pt x="1549" y="2435"/>
                </a:lnTo>
                <a:lnTo>
                  <a:pt x="1554" y="2446"/>
                </a:lnTo>
                <a:lnTo>
                  <a:pt x="1554" y="2446"/>
                </a:lnTo>
                <a:lnTo>
                  <a:pt x="1559" y="2465"/>
                </a:lnTo>
                <a:lnTo>
                  <a:pt x="1559" y="2465"/>
                </a:lnTo>
                <a:lnTo>
                  <a:pt x="1561" y="2486"/>
                </a:lnTo>
                <a:lnTo>
                  <a:pt x="1561" y="2503"/>
                </a:lnTo>
                <a:lnTo>
                  <a:pt x="1557" y="2517"/>
                </a:lnTo>
                <a:lnTo>
                  <a:pt x="1557" y="2517"/>
                </a:lnTo>
                <a:lnTo>
                  <a:pt x="1554" y="2542"/>
                </a:lnTo>
                <a:lnTo>
                  <a:pt x="1551" y="2564"/>
                </a:lnTo>
                <a:lnTo>
                  <a:pt x="1551" y="2564"/>
                </a:lnTo>
                <a:lnTo>
                  <a:pt x="1547" y="2592"/>
                </a:lnTo>
                <a:lnTo>
                  <a:pt x="1537" y="2638"/>
                </a:lnTo>
                <a:lnTo>
                  <a:pt x="1521" y="2716"/>
                </a:lnTo>
                <a:lnTo>
                  <a:pt x="1521" y="2716"/>
                </a:lnTo>
                <a:lnTo>
                  <a:pt x="1505" y="2795"/>
                </a:lnTo>
                <a:lnTo>
                  <a:pt x="1491" y="2870"/>
                </a:lnTo>
                <a:lnTo>
                  <a:pt x="1491" y="2870"/>
                </a:lnTo>
                <a:lnTo>
                  <a:pt x="1486" y="2889"/>
                </a:lnTo>
                <a:lnTo>
                  <a:pt x="1484" y="2912"/>
                </a:lnTo>
                <a:lnTo>
                  <a:pt x="1477" y="2969"/>
                </a:lnTo>
                <a:lnTo>
                  <a:pt x="1477" y="2969"/>
                </a:lnTo>
                <a:lnTo>
                  <a:pt x="1472" y="3015"/>
                </a:lnTo>
                <a:lnTo>
                  <a:pt x="1472" y="3030"/>
                </a:lnTo>
                <a:lnTo>
                  <a:pt x="1474" y="3037"/>
                </a:lnTo>
                <a:lnTo>
                  <a:pt x="1477" y="3044"/>
                </a:lnTo>
                <a:lnTo>
                  <a:pt x="1477" y="3044"/>
                </a:lnTo>
                <a:lnTo>
                  <a:pt x="1496" y="3091"/>
                </a:lnTo>
                <a:lnTo>
                  <a:pt x="1496" y="3091"/>
                </a:lnTo>
                <a:lnTo>
                  <a:pt x="1503" y="3104"/>
                </a:lnTo>
                <a:lnTo>
                  <a:pt x="1512" y="3112"/>
                </a:lnTo>
                <a:lnTo>
                  <a:pt x="1531" y="3130"/>
                </a:lnTo>
                <a:lnTo>
                  <a:pt x="1531" y="3130"/>
                </a:lnTo>
                <a:lnTo>
                  <a:pt x="1561" y="3147"/>
                </a:lnTo>
                <a:lnTo>
                  <a:pt x="1577" y="3154"/>
                </a:lnTo>
                <a:lnTo>
                  <a:pt x="1591" y="3159"/>
                </a:lnTo>
                <a:lnTo>
                  <a:pt x="1591" y="3159"/>
                </a:lnTo>
                <a:lnTo>
                  <a:pt x="1601" y="3161"/>
                </a:lnTo>
                <a:lnTo>
                  <a:pt x="1601" y="3161"/>
                </a:lnTo>
                <a:lnTo>
                  <a:pt x="1619" y="3159"/>
                </a:lnTo>
                <a:lnTo>
                  <a:pt x="1638" y="3156"/>
                </a:lnTo>
                <a:lnTo>
                  <a:pt x="1638" y="3156"/>
                </a:lnTo>
                <a:lnTo>
                  <a:pt x="1664" y="3152"/>
                </a:lnTo>
                <a:lnTo>
                  <a:pt x="1669" y="3151"/>
                </a:lnTo>
                <a:lnTo>
                  <a:pt x="1669" y="3149"/>
                </a:lnTo>
                <a:lnTo>
                  <a:pt x="1666" y="3147"/>
                </a:lnTo>
                <a:lnTo>
                  <a:pt x="1666" y="3147"/>
                </a:lnTo>
                <a:lnTo>
                  <a:pt x="1659" y="3147"/>
                </a:lnTo>
                <a:lnTo>
                  <a:pt x="1659" y="3147"/>
                </a:lnTo>
                <a:lnTo>
                  <a:pt x="1657" y="3147"/>
                </a:lnTo>
                <a:lnTo>
                  <a:pt x="1657" y="3147"/>
                </a:lnTo>
                <a:lnTo>
                  <a:pt x="1653" y="3147"/>
                </a:lnTo>
                <a:lnTo>
                  <a:pt x="1653" y="3147"/>
                </a:lnTo>
                <a:lnTo>
                  <a:pt x="1645" y="3145"/>
                </a:lnTo>
                <a:lnTo>
                  <a:pt x="1638" y="3142"/>
                </a:lnTo>
                <a:lnTo>
                  <a:pt x="1629" y="3138"/>
                </a:lnTo>
                <a:lnTo>
                  <a:pt x="1629" y="3138"/>
                </a:lnTo>
                <a:lnTo>
                  <a:pt x="1613" y="3130"/>
                </a:lnTo>
                <a:lnTo>
                  <a:pt x="1601" y="3124"/>
                </a:lnTo>
                <a:lnTo>
                  <a:pt x="1596" y="3123"/>
                </a:lnTo>
                <a:lnTo>
                  <a:pt x="1591" y="3119"/>
                </a:lnTo>
                <a:lnTo>
                  <a:pt x="1587" y="3114"/>
                </a:lnTo>
                <a:lnTo>
                  <a:pt x="1584" y="3107"/>
                </a:lnTo>
                <a:lnTo>
                  <a:pt x="1584" y="3107"/>
                </a:lnTo>
                <a:lnTo>
                  <a:pt x="1580" y="3093"/>
                </a:lnTo>
                <a:lnTo>
                  <a:pt x="1577" y="3077"/>
                </a:lnTo>
                <a:lnTo>
                  <a:pt x="1573" y="3053"/>
                </a:lnTo>
                <a:lnTo>
                  <a:pt x="1573" y="3053"/>
                </a:lnTo>
                <a:lnTo>
                  <a:pt x="1571" y="3049"/>
                </a:lnTo>
                <a:lnTo>
                  <a:pt x="1571" y="3046"/>
                </a:lnTo>
                <a:lnTo>
                  <a:pt x="1575" y="3041"/>
                </a:lnTo>
                <a:lnTo>
                  <a:pt x="1582" y="3034"/>
                </a:lnTo>
                <a:lnTo>
                  <a:pt x="1591" y="3023"/>
                </a:lnTo>
                <a:lnTo>
                  <a:pt x="1591" y="3023"/>
                </a:lnTo>
                <a:lnTo>
                  <a:pt x="1598" y="3013"/>
                </a:lnTo>
                <a:lnTo>
                  <a:pt x="1603" y="3008"/>
                </a:lnTo>
                <a:lnTo>
                  <a:pt x="1617" y="2995"/>
                </a:lnTo>
                <a:lnTo>
                  <a:pt x="1617" y="2995"/>
                </a:lnTo>
                <a:lnTo>
                  <a:pt x="1629" y="2985"/>
                </a:lnTo>
                <a:lnTo>
                  <a:pt x="1631" y="2980"/>
                </a:lnTo>
                <a:lnTo>
                  <a:pt x="1627" y="2974"/>
                </a:lnTo>
                <a:lnTo>
                  <a:pt x="1627" y="2974"/>
                </a:lnTo>
                <a:lnTo>
                  <a:pt x="1622" y="2969"/>
                </a:lnTo>
                <a:lnTo>
                  <a:pt x="1620" y="2960"/>
                </a:lnTo>
                <a:lnTo>
                  <a:pt x="1619" y="2943"/>
                </a:lnTo>
                <a:lnTo>
                  <a:pt x="1619" y="2943"/>
                </a:lnTo>
                <a:lnTo>
                  <a:pt x="1620" y="2934"/>
                </a:lnTo>
                <a:lnTo>
                  <a:pt x="1622" y="2931"/>
                </a:lnTo>
                <a:lnTo>
                  <a:pt x="1626" y="2929"/>
                </a:lnTo>
                <a:lnTo>
                  <a:pt x="1629" y="2922"/>
                </a:lnTo>
                <a:lnTo>
                  <a:pt x="1629" y="2922"/>
                </a:lnTo>
                <a:lnTo>
                  <a:pt x="1638" y="2905"/>
                </a:lnTo>
                <a:lnTo>
                  <a:pt x="1643" y="2891"/>
                </a:lnTo>
                <a:lnTo>
                  <a:pt x="1648" y="2871"/>
                </a:lnTo>
                <a:lnTo>
                  <a:pt x="1650" y="2863"/>
                </a:lnTo>
                <a:lnTo>
                  <a:pt x="1650" y="2859"/>
                </a:lnTo>
                <a:lnTo>
                  <a:pt x="1653" y="2859"/>
                </a:lnTo>
                <a:lnTo>
                  <a:pt x="1653" y="2859"/>
                </a:lnTo>
                <a:lnTo>
                  <a:pt x="1662" y="2861"/>
                </a:lnTo>
                <a:lnTo>
                  <a:pt x="1681" y="2863"/>
                </a:lnTo>
                <a:lnTo>
                  <a:pt x="1681" y="2863"/>
                </a:lnTo>
                <a:lnTo>
                  <a:pt x="1687" y="2864"/>
                </a:lnTo>
                <a:lnTo>
                  <a:pt x="1687" y="2864"/>
                </a:lnTo>
                <a:lnTo>
                  <a:pt x="1688" y="2863"/>
                </a:lnTo>
                <a:lnTo>
                  <a:pt x="1690" y="2863"/>
                </a:lnTo>
                <a:lnTo>
                  <a:pt x="1687" y="2856"/>
                </a:lnTo>
                <a:lnTo>
                  <a:pt x="1680" y="2842"/>
                </a:lnTo>
                <a:lnTo>
                  <a:pt x="1676" y="2831"/>
                </a:lnTo>
                <a:lnTo>
                  <a:pt x="1673" y="2819"/>
                </a:lnTo>
                <a:lnTo>
                  <a:pt x="1673" y="2819"/>
                </a:lnTo>
                <a:lnTo>
                  <a:pt x="1676" y="2817"/>
                </a:lnTo>
                <a:lnTo>
                  <a:pt x="1683" y="2816"/>
                </a:lnTo>
                <a:lnTo>
                  <a:pt x="1699" y="2809"/>
                </a:lnTo>
                <a:lnTo>
                  <a:pt x="1699" y="2809"/>
                </a:lnTo>
                <a:lnTo>
                  <a:pt x="1704" y="2805"/>
                </a:lnTo>
                <a:lnTo>
                  <a:pt x="1708" y="2798"/>
                </a:lnTo>
                <a:lnTo>
                  <a:pt x="1711" y="2786"/>
                </a:lnTo>
                <a:lnTo>
                  <a:pt x="1711" y="2786"/>
                </a:lnTo>
                <a:lnTo>
                  <a:pt x="1713" y="2784"/>
                </a:lnTo>
                <a:lnTo>
                  <a:pt x="1713" y="2784"/>
                </a:lnTo>
                <a:lnTo>
                  <a:pt x="1713" y="2784"/>
                </a:lnTo>
                <a:lnTo>
                  <a:pt x="1721" y="2786"/>
                </a:lnTo>
                <a:lnTo>
                  <a:pt x="1721" y="2786"/>
                </a:lnTo>
                <a:lnTo>
                  <a:pt x="1727" y="2789"/>
                </a:lnTo>
                <a:lnTo>
                  <a:pt x="1732" y="2789"/>
                </a:lnTo>
                <a:lnTo>
                  <a:pt x="1732" y="2789"/>
                </a:lnTo>
                <a:lnTo>
                  <a:pt x="1735" y="2789"/>
                </a:lnTo>
                <a:lnTo>
                  <a:pt x="1735" y="2789"/>
                </a:lnTo>
                <a:lnTo>
                  <a:pt x="1751" y="2788"/>
                </a:lnTo>
                <a:lnTo>
                  <a:pt x="1760" y="2784"/>
                </a:lnTo>
                <a:lnTo>
                  <a:pt x="1763" y="2781"/>
                </a:lnTo>
                <a:lnTo>
                  <a:pt x="1769" y="2775"/>
                </a:lnTo>
                <a:lnTo>
                  <a:pt x="1769" y="2775"/>
                </a:lnTo>
                <a:lnTo>
                  <a:pt x="1774" y="2767"/>
                </a:lnTo>
                <a:lnTo>
                  <a:pt x="1776" y="2762"/>
                </a:lnTo>
                <a:lnTo>
                  <a:pt x="1774" y="2756"/>
                </a:lnTo>
                <a:lnTo>
                  <a:pt x="1770" y="2751"/>
                </a:lnTo>
                <a:lnTo>
                  <a:pt x="1770" y="2751"/>
                </a:lnTo>
                <a:lnTo>
                  <a:pt x="1769" y="2748"/>
                </a:lnTo>
                <a:lnTo>
                  <a:pt x="1769" y="2748"/>
                </a:lnTo>
                <a:lnTo>
                  <a:pt x="1769" y="2748"/>
                </a:lnTo>
                <a:lnTo>
                  <a:pt x="1770" y="2748"/>
                </a:lnTo>
                <a:lnTo>
                  <a:pt x="1770" y="2748"/>
                </a:lnTo>
                <a:lnTo>
                  <a:pt x="1770" y="2748"/>
                </a:lnTo>
                <a:lnTo>
                  <a:pt x="1770" y="2748"/>
                </a:lnTo>
                <a:lnTo>
                  <a:pt x="1770" y="2746"/>
                </a:lnTo>
                <a:lnTo>
                  <a:pt x="1769" y="2742"/>
                </a:lnTo>
                <a:lnTo>
                  <a:pt x="1769" y="2742"/>
                </a:lnTo>
                <a:lnTo>
                  <a:pt x="1767" y="2741"/>
                </a:lnTo>
                <a:lnTo>
                  <a:pt x="1769" y="2739"/>
                </a:lnTo>
                <a:lnTo>
                  <a:pt x="1769" y="2739"/>
                </a:lnTo>
                <a:lnTo>
                  <a:pt x="1779" y="2742"/>
                </a:lnTo>
                <a:lnTo>
                  <a:pt x="1779" y="2742"/>
                </a:lnTo>
                <a:lnTo>
                  <a:pt x="1788" y="2746"/>
                </a:lnTo>
                <a:lnTo>
                  <a:pt x="1795" y="2746"/>
                </a:lnTo>
                <a:lnTo>
                  <a:pt x="1795" y="2746"/>
                </a:lnTo>
                <a:lnTo>
                  <a:pt x="1797" y="2746"/>
                </a:lnTo>
                <a:lnTo>
                  <a:pt x="1800" y="2744"/>
                </a:lnTo>
                <a:lnTo>
                  <a:pt x="1800" y="2744"/>
                </a:lnTo>
                <a:lnTo>
                  <a:pt x="1814" y="2728"/>
                </a:lnTo>
                <a:lnTo>
                  <a:pt x="1814" y="2728"/>
                </a:lnTo>
                <a:lnTo>
                  <a:pt x="1824" y="2716"/>
                </a:lnTo>
                <a:lnTo>
                  <a:pt x="1833" y="2702"/>
                </a:lnTo>
                <a:lnTo>
                  <a:pt x="1845" y="2687"/>
                </a:lnTo>
                <a:lnTo>
                  <a:pt x="1861" y="2671"/>
                </a:lnTo>
                <a:lnTo>
                  <a:pt x="1861" y="2671"/>
                </a:lnTo>
                <a:lnTo>
                  <a:pt x="1885" y="2646"/>
                </a:lnTo>
                <a:lnTo>
                  <a:pt x="1892" y="2638"/>
                </a:lnTo>
                <a:lnTo>
                  <a:pt x="1899" y="2627"/>
                </a:lnTo>
                <a:lnTo>
                  <a:pt x="1899" y="2627"/>
                </a:lnTo>
                <a:lnTo>
                  <a:pt x="1908" y="2599"/>
                </a:lnTo>
                <a:lnTo>
                  <a:pt x="1915" y="2575"/>
                </a:lnTo>
                <a:lnTo>
                  <a:pt x="1915" y="2575"/>
                </a:lnTo>
                <a:lnTo>
                  <a:pt x="1922" y="2561"/>
                </a:lnTo>
                <a:lnTo>
                  <a:pt x="1933" y="2550"/>
                </a:lnTo>
                <a:lnTo>
                  <a:pt x="1933" y="2550"/>
                </a:lnTo>
                <a:lnTo>
                  <a:pt x="1941" y="2545"/>
                </a:lnTo>
                <a:lnTo>
                  <a:pt x="1955" y="2536"/>
                </a:lnTo>
                <a:lnTo>
                  <a:pt x="1967" y="2531"/>
                </a:lnTo>
                <a:lnTo>
                  <a:pt x="1978" y="2528"/>
                </a:lnTo>
                <a:lnTo>
                  <a:pt x="1978" y="2528"/>
                </a:lnTo>
                <a:lnTo>
                  <a:pt x="1983" y="2526"/>
                </a:lnTo>
                <a:lnTo>
                  <a:pt x="1987" y="2522"/>
                </a:lnTo>
                <a:lnTo>
                  <a:pt x="1994" y="2514"/>
                </a:lnTo>
                <a:lnTo>
                  <a:pt x="2002" y="2500"/>
                </a:lnTo>
                <a:lnTo>
                  <a:pt x="2013" y="2484"/>
                </a:lnTo>
                <a:lnTo>
                  <a:pt x="2013" y="2484"/>
                </a:lnTo>
                <a:lnTo>
                  <a:pt x="2020" y="2477"/>
                </a:lnTo>
                <a:lnTo>
                  <a:pt x="2025" y="2474"/>
                </a:lnTo>
                <a:lnTo>
                  <a:pt x="2030" y="2472"/>
                </a:lnTo>
                <a:lnTo>
                  <a:pt x="2036" y="2472"/>
                </a:lnTo>
                <a:lnTo>
                  <a:pt x="2036" y="2472"/>
                </a:lnTo>
                <a:lnTo>
                  <a:pt x="2042" y="2472"/>
                </a:lnTo>
                <a:lnTo>
                  <a:pt x="2042" y="2472"/>
                </a:lnTo>
                <a:lnTo>
                  <a:pt x="2048" y="2474"/>
                </a:lnTo>
                <a:lnTo>
                  <a:pt x="2048" y="2474"/>
                </a:lnTo>
                <a:lnTo>
                  <a:pt x="2049" y="2472"/>
                </a:lnTo>
                <a:lnTo>
                  <a:pt x="2051" y="2470"/>
                </a:lnTo>
                <a:lnTo>
                  <a:pt x="2051" y="2470"/>
                </a:lnTo>
                <a:lnTo>
                  <a:pt x="2053" y="2458"/>
                </a:lnTo>
                <a:lnTo>
                  <a:pt x="2053" y="2442"/>
                </a:lnTo>
                <a:lnTo>
                  <a:pt x="2055" y="2406"/>
                </a:lnTo>
                <a:lnTo>
                  <a:pt x="2055" y="2406"/>
                </a:lnTo>
                <a:lnTo>
                  <a:pt x="2055" y="2392"/>
                </a:lnTo>
                <a:lnTo>
                  <a:pt x="2053" y="2383"/>
                </a:lnTo>
                <a:lnTo>
                  <a:pt x="2053" y="2378"/>
                </a:lnTo>
                <a:lnTo>
                  <a:pt x="2056" y="2374"/>
                </a:lnTo>
                <a:lnTo>
                  <a:pt x="2056" y="2374"/>
                </a:lnTo>
                <a:lnTo>
                  <a:pt x="2060" y="2367"/>
                </a:lnTo>
                <a:lnTo>
                  <a:pt x="2063" y="2362"/>
                </a:lnTo>
                <a:lnTo>
                  <a:pt x="2063" y="2357"/>
                </a:lnTo>
                <a:lnTo>
                  <a:pt x="2062" y="2350"/>
                </a:lnTo>
                <a:lnTo>
                  <a:pt x="2062" y="2350"/>
                </a:lnTo>
                <a:lnTo>
                  <a:pt x="2058" y="2345"/>
                </a:lnTo>
                <a:lnTo>
                  <a:pt x="2058" y="2345"/>
                </a:lnTo>
                <a:lnTo>
                  <a:pt x="2060" y="2343"/>
                </a:lnTo>
                <a:lnTo>
                  <a:pt x="2063" y="2343"/>
                </a:lnTo>
                <a:lnTo>
                  <a:pt x="2069" y="2341"/>
                </a:lnTo>
                <a:lnTo>
                  <a:pt x="2069" y="2341"/>
                </a:lnTo>
                <a:lnTo>
                  <a:pt x="2084" y="2332"/>
                </a:lnTo>
                <a:lnTo>
                  <a:pt x="2091" y="2327"/>
                </a:lnTo>
                <a:lnTo>
                  <a:pt x="2098" y="2320"/>
                </a:lnTo>
                <a:lnTo>
                  <a:pt x="2098" y="2320"/>
                </a:lnTo>
                <a:lnTo>
                  <a:pt x="2112" y="2299"/>
                </a:lnTo>
                <a:lnTo>
                  <a:pt x="2126" y="2280"/>
                </a:lnTo>
                <a:lnTo>
                  <a:pt x="2126" y="2280"/>
                </a:lnTo>
                <a:lnTo>
                  <a:pt x="2128" y="2275"/>
                </a:lnTo>
                <a:lnTo>
                  <a:pt x="2128" y="2270"/>
                </a:lnTo>
                <a:lnTo>
                  <a:pt x="2126" y="2266"/>
                </a:lnTo>
                <a:lnTo>
                  <a:pt x="2123" y="2259"/>
                </a:lnTo>
                <a:lnTo>
                  <a:pt x="2123" y="2259"/>
                </a:lnTo>
                <a:lnTo>
                  <a:pt x="2121" y="2254"/>
                </a:lnTo>
                <a:lnTo>
                  <a:pt x="2119" y="2249"/>
                </a:lnTo>
                <a:lnTo>
                  <a:pt x="2119" y="2240"/>
                </a:lnTo>
                <a:lnTo>
                  <a:pt x="2121" y="2231"/>
                </a:lnTo>
                <a:lnTo>
                  <a:pt x="2119" y="2229"/>
                </a:lnTo>
                <a:lnTo>
                  <a:pt x="2117" y="2228"/>
                </a:lnTo>
                <a:lnTo>
                  <a:pt x="2117" y="2228"/>
                </a:lnTo>
                <a:lnTo>
                  <a:pt x="2112" y="2226"/>
                </a:lnTo>
                <a:lnTo>
                  <a:pt x="2112" y="2226"/>
                </a:lnTo>
                <a:lnTo>
                  <a:pt x="2105" y="2226"/>
                </a:lnTo>
                <a:lnTo>
                  <a:pt x="2105" y="2226"/>
                </a:lnTo>
                <a:lnTo>
                  <a:pt x="2098" y="2228"/>
                </a:lnTo>
                <a:lnTo>
                  <a:pt x="2098" y="2228"/>
                </a:lnTo>
                <a:lnTo>
                  <a:pt x="2093" y="2226"/>
                </a:lnTo>
                <a:lnTo>
                  <a:pt x="2093" y="2226"/>
                </a:lnTo>
                <a:lnTo>
                  <a:pt x="2084" y="2221"/>
                </a:lnTo>
                <a:lnTo>
                  <a:pt x="2070" y="2212"/>
                </a:lnTo>
                <a:lnTo>
                  <a:pt x="2055" y="2201"/>
                </a:lnTo>
                <a:lnTo>
                  <a:pt x="2039" y="2193"/>
                </a:lnTo>
                <a:lnTo>
                  <a:pt x="2039" y="2193"/>
                </a:lnTo>
                <a:lnTo>
                  <a:pt x="2013" y="2184"/>
                </a:lnTo>
                <a:lnTo>
                  <a:pt x="1976" y="2174"/>
                </a:lnTo>
                <a:lnTo>
                  <a:pt x="1920" y="2158"/>
                </a:lnTo>
                <a:lnTo>
                  <a:pt x="1920" y="2158"/>
                </a:lnTo>
                <a:lnTo>
                  <a:pt x="1915" y="2154"/>
                </a:lnTo>
                <a:lnTo>
                  <a:pt x="1910" y="2149"/>
                </a:lnTo>
                <a:lnTo>
                  <a:pt x="1903" y="2132"/>
                </a:lnTo>
                <a:lnTo>
                  <a:pt x="1903" y="2132"/>
                </a:lnTo>
                <a:lnTo>
                  <a:pt x="1898" y="2119"/>
                </a:lnTo>
                <a:lnTo>
                  <a:pt x="1891" y="2112"/>
                </a:lnTo>
                <a:lnTo>
                  <a:pt x="1885" y="2106"/>
                </a:lnTo>
                <a:lnTo>
                  <a:pt x="1877" y="2102"/>
                </a:lnTo>
                <a:lnTo>
                  <a:pt x="1877" y="2102"/>
                </a:lnTo>
                <a:lnTo>
                  <a:pt x="1866" y="2097"/>
                </a:lnTo>
                <a:lnTo>
                  <a:pt x="1859" y="2093"/>
                </a:lnTo>
                <a:lnTo>
                  <a:pt x="1854" y="2088"/>
                </a:lnTo>
                <a:lnTo>
                  <a:pt x="1852" y="2081"/>
                </a:lnTo>
                <a:lnTo>
                  <a:pt x="1852" y="2081"/>
                </a:lnTo>
                <a:lnTo>
                  <a:pt x="1849" y="2074"/>
                </a:lnTo>
                <a:lnTo>
                  <a:pt x="1844" y="2064"/>
                </a:lnTo>
                <a:lnTo>
                  <a:pt x="1835" y="2057"/>
                </a:lnTo>
                <a:lnTo>
                  <a:pt x="1828" y="2051"/>
                </a:lnTo>
                <a:lnTo>
                  <a:pt x="1828" y="2051"/>
                </a:lnTo>
                <a:lnTo>
                  <a:pt x="1816" y="2048"/>
                </a:lnTo>
                <a:lnTo>
                  <a:pt x="1797" y="2044"/>
                </a:lnTo>
                <a:lnTo>
                  <a:pt x="1777" y="2041"/>
                </a:lnTo>
                <a:lnTo>
                  <a:pt x="1770" y="2037"/>
                </a:lnTo>
                <a:lnTo>
                  <a:pt x="1765" y="2036"/>
                </a:lnTo>
                <a:lnTo>
                  <a:pt x="1765" y="2036"/>
                </a:lnTo>
                <a:lnTo>
                  <a:pt x="1748" y="2022"/>
                </a:lnTo>
                <a:lnTo>
                  <a:pt x="1723" y="2003"/>
                </a:lnTo>
                <a:lnTo>
                  <a:pt x="1723" y="2003"/>
                </a:lnTo>
                <a:lnTo>
                  <a:pt x="1715" y="1992"/>
                </a:lnTo>
                <a:lnTo>
                  <a:pt x="1706" y="1982"/>
                </a:lnTo>
                <a:lnTo>
                  <a:pt x="1697" y="1971"/>
                </a:lnTo>
                <a:lnTo>
                  <a:pt x="1694" y="1968"/>
                </a:lnTo>
                <a:lnTo>
                  <a:pt x="1688" y="1966"/>
                </a:lnTo>
                <a:lnTo>
                  <a:pt x="1688" y="1966"/>
                </a:lnTo>
                <a:lnTo>
                  <a:pt x="1673" y="1961"/>
                </a:lnTo>
                <a:lnTo>
                  <a:pt x="1653" y="1957"/>
                </a:lnTo>
                <a:lnTo>
                  <a:pt x="1631" y="1954"/>
                </a:lnTo>
                <a:lnTo>
                  <a:pt x="1610" y="1950"/>
                </a:lnTo>
                <a:lnTo>
                  <a:pt x="1610" y="1950"/>
                </a:lnTo>
                <a:lnTo>
                  <a:pt x="1592" y="1945"/>
                </a:lnTo>
                <a:lnTo>
                  <a:pt x="1575" y="1941"/>
                </a:lnTo>
                <a:lnTo>
                  <a:pt x="1551" y="1940"/>
                </a:lnTo>
                <a:lnTo>
                  <a:pt x="1551" y="1940"/>
                </a:lnTo>
                <a:lnTo>
                  <a:pt x="1544" y="1938"/>
                </a:lnTo>
                <a:lnTo>
                  <a:pt x="1538" y="1936"/>
                </a:lnTo>
                <a:lnTo>
                  <a:pt x="1538" y="1936"/>
                </a:lnTo>
                <a:lnTo>
                  <a:pt x="1533" y="1938"/>
                </a:lnTo>
                <a:lnTo>
                  <a:pt x="1523" y="1940"/>
                </a:lnTo>
                <a:lnTo>
                  <a:pt x="1523" y="1940"/>
                </a:lnTo>
                <a:lnTo>
                  <a:pt x="1486" y="1952"/>
                </a:lnTo>
                <a:lnTo>
                  <a:pt x="1486" y="1952"/>
                </a:lnTo>
                <a:lnTo>
                  <a:pt x="1477" y="1955"/>
                </a:lnTo>
                <a:lnTo>
                  <a:pt x="1474" y="1961"/>
                </a:lnTo>
                <a:lnTo>
                  <a:pt x="1463" y="1976"/>
                </a:lnTo>
                <a:lnTo>
                  <a:pt x="1463" y="1976"/>
                </a:lnTo>
                <a:lnTo>
                  <a:pt x="1458" y="1987"/>
                </a:lnTo>
                <a:lnTo>
                  <a:pt x="1453" y="1994"/>
                </a:lnTo>
                <a:lnTo>
                  <a:pt x="1451" y="2003"/>
                </a:lnTo>
                <a:lnTo>
                  <a:pt x="1451" y="2003"/>
                </a:lnTo>
                <a:lnTo>
                  <a:pt x="1449" y="1999"/>
                </a:lnTo>
                <a:lnTo>
                  <a:pt x="1446" y="1992"/>
                </a:lnTo>
                <a:lnTo>
                  <a:pt x="1437" y="1987"/>
                </a:lnTo>
                <a:lnTo>
                  <a:pt x="1430" y="1983"/>
                </a:lnTo>
                <a:lnTo>
                  <a:pt x="1423" y="1983"/>
                </a:lnTo>
                <a:lnTo>
                  <a:pt x="1423" y="1983"/>
                </a:lnTo>
                <a:lnTo>
                  <a:pt x="1420" y="1983"/>
                </a:lnTo>
                <a:lnTo>
                  <a:pt x="1420" y="1983"/>
                </a:lnTo>
                <a:lnTo>
                  <a:pt x="1409" y="1983"/>
                </a:lnTo>
                <a:lnTo>
                  <a:pt x="1400" y="1987"/>
                </a:lnTo>
                <a:lnTo>
                  <a:pt x="1400" y="1987"/>
                </a:lnTo>
                <a:lnTo>
                  <a:pt x="1392" y="1990"/>
                </a:lnTo>
                <a:lnTo>
                  <a:pt x="1387" y="1990"/>
                </a:lnTo>
                <a:lnTo>
                  <a:pt x="1387" y="1990"/>
                </a:lnTo>
                <a:lnTo>
                  <a:pt x="1387" y="1990"/>
                </a:lnTo>
                <a:lnTo>
                  <a:pt x="1387" y="1990"/>
                </a:lnTo>
                <a:lnTo>
                  <a:pt x="1374" y="1987"/>
                </a:lnTo>
                <a:lnTo>
                  <a:pt x="1359" y="1978"/>
                </a:lnTo>
                <a:lnTo>
                  <a:pt x="1359" y="1978"/>
                </a:lnTo>
                <a:lnTo>
                  <a:pt x="1350" y="1973"/>
                </a:lnTo>
                <a:lnTo>
                  <a:pt x="1341" y="1966"/>
                </a:lnTo>
                <a:lnTo>
                  <a:pt x="1338" y="1961"/>
                </a:lnTo>
                <a:lnTo>
                  <a:pt x="1336" y="1957"/>
                </a:lnTo>
                <a:lnTo>
                  <a:pt x="1336" y="1954"/>
                </a:lnTo>
                <a:lnTo>
                  <a:pt x="1336" y="1954"/>
                </a:lnTo>
                <a:lnTo>
                  <a:pt x="1343" y="1938"/>
                </a:lnTo>
                <a:lnTo>
                  <a:pt x="1346" y="1926"/>
                </a:lnTo>
                <a:lnTo>
                  <a:pt x="1346" y="1926"/>
                </a:lnTo>
                <a:lnTo>
                  <a:pt x="1346" y="1910"/>
                </a:lnTo>
                <a:lnTo>
                  <a:pt x="1346" y="1894"/>
                </a:lnTo>
                <a:lnTo>
                  <a:pt x="1346" y="1894"/>
                </a:lnTo>
                <a:lnTo>
                  <a:pt x="1346" y="1886"/>
                </a:lnTo>
                <a:lnTo>
                  <a:pt x="1343" y="1882"/>
                </a:lnTo>
                <a:lnTo>
                  <a:pt x="1336" y="1877"/>
                </a:lnTo>
                <a:lnTo>
                  <a:pt x="1336" y="1877"/>
                </a:lnTo>
                <a:lnTo>
                  <a:pt x="1329" y="1875"/>
                </a:lnTo>
                <a:lnTo>
                  <a:pt x="1322" y="1875"/>
                </a:lnTo>
                <a:lnTo>
                  <a:pt x="1322" y="1875"/>
                </a:lnTo>
                <a:lnTo>
                  <a:pt x="1313" y="1875"/>
                </a:lnTo>
                <a:lnTo>
                  <a:pt x="1313" y="1875"/>
                </a:lnTo>
                <a:lnTo>
                  <a:pt x="1305" y="1875"/>
                </a:lnTo>
                <a:lnTo>
                  <a:pt x="1305" y="1875"/>
                </a:lnTo>
                <a:lnTo>
                  <a:pt x="1296" y="1873"/>
                </a:lnTo>
                <a:lnTo>
                  <a:pt x="1296" y="1873"/>
                </a:lnTo>
                <a:lnTo>
                  <a:pt x="1289" y="1872"/>
                </a:lnTo>
                <a:lnTo>
                  <a:pt x="1282" y="1870"/>
                </a:lnTo>
                <a:lnTo>
                  <a:pt x="1268" y="1870"/>
                </a:lnTo>
                <a:lnTo>
                  <a:pt x="1268" y="1870"/>
                </a:lnTo>
                <a:lnTo>
                  <a:pt x="1261" y="1870"/>
                </a:lnTo>
                <a:lnTo>
                  <a:pt x="1256" y="1868"/>
                </a:lnTo>
                <a:lnTo>
                  <a:pt x="1252" y="1866"/>
                </a:lnTo>
                <a:lnTo>
                  <a:pt x="1252" y="1866"/>
                </a:lnTo>
                <a:lnTo>
                  <a:pt x="1261" y="1861"/>
                </a:lnTo>
                <a:lnTo>
                  <a:pt x="1266" y="1856"/>
                </a:lnTo>
                <a:lnTo>
                  <a:pt x="1268" y="1853"/>
                </a:lnTo>
                <a:lnTo>
                  <a:pt x="1268" y="1849"/>
                </a:lnTo>
                <a:lnTo>
                  <a:pt x="1268" y="1849"/>
                </a:lnTo>
                <a:lnTo>
                  <a:pt x="1270" y="1835"/>
                </a:lnTo>
                <a:lnTo>
                  <a:pt x="1270" y="1835"/>
                </a:lnTo>
                <a:lnTo>
                  <a:pt x="1268" y="1830"/>
                </a:lnTo>
                <a:lnTo>
                  <a:pt x="1266" y="1826"/>
                </a:lnTo>
                <a:lnTo>
                  <a:pt x="1266" y="1826"/>
                </a:lnTo>
                <a:lnTo>
                  <a:pt x="1270" y="1823"/>
                </a:lnTo>
                <a:lnTo>
                  <a:pt x="1275" y="1818"/>
                </a:lnTo>
                <a:lnTo>
                  <a:pt x="1275" y="1818"/>
                </a:lnTo>
                <a:lnTo>
                  <a:pt x="1275" y="1816"/>
                </a:lnTo>
                <a:lnTo>
                  <a:pt x="1275" y="1816"/>
                </a:lnTo>
                <a:lnTo>
                  <a:pt x="1275" y="1818"/>
                </a:lnTo>
                <a:lnTo>
                  <a:pt x="1275" y="1818"/>
                </a:lnTo>
                <a:lnTo>
                  <a:pt x="1277" y="1818"/>
                </a:lnTo>
                <a:lnTo>
                  <a:pt x="1277" y="1818"/>
                </a:lnTo>
                <a:lnTo>
                  <a:pt x="1278" y="1816"/>
                </a:lnTo>
                <a:lnTo>
                  <a:pt x="1278" y="1816"/>
                </a:lnTo>
                <a:lnTo>
                  <a:pt x="1282" y="1814"/>
                </a:lnTo>
                <a:lnTo>
                  <a:pt x="1282" y="1812"/>
                </a:lnTo>
                <a:lnTo>
                  <a:pt x="1282" y="1805"/>
                </a:lnTo>
                <a:lnTo>
                  <a:pt x="1282" y="1805"/>
                </a:lnTo>
                <a:lnTo>
                  <a:pt x="1284" y="1798"/>
                </a:lnTo>
                <a:lnTo>
                  <a:pt x="1287" y="1791"/>
                </a:lnTo>
                <a:lnTo>
                  <a:pt x="1287" y="1791"/>
                </a:lnTo>
                <a:lnTo>
                  <a:pt x="1291" y="1784"/>
                </a:lnTo>
                <a:lnTo>
                  <a:pt x="1292" y="1779"/>
                </a:lnTo>
                <a:lnTo>
                  <a:pt x="1292" y="1777"/>
                </a:lnTo>
                <a:lnTo>
                  <a:pt x="1291" y="1776"/>
                </a:lnTo>
                <a:lnTo>
                  <a:pt x="1284" y="1774"/>
                </a:lnTo>
                <a:lnTo>
                  <a:pt x="1284" y="1774"/>
                </a:lnTo>
                <a:lnTo>
                  <a:pt x="1278" y="1774"/>
                </a:lnTo>
                <a:lnTo>
                  <a:pt x="1278" y="1774"/>
                </a:lnTo>
                <a:lnTo>
                  <a:pt x="1257" y="1776"/>
                </a:lnTo>
                <a:lnTo>
                  <a:pt x="1242" y="1777"/>
                </a:lnTo>
                <a:lnTo>
                  <a:pt x="1242" y="1777"/>
                </a:lnTo>
                <a:lnTo>
                  <a:pt x="1238" y="1777"/>
                </a:lnTo>
                <a:lnTo>
                  <a:pt x="1237" y="1779"/>
                </a:lnTo>
                <a:lnTo>
                  <a:pt x="1235" y="1786"/>
                </a:lnTo>
                <a:lnTo>
                  <a:pt x="1231" y="1798"/>
                </a:lnTo>
                <a:lnTo>
                  <a:pt x="1231" y="1798"/>
                </a:lnTo>
                <a:lnTo>
                  <a:pt x="1230" y="1804"/>
                </a:lnTo>
                <a:lnTo>
                  <a:pt x="1226" y="1809"/>
                </a:lnTo>
                <a:lnTo>
                  <a:pt x="1221" y="1818"/>
                </a:lnTo>
                <a:lnTo>
                  <a:pt x="1221" y="1818"/>
                </a:lnTo>
                <a:lnTo>
                  <a:pt x="1217" y="1828"/>
                </a:lnTo>
                <a:lnTo>
                  <a:pt x="1217" y="1828"/>
                </a:lnTo>
                <a:lnTo>
                  <a:pt x="1217" y="1830"/>
                </a:lnTo>
                <a:lnTo>
                  <a:pt x="1217" y="1830"/>
                </a:lnTo>
                <a:lnTo>
                  <a:pt x="1217" y="1830"/>
                </a:lnTo>
                <a:lnTo>
                  <a:pt x="1214" y="1828"/>
                </a:lnTo>
                <a:lnTo>
                  <a:pt x="1214" y="1828"/>
                </a:lnTo>
                <a:lnTo>
                  <a:pt x="1210" y="1826"/>
                </a:lnTo>
                <a:lnTo>
                  <a:pt x="1207" y="1826"/>
                </a:lnTo>
                <a:lnTo>
                  <a:pt x="1198" y="1825"/>
                </a:lnTo>
                <a:lnTo>
                  <a:pt x="1198" y="1825"/>
                </a:lnTo>
                <a:lnTo>
                  <a:pt x="1188" y="1826"/>
                </a:lnTo>
                <a:lnTo>
                  <a:pt x="1175" y="1832"/>
                </a:lnTo>
                <a:lnTo>
                  <a:pt x="1175" y="1832"/>
                </a:lnTo>
                <a:lnTo>
                  <a:pt x="1170" y="1832"/>
                </a:lnTo>
                <a:lnTo>
                  <a:pt x="1170" y="1832"/>
                </a:lnTo>
                <a:lnTo>
                  <a:pt x="1167" y="1832"/>
                </a:lnTo>
                <a:lnTo>
                  <a:pt x="1165" y="1830"/>
                </a:lnTo>
                <a:lnTo>
                  <a:pt x="1165" y="1830"/>
                </a:lnTo>
                <a:lnTo>
                  <a:pt x="1161" y="1826"/>
                </a:lnTo>
                <a:lnTo>
                  <a:pt x="1156" y="1823"/>
                </a:lnTo>
                <a:lnTo>
                  <a:pt x="1156" y="1823"/>
                </a:lnTo>
                <a:lnTo>
                  <a:pt x="1153" y="1821"/>
                </a:lnTo>
                <a:lnTo>
                  <a:pt x="1148" y="1818"/>
                </a:lnTo>
                <a:lnTo>
                  <a:pt x="1139" y="1809"/>
                </a:lnTo>
                <a:lnTo>
                  <a:pt x="1139" y="1809"/>
                </a:lnTo>
                <a:lnTo>
                  <a:pt x="1128" y="1795"/>
                </a:lnTo>
                <a:lnTo>
                  <a:pt x="1118" y="1776"/>
                </a:lnTo>
                <a:lnTo>
                  <a:pt x="1118" y="1776"/>
                </a:lnTo>
                <a:lnTo>
                  <a:pt x="1113" y="1765"/>
                </a:lnTo>
                <a:lnTo>
                  <a:pt x="1109" y="1757"/>
                </a:lnTo>
                <a:lnTo>
                  <a:pt x="1109" y="1748"/>
                </a:lnTo>
                <a:lnTo>
                  <a:pt x="1113" y="1737"/>
                </a:lnTo>
                <a:lnTo>
                  <a:pt x="1113" y="1737"/>
                </a:lnTo>
                <a:lnTo>
                  <a:pt x="1121" y="1720"/>
                </a:lnTo>
                <a:lnTo>
                  <a:pt x="1127" y="1708"/>
                </a:lnTo>
                <a:lnTo>
                  <a:pt x="1127" y="1708"/>
                </a:lnTo>
                <a:lnTo>
                  <a:pt x="1128" y="1702"/>
                </a:lnTo>
                <a:lnTo>
                  <a:pt x="1128" y="1699"/>
                </a:lnTo>
                <a:lnTo>
                  <a:pt x="1123" y="1694"/>
                </a:lnTo>
                <a:lnTo>
                  <a:pt x="1123" y="1694"/>
                </a:lnTo>
                <a:lnTo>
                  <a:pt x="1118" y="1687"/>
                </a:lnTo>
                <a:lnTo>
                  <a:pt x="1114" y="1683"/>
                </a:lnTo>
                <a:lnTo>
                  <a:pt x="1114" y="1680"/>
                </a:lnTo>
                <a:lnTo>
                  <a:pt x="1116" y="1675"/>
                </a:lnTo>
                <a:lnTo>
                  <a:pt x="1116" y="1675"/>
                </a:lnTo>
                <a:lnTo>
                  <a:pt x="1120" y="1669"/>
                </a:lnTo>
                <a:lnTo>
                  <a:pt x="1125" y="1664"/>
                </a:lnTo>
                <a:lnTo>
                  <a:pt x="1141" y="1650"/>
                </a:lnTo>
                <a:lnTo>
                  <a:pt x="1141" y="1650"/>
                </a:lnTo>
                <a:lnTo>
                  <a:pt x="1163" y="1634"/>
                </a:lnTo>
                <a:lnTo>
                  <a:pt x="1175" y="1627"/>
                </a:lnTo>
                <a:lnTo>
                  <a:pt x="1184" y="1624"/>
                </a:lnTo>
                <a:lnTo>
                  <a:pt x="1184" y="1624"/>
                </a:lnTo>
                <a:lnTo>
                  <a:pt x="1184" y="1624"/>
                </a:lnTo>
                <a:lnTo>
                  <a:pt x="1184" y="1624"/>
                </a:lnTo>
                <a:lnTo>
                  <a:pt x="1195" y="1626"/>
                </a:lnTo>
                <a:lnTo>
                  <a:pt x="1203" y="1629"/>
                </a:lnTo>
                <a:lnTo>
                  <a:pt x="1203" y="1629"/>
                </a:lnTo>
                <a:lnTo>
                  <a:pt x="1210" y="1631"/>
                </a:lnTo>
                <a:lnTo>
                  <a:pt x="1217" y="1631"/>
                </a:lnTo>
                <a:lnTo>
                  <a:pt x="1217" y="1631"/>
                </a:lnTo>
                <a:lnTo>
                  <a:pt x="1221" y="1633"/>
                </a:lnTo>
                <a:lnTo>
                  <a:pt x="1224" y="1636"/>
                </a:lnTo>
                <a:lnTo>
                  <a:pt x="1226" y="1638"/>
                </a:lnTo>
                <a:lnTo>
                  <a:pt x="1231" y="1640"/>
                </a:lnTo>
                <a:lnTo>
                  <a:pt x="1231" y="1640"/>
                </a:lnTo>
                <a:lnTo>
                  <a:pt x="1238" y="1638"/>
                </a:lnTo>
                <a:lnTo>
                  <a:pt x="1243" y="1636"/>
                </a:lnTo>
                <a:lnTo>
                  <a:pt x="1243" y="1636"/>
                </a:lnTo>
                <a:lnTo>
                  <a:pt x="1245" y="1636"/>
                </a:lnTo>
                <a:lnTo>
                  <a:pt x="1245" y="1636"/>
                </a:lnTo>
                <a:lnTo>
                  <a:pt x="1250" y="1640"/>
                </a:lnTo>
                <a:lnTo>
                  <a:pt x="1254" y="1641"/>
                </a:lnTo>
                <a:lnTo>
                  <a:pt x="1254" y="1641"/>
                </a:lnTo>
                <a:lnTo>
                  <a:pt x="1256" y="1640"/>
                </a:lnTo>
                <a:lnTo>
                  <a:pt x="1256" y="1640"/>
                </a:lnTo>
                <a:lnTo>
                  <a:pt x="1257" y="1636"/>
                </a:lnTo>
                <a:lnTo>
                  <a:pt x="1256" y="1634"/>
                </a:lnTo>
                <a:lnTo>
                  <a:pt x="1254" y="1633"/>
                </a:lnTo>
                <a:lnTo>
                  <a:pt x="1249" y="1629"/>
                </a:lnTo>
                <a:lnTo>
                  <a:pt x="1249" y="1629"/>
                </a:lnTo>
                <a:lnTo>
                  <a:pt x="1242" y="1627"/>
                </a:lnTo>
                <a:lnTo>
                  <a:pt x="1242" y="1622"/>
                </a:lnTo>
                <a:lnTo>
                  <a:pt x="1242" y="1622"/>
                </a:lnTo>
                <a:lnTo>
                  <a:pt x="1242" y="1620"/>
                </a:lnTo>
                <a:lnTo>
                  <a:pt x="1243" y="1619"/>
                </a:lnTo>
                <a:lnTo>
                  <a:pt x="1250" y="1617"/>
                </a:lnTo>
                <a:lnTo>
                  <a:pt x="1250" y="1617"/>
                </a:lnTo>
                <a:lnTo>
                  <a:pt x="1254" y="1617"/>
                </a:lnTo>
                <a:lnTo>
                  <a:pt x="1254" y="1617"/>
                </a:lnTo>
                <a:lnTo>
                  <a:pt x="1264" y="1619"/>
                </a:lnTo>
                <a:lnTo>
                  <a:pt x="1264" y="1619"/>
                </a:lnTo>
                <a:lnTo>
                  <a:pt x="1280" y="1619"/>
                </a:lnTo>
                <a:lnTo>
                  <a:pt x="1280" y="1619"/>
                </a:lnTo>
                <a:lnTo>
                  <a:pt x="1285" y="1619"/>
                </a:lnTo>
                <a:lnTo>
                  <a:pt x="1291" y="1617"/>
                </a:lnTo>
                <a:lnTo>
                  <a:pt x="1291" y="1617"/>
                </a:lnTo>
                <a:lnTo>
                  <a:pt x="1298" y="1615"/>
                </a:lnTo>
                <a:lnTo>
                  <a:pt x="1298" y="1615"/>
                </a:lnTo>
                <a:lnTo>
                  <a:pt x="1310" y="1619"/>
                </a:lnTo>
                <a:lnTo>
                  <a:pt x="1320" y="1622"/>
                </a:lnTo>
                <a:lnTo>
                  <a:pt x="1320" y="1622"/>
                </a:lnTo>
                <a:lnTo>
                  <a:pt x="1327" y="1624"/>
                </a:lnTo>
                <a:lnTo>
                  <a:pt x="1327" y="1624"/>
                </a:lnTo>
                <a:lnTo>
                  <a:pt x="1336" y="1620"/>
                </a:lnTo>
                <a:lnTo>
                  <a:pt x="1336" y="1620"/>
                </a:lnTo>
                <a:lnTo>
                  <a:pt x="1339" y="1620"/>
                </a:lnTo>
                <a:lnTo>
                  <a:pt x="1339" y="1620"/>
                </a:lnTo>
                <a:lnTo>
                  <a:pt x="1346" y="1622"/>
                </a:lnTo>
                <a:lnTo>
                  <a:pt x="1352" y="1626"/>
                </a:lnTo>
                <a:lnTo>
                  <a:pt x="1355" y="1631"/>
                </a:lnTo>
                <a:lnTo>
                  <a:pt x="1357" y="1636"/>
                </a:lnTo>
                <a:lnTo>
                  <a:pt x="1357" y="1636"/>
                </a:lnTo>
                <a:lnTo>
                  <a:pt x="1360" y="1650"/>
                </a:lnTo>
                <a:lnTo>
                  <a:pt x="1362" y="1662"/>
                </a:lnTo>
                <a:lnTo>
                  <a:pt x="1362" y="1662"/>
                </a:lnTo>
                <a:lnTo>
                  <a:pt x="1364" y="1673"/>
                </a:lnTo>
                <a:lnTo>
                  <a:pt x="1366" y="1678"/>
                </a:lnTo>
                <a:lnTo>
                  <a:pt x="1369" y="1685"/>
                </a:lnTo>
                <a:lnTo>
                  <a:pt x="1369" y="1685"/>
                </a:lnTo>
                <a:lnTo>
                  <a:pt x="1373" y="1690"/>
                </a:lnTo>
                <a:lnTo>
                  <a:pt x="1373" y="1695"/>
                </a:lnTo>
                <a:lnTo>
                  <a:pt x="1374" y="1699"/>
                </a:lnTo>
                <a:lnTo>
                  <a:pt x="1378" y="1702"/>
                </a:lnTo>
                <a:lnTo>
                  <a:pt x="1378" y="1702"/>
                </a:lnTo>
                <a:lnTo>
                  <a:pt x="1385" y="1709"/>
                </a:lnTo>
                <a:lnTo>
                  <a:pt x="1387" y="1713"/>
                </a:lnTo>
                <a:lnTo>
                  <a:pt x="1388" y="1713"/>
                </a:lnTo>
                <a:lnTo>
                  <a:pt x="1388" y="1713"/>
                </a:lnTo>
                <a:lnTo>
                  <a:pt x="1392" y="1711"/>
                </a:lnTo>
                <a:lnTo>
                  <a:pt x="1392" y="1711"/>
                </a:lnTo>
                <a:lnTo>
                  <a:pt x="1395" y="1708"/>
                </a:lnTo>
                <a:lnTo>
                  <a:pt x="1397" y="1702"/>
                </a:lnTo>
                <a:lnTo>
                  <a:pt x="1400" y="1690"/>
                </a:lnTo>
                <a:lnTo>
                  <a:pt x="1400" y="1690"/>
                </a:lnTo>
                <a:lnTo>
                  <a:pt x="1400" y="1687"/>
                </a:lnTo>
                <a:lnTo>
                  <a:pt x="1399" y="1685"/>
                </a:lnTo>
                <a:lnTo>
                  <a:pt x="1397" y="1680"/>
                </a:lnTo>
                <a:lnTo>
                  <a:pt x="1392" y="1668"/>
                </a:lnTo>
                <a:lnTo>
                  <a:pt x="1392" y="1668"/>
                </a:lnTo>
                <a:lnTo>
                  <a:pt x="1381" y="1634"/>
                </a:lnTo>
                <a:lnTo>
                  <a:pt x="1378" y="1619"/>
                </a:lnTo>
                <a:lnTo>
                  <a:pt x="1378" y="1612"/>
                </a:lnTo>
                <a:lnTo>
                  <a:pt x="1378" y="1607"/>
                </a:lnTo>
                <a:lnTo>
                  <a:pt x="1378" y="1607"/>
                </a:lnTo>
                <a:lnTo>
                  <a:pt x="1380" y="1593"/>
                </a:lnTo>
                <a:lnTo>
                  <a:pt x="1381" y="1587"/>
                </a:lnTo>
                <a:lnTo>
                  <a:pt x="1385" y="1582"/>
                </a:lnTo>
                <a:lnTo>
                  <a:pt x="1385" y="1582"/>
                </a:lnTo>
                <a:lnTo>
                  <a:pt x="1392" y="1577"/>
                </a:lnTo>
                <a:lnTo>
                  <a:pt x="1397" y="1572"/>
                </a:lnTo>
                <a:lnTo>
                  <a:pt x="1409" y="1563"/>
                </a:lnTo>
                <a:lnTo>
                  <a:pt x="1409" y="1563"/>
                </a:lnTo>
                <a:lnTo>
                  <a:pt x="1420" y="1552"/>
                </a:lnTo>
                <a:lnTo>
                  <a:pt x="1420" y="1552"/>
                </a:lnTo>
                <a:lnTo>
                  <a:pt x="1425" y="1549"/>
                </a:lnTo>
                <a:lnTo>
                  <a:pt x="1428" y="1549"/>
                </a:lnTo>
                <a:lnTo>
                  <a:pt x="1430" y="1545"/>
                </a:lnTo>
                <a:lnTo>
                  <a:pt x="1430" y="1545"/>
                </a:lnTo>
                <a:lnTo>
                  <a:pt x="1441" y="1531"/>
                </a:lnTo>
                <a:lnTo>
                  <a:pt x="1441" y="1531"/>
                </a:lnTo>
                <a:lnTo>
                  <a:pt x="1444" y="1530"/>
                </a:lnTo>
                <a:lnTo>
                  <a:pt x="1446" y="1530"/>
                </a:lnTo>
                <a:lnTo>
                  <a:pt x="1446" y="1530"/>
                </a:lnTo>
                <a:lnTo>
                  <a:pt x="1446" y="1530"/>
                </a:lnTo>
                <a:lnTo>
                  <a:pt x="1446" y="1530"/>
                </a:lnTo>
                <a:lnTo>
                  <a:pt x="1448" y="1530"/>
                </a:lnTo>
                <a:lnTo>
                  <a:pt x="1448" y="1530"/>
                </a:lnTo>
                <a:lnTo>
                  <a:pt x="1451" y="1530"/>
                </a:lnTo>
                <a:lnTo>
                  <a:pt x="1451" y="1530"/>
                </a:lnTo>
                <a:lnTo>
                  <a:pt x="1458" y="1525"/>
                </a:lnTo>
                <a:lnTo>
                  <a:pt x="1462" y="1521"/>
                </a:lnTo>
                <a:lnTo>
                  <a:pt x="1462" y="1521"/>
                </a:lnTo>
                <a:lnTo>
                  <a:pt x="1462" y="1521"/>
                </a:lnTo>
                <a:lnTo>
                  <a:pt x="1462" y="1521"/>
                </a:lnTo>
                <a:lnTo>
                  <a:pt x="1462" y="1521"/>
                </a:lnTo>
                <a:lnTo>
                  <a:pt x="1462" y="1521"/>
                </a:lnTo>
                <a:lnTo>
                  <a:pt x="1462" y="1521"/>
                </a:lnTo>
                <a:lnTo>
                  <a:pt x="1462" y="1521"/>
                </a:lnTo>
                <a:lnTo>
                  <a:pt x="1460" y="1521"/>
                </a:lnTo>
                <a:lnTo>
                  <a:pt x="1458" y="1519"/>
                </a:lnTo>
                <a:lnTo>
                  <a:pt x="1458" y="1519"/>
                </a:lnTo>
                <a:lnTo>
                  <a:pt x="1458" y="1514"/>
                </a:lnTo>
                <a:lnTo>
                  <a:pt x="1458" y="1512"/>
                </a:lnTo>
                <a:lnTo>
                  <a:pt x="1458" y="1512"/>
                </a:lnTo>
                <a:lnTo>
                  <a:pt x="1458" y="1512"/>
                </a:lnTo>
                <a:lnTo>
                  <a:pt x="1463" y="1511"/>
                </a:lnTo>
                <a:lnTo>
                  <a:pt x="1465" y="1509"/>
                </a:lnTo>
                <a:lnTo>
                  <a:pt x="1465" y="1507"/>
                </a:lnTo>
                <a:lnTo>
                  <a:pt x="1465" y="1507"/>
                </a:lnTo>
                <a:lnTo>
                  <a:pt x="1463" y="1504"/>
                </a:lnTo>
                <a:lnTo>
                  <a:pt x="1462" y="1502"/>
                </a:lnTo>
                <a:lnTo>
                  <a:pt x="1458" y="1502"/>
                </a:lnTo>
                <a:lnTo>
                  <a:pt x="1456" y="1500"/>
                </a:lnTo>
                <a:lnTo>
                  <a:pt x="1456" y="1500"/>
                </a:lnTo>
                <a:lnTo>
                  <a:pt x="1456" y="1498"/>
                </a:lnTo>
                <a:lnTo>
                  <a:pt x="1458" y="1495"/>
                </a:lnTo>
                <a:lnTo>
                  <a:pt x="1462" y="1488"/>
                </a:lnTo>
                <a:lnTo>
                  <a:pt x="1460" y="1479"/>
                </a:lnTo>
                <a:lnTo>
                  <a:pt x="1460" y="1479"/>
                </a:lnTo>
                <a:lnTo>
                  <a:pt x="1458" y="1472"/>
                </a:lnTo>
                <a:lnTo>
                  <a:pt x="1460" y="1469"/>
                </a:lnTo>
                <a:lnTo>
                  <a:pt x="1462" y="1463"/>
                </a:lnTo>
                <a:lnTo>
                  <a:pt x="1460" y="1458"/>
                </a:lnTo>
                <a:lnTo>
                  <a:pt x="1460" y="1458"/>
                </a:lnTo>
                <a:lnTo>
                  <a:pt x="1456" y="1451"/>
                </a:lnTo>
                <a:lnTo>
                  <a:pt x="1456" y="1442"/>
                </a:lnTo>
                <a:lnTo>
                  <a:pt x="1458" y="1436"/>
                </a:lnTo>
                <a:lnTo>
                  <a:pt x="1460" y="1429"/>
                </a:lnTo>
                <a:lnTo>
                  <a:pt x="1460" y="1429"/>
                </a:lnTo>
                <a:lnTo>
                  <a:pt x="1465" y="1423"/>
                </a:lnTo>
                <a:lnTo>
                  <a:pt x="1469" y="1420"/>
                </a:lnTo>
                <a:lnTo>
                  <a:pt x="1469" y="1420"/>
                </a:lnTo>
                <a:lnTo>
                  <a:pt x="1469" y="1422"/>
                </a:lnTo>
                <a:lnTo>
                  <a:pt x="1469" y="1425"/>
                </a:lnTo>
                <a:lnTo>
                  <a:pt x="1469" y="1425"/>
                </a:lnTo>
                <a:lnTo>
                  <a:pt x="1465" y="1441"/>
                </a:lnTo>
                <a:lnTo>
                  <a:pt x="1465" y="1444"/>
                </a:lnTo>
                <a:lnTo>
                  <a:pt x="1467" y="1448"/>
                </a:lnTo>
                <a:lnTo>
                  <a:pt x="1467" y="1448"/>
                </a:lnTo>
                <a:lnTo>
                  <a:pt x="1470" y="1453"/>
                </a:lnTo>
                <a:lnTo>
                  <a:pt x="1470" y="1455"/>
                </a:lnTo>
                <a:lnTo>
                  <a:pt x="1472" y="1458"/>
                </a:lnTo>
                <a:lnTo>
                  <a:pt x="1472" y="1458"/>
                </a:lnTo>
                <a:lnTo>
                  <a:pt x="1470" y="1467"/>
                </a:lnTo>
                <a:lnTo>
                  <a:pt x="1469" y="1470"/>
                </a:lnTo>
                <a:lnTo>
                  <a:pt x="1469" y="1470"/>
                </a:lnTo>
                <a:lnTo>
                  <a:pt x="1469" y="1470"/>
                </a:lnTo>
                <a:lnTo>
                  <a:pt x="1470" y="1470"/>
                </a:lnTo>
                <a:lnTo>
                  <a:pt x="1470" y="1470"/>
                </a:lnTo>
                <a:lnTo>
                  <a:pt x="1474" y="1467"/>
                </a:lnTo>
                <a:lnTo>
                  <a:pt x="1477" y="1462"/>
                </a:lnTo>
                <a:lnTo>
                  <a:pt x="1481" y="1449"/>
                </a:lnTo>
                <a:lnTo>
                  <a:pt x="1481" y="1449"/>
                </a:lnTo>
                <a:lnTo>
                  <a:pt x="1482" y="1444"/>
                </a:lnTo>
                <a:lnTo>
                  <a:pt x="1481" y="1437"/>
                </a:lnTo>
                <a:lnTo>
                  <a:pt x="1477" y="1427"/>
                </a:lnTo>
                <a:lnTo>
                  <a:pt x="1477" y="1427"/>
                </a:lnTo>
                <a:lnTo>
                  <a:pt x="1476" y="1416"/>
                </a:lnTo>
                <a:lnTo>
                  <a:pt x="1476" y="1413"/>
                </a:lnTo>
                <a:lnTo>
                  <a:pt x="1476" y="1413"/>
                </a:lnTo>
                <a:lnTo>
                  <a:pt x="1476" y="1415"/>
                </a:lnTo>
                <a:lnTo>
                  <a:pt x="1477" y="1418"/>
                </a:lnTo>
                <a:lnTo>
                  <a:pt x="1481" y="1422"/>
                </a:lnTo>
                <a:lnTo>
                  <a:pt x="1481" y="1422"/>
                </a:lnTo>
                <a:lnTo>
                  <a:pt x="1484" y="1427"/>
                </a:lnTo>
                <a:lnTo>
                  <a:pt x="1486" y="1430"/>
                </a:lnTo>
                <a:lnTo>
                  <a:pt x="1486" y="1436"/>
                </a:lnTo>
                <a:lnTo>
                  <a:pt x="1486" y="1436"/>
                </a:lnTo>
                <a:lnTo>
                  <a:pt x="1489" y="1425"/>
                </a:lnTo>
                <a:lnTo>
                  <a:pt x="1496" y="1409"/>
                </a:lnTo>
                <a:lnTo>
                  <a:pt x="1496" y="1409"/>
                </a:lnTo>
                <a:lnTo>
                  <a:pt x="1498" y="1399"/>
                </a:lnTo>
                <a:lnTo>
                  <a:pt x="1500" y="1395"/>
                </a:lnTo>
                <a:lnTo>
                  <a:pt x="1502" y="1392"/>
                </a:lnTo>
                <a:lnTo>
                  <a:pt x="1502" y="1392"/>
                </a:lnTo>
                <a:lnTo>
                  <a:pt x="1505" y="1390"/>
                </a:lnTo>
                <a:lnTo>
                  <a:pt x="1512" y="1387"/>
                </a:lnTo>
                <a:lnTo>
                  <a:pt x="1528" y="1383"/>
                </a:lnTo>
                <a:lnTo>
                  <a:pt x="1528" y="1383"/>
                </a:lnTo>
                <a:lnTo>
                  <a:pt x="1533" y="1380"/>
                </a:lnTo>
                <a:lnTo>
                  <a:pt x="1538" y="1376"/>
                </a:lnTo>
                <a:lnTo>
                  <a:pt x="1544" y="1371"/>
                </a:lnTo>
                <a:lnTo>
                  <a:pt x="1544" y="1371"/>
                </a:lnTo>
                <a:lnTo>
                  <a:pt x="1545" y="1371"/>
                </a:lnTo>
                <a:lnTo>
                  <a:pt x="1545" y="1371"/>
                </a:lnTo>
                <a:lnTo>
                  <a:pt x="1551" y="1371"/>
                </a:lnTo>
                <a:lnTo>
                  <a:pt x="1551" y="1371"/>
                </a:lnTo>
                <a:lnTo>
                  <a:pt x="1554" y="1371"/>
                </a:lnTo>
                <a:lnTo>
                  <a:pt x="1554" y="1371"/>
                </a:lnTo>
                <a:lnTo>
                  <a:pt x="1556" y="1371"/>
                </a:lnTo>
                <a:lnTo>
                  <a:pt x="1556" y="1371"/>
                </a:lnTo>
                <a:lnTo>
                  <a:pt x="1554" y="1362"/>
                </a:lnTo>
                <a:lnTo>
                  <a:pt x="1552" y="1354"/>
                </a:lnTo>
                <a:lnTo>
                  <a:pt x="1554" y="1341"/>
                </a:lnTo>
                <a:lnTo>
                  <a:pt x="1554" y="1341"/>
                </a:lnTo>
                <a:lnTo>
                  <a:pt x="1559" y="1329"/>
                </a:lnTo>
                <a:lnTo>
                  <a:pt x="1563" y="1322"/>
                </a:lnTo>
                <a:lnTo>
                  <a:pt x="1566" y="1317"/>
                </a:lnTo>
                <a:lnTo>
                  <a:pt x="1571" y="1313"/>
                </a:lnTo>
                <a:lnTo>
                  <a:pt x="1571" y="1313"/>
                </a:lnTo>
                <a:lnTo>
                  <a:pt x="1578" y="1308"/>
                </a:lnTo>
                <a:lnTo>
                  <a:pt x="1582" y="1305"/>
                </a:lnTo>
                <a:lnTo>
                  <a:pt x="1582" y="1305"/>
                </a:lnTo>
                <a:lnTo>
                  <a:pt x="1582" y="1305"/>
                </a:lnTo>
                <a:lnTo>
                  <a:pt x="1582" y="1305"/>
                </a:lnTo>
                <a:lnTo>
                  <a:pt x="1582" y="1306"/>
                </a:lnTo>
                <a:lnTo>
                  <a:pt x="1582" y="1306"/>
                </a:lnTo>
                <a:lnTo>
                  <a:pt x="1585" y="1306"/>
                </a:lnTo>
                <a:lnTo>
                  <a:pt x="1585" y="1306"/>
                </a:lnTo>
                <a:lnTo>
                  <a:pt x="1587" y="1306"/>
                </a:lnTo>
                <a:lnTo>
                  <a:pt x="1587" y="1306"/>
                </a:lnTo>
                <a:lnTo>
                  <a:pt x="1592" y="1305"/>
                </a:lnTo>
                <a:lnTo>
                  <a:pt x="1598" y="1303"/>
                </a:lnTo>
                <a:lnTo>
                  <a:pt x="1598" y="1303"/>
                </a:lnTo>
                <a:lnTo>
                  <a:pt x="1603" y="1299"/>
                </a:lnTo>
                <a:lnTo>
                  <a:pt x="1608" y="1294"/>
                </a:lnTo>
                <a:lnTo>
                  <a:pt x="1613" y="1289"/>
                </a:lnTo>
                <a:lnTo>
                  <a:pt x="1613" y="1289"/>
                </a:lnTo>
                <a:lnTo>
                  <a:pt x="1619" y="1287"/>
                </a:lnTo>
                <a:lnTo>
                  <a:pt x="1626" y="1285"/>
                </a:lnTo>
                <a:lnTo>
                  <a:pt x="1626" y="1285"/>
                </a:lnTo>
                <a:lnTo>
                  <a:pt x="1626" y="1284"/>
                </a:lnTo>
                <a:lnTo>
                  <a:pt x="1629" y="1282"/>
                </a:lnTo>
                <a:lnTo>
                  <a:pt x="1629" y="1282"/>
                </a:lnTo>
                <a:lnTo>
                  <a:pt x="1638" y="1278"/>
                </a:lnTo>
                <a:lnTo>
                  <a:pt x="1645" y="1275"/>
                </a:lnTo>
                <a:lnTo>
                  <a:pt x="1652" y="1272"/>
                </a:lnTo>
                <a:lnTo>
                  <a:pt x="1652" y="1272"/>
                </a:lnTo>
                <a:lnTo>
                  <a:pt x="1650" y="1275"/>
                </a:lnTo>
                <a:lnTo>
                  <a:pt x="1650" y="1277"/>
                </a:lnTo>
                <a:lnTo>
                  <a:pt x="1655" y="1278"/>
                </a:lnTo>
                <a:lnTo>
                  <a:pt x="1655" y="1278"/>
                </a:lnTo>
                <a:lnTo>
                  <a:pt x="1666" y="1280"/>
                </a:lnTo>
                <a:lnTo>
                  <a:pt x="1667" y="1280"/>
                </a:lnTo>
                <a:lnTo>
                  <a:pt x="1666" y="1282"/>
                </a:lnTo>
                <a:lnTo>
                  <a:pt x="1666" y="1282"/>
                </a:lnTo>
                <a:lnTo>
                  <a:pt x="1664" y="1285"/>
                </a:lnTo>
                <a:lnTo>
                  <a:pt x="1662" y="1287"/>
                </a:lnTo>
                <a:lnTo>
                  <a:pt x="1660" y="1289"/>
                </a:lnTo>
                <a:lnTo>
                  <a:pt x="1659" y="1289"/>
                </a:lnTo>
                <a:lnTo>
                  <a:pt x="1659" y="1289"/>
                </a:lnTo>
                <a:lnTo>
                  <a:pt x="1655" y="1289"/>
                </a:lnTo>
                <a:lnTo>
                  <a:pt x="1655" y="1289"/>
                </a:lnTo>
                <a:lnTo>
                  <a:pt x="1648" y="1291"/>
                </a:lnTo>
                <a:lnTo>
                  <a:pt x="1641" y="1292"/>
                </a:lnTo>
                <a:lnTo>
                  <a:pt x="1641" y="1292"/>
                </a:lnTo>
                <a:lnTo>
                  <a:pt x="1638" y="1296"/>
                </a:lnTo>
                <a:lnTo>
                  <a:pt x="1634" y="1301"/>
                </a:lnTo>
                <a:lnTo>
                  <a:pt x="1631" y="1308"/>
                </a:lnTo>
                <a:lnTo>
                  <a:pt x="1626" y="1313"/>
                </a:lnTo>
                <a:lnTo>
                  <a:pt x="1626" y="1313"/>
                </a:lnTo>
                <a:lnTo>
                  <a:pt x="1622" y="1319"/>
                </a:lnTo>
                <a:lnTo>
                  <a:pt x="1622" y="1320"/>
                </a:lnTo>
                <a:lnTo>
                  <a:pt x="1626" y="1322"/>
                </a:lnTo>
                <a:lnTo>
                  <a:pt x="1629" y="1324"/>
                </a:lnTo>
                <a:lnTo>
                  <a:pt x="1629" y="1324"/>
                </a:lnTo>
                <a:lnTo>
                  <a:pt x="1629" y="1324"/>
                </a:lnTo>
                <a:lnTo>
                  <a:pt x="1629" y="1324"/>
                </a:lnTo>
                <a:lnTo>
                  <a:pt x="1633" y="1322"/>
                </a:lnTo>
                <a:lnTo>
                  <a:pt x="1638" y="1319"/>
                </a:lnTo>
                <a:lnTo>
                  <a:pt x="1648" y="1308"/>
                </a:lnTo>
                <a:lnTo>
                  <a:pt x="1648" y="1308"/>
                </a:lnTo>
                <a:lnTo>
                  <a:pt x="1655" y="1303"/>
                </a:lnTo>
                <a:lnTo>
                  <a:pt x="1662" y="1301"/>
                </a:lnTo>
                <a:lnTo>
                  <a:pt x="1662" y="1301"/>
                </a:lnTo>
                <a:lnTo>
                  <a:pt x="1662" y="1301"/>
                </a:lnTo>
                <a:lnTo>
                  <a:pt x="1662" y="1301"/>
                </a:lnTo>
                <a:lnTo>
                  <a:pt x="1664" y="1301"/>
                </a:lnTo>
                <a:lnTo>
                  <a:pt x="1664" y="1301"/>
                </a:lnTo>
                <a:lnTo>
                  <a:pt x="1671" y="1299"/>
                </a:lnTo>
                <a:lnTo>
                  <a:pt x="1685" y="1292"/>
                </a:lnTo>
                <a:lnTo>
                  <a:pt x="1685" y="1292"/>
                </a:lnTo>
                <a:lnTo>
                  <a:pt x="1701" y="1284"/>
                </a:lnTo>
                <a:lnTo>
                  <a:pt x="1704" y="1282"/>
                </a:lnTo>
                <a:lnTo>
                  <a:pt x="1706" y="1280"/>
                </a:lnTo>
                <a:lnTo>
                  <a:pt x="1706" y="1280"/>
                </a:lnTo>
                <a:lnTo>
                  <a:pt x="1706" y="1275"/>
                </a:lnTo>
                <a:lnTo>
                  <a:pt x="1706" y="1273"/>
                </a:lnTo>
                <a:lnTo>
                  <a:pt x="1709" y="1270"/>
                </a:lnTo>
                <a:lnTo>
                  <a:pt x="1709" y="1270"/>
                </a:lnTo>
                <a:lnTo>
                  <a:pt x="1713" y="1266"/>
                </a:lnTo>
                <a:lnTo>
                  <a:pt x="1716" y="1259"/>
                </a:lnTo>
                <a:lnTo>
                  <a:pt x="1718" y="1252"/>
                </a:lnTo>
                <a:lnTo>
                  <a:pt x="1720" y="1244"/>
                </a:lnTo>
                <a:lnTo>
                  <a:pt x="1720" y="1244"/>
                </a:lnTo>
                <a:lnTo>
                  <a:pt x="1718" y="1238"/>
                </a:lnTo>
                <a:lnTo>
                  <a:pt x="1716" y="1238"/>
                </a:lnTo>
                <a:lnTo>
                  <a:pt x="1716" y="1238"/>
                </a:lnTo>
                <a:lnTo>
                  <a:pt x="1715" y="1240"/>
                </a:lnTo>
                <a:lnTo>
                  <a:pt x="1711" y="1242"/>
                </a:lnTo>
                <a:lnTo>
                  <a:pt x="1711" y="1242"/>
                </a:lnTo>
                <a:lnTo>
                  <a:pt x="1706" y="1249"/>
                </a:lnTo>
                <a:lnTo>
                  <a:pt x="1704" y="1258"/>
                </a:lnTo>
                <a:lnTo>
                  <a:pt x="1704" y="1258"/>
                </a:lnTo>
                <a:lnTo>
                  <a:pt x="1702" y="1266"/>
                </a:lnTo>
                <a:lnTo>
                  <a:pt x="1701" y="1272"/>
                </a:lnTo>
                <a:lnTo>
                  <a:pt x="1697" y="1272"/>
                </a:lnTo>
                <a:lnTo>
                  <a:pt x="1697" y="1272"/>
                </a:lnTo>
                <a:lnTo>
                  <a:pt x="1697" y="1272"/>
                </a:lnTo>
                <a:lnTo>
                  <a:pt x="1697" y="1272"/>
                </a:lnTo>
                <a:lnTo>
                  <a:pt x="1695" y="1272"/>
                </a:lnTo>
                <a:lnTo>
                  <a:pt x="1695" y="1272"/>
                </a:lnTo>
                <a:lnTo>
                  <a:pt x="1695" y="1272"/>
                </a:lnTo>
                <a:lnTo>
                  <a:pt x="1694" y="1270"/>
                </a:lnTo>
                <a:lnTo>
                  <a:pt x="1690" y="1270"/>
                </a:lnTo>
                <a:lnTo>
                  <a:pt x="1690" y="1270"/>
                </a:lnTo>
                <a:lnTo>
                  <a:pt x="1688" y="1270"/>
                </a:lnTo>
                <a:lnTo>
                  <a:pt x="1688" y="1270"/>
                </a:lnTo>
                <a:lnTo>
                  <a:pt x="1683" y="1270"/>
                </a:lnTo>
                <a:lnTo>
                  <a:pt x="1683" y="1270"/>
                </a:lnTo>
                <a:lnTo>
                  <a:pt x="1676" y="1270"/>
                </a:lnTo>
                <a:lnTo>
                  <a:pt x="1669" y="1266"/>
                </a:lnTo>
                <a:lnTo>
                  <a:pt x="1662" y="1263"/>
                </a:lnTo>
                <a:lnTo>
                  <a:pt x="1653" y="1258"/>
                </a:lnTo>
                <a:lnTo>
                  <a:pt x="1653" y="1258"/>
                </a:lnTo>
                <a:lnTo>
                  <a:pt x="1646" y="1251"/>
                </a:lnTo>
                <a:lnTo>
                  <a:pt x="1643" y="1244"/>
                </a:lnTo>
                <a:lnTo>
                  <a:pt x="1643" y="1240"/>
                </a:lnTo>
                <a:lnTo>
                  <a:pt x="1643" y="1237"/>
                </a:lnTo>
                <a:lnTo>
                  <a:pt x="1643" y="1237"/>
                </a:lnTo>
                <a:lnTo>
                  <a:pt x="1643" y="1230"/>
                </a:lnTo>
                <a:lnTo>
                  <a:pt x="1641" y="1226"/>
                </a:lnTo>
                <a:lnTo>
                  <a:pt x="1638" y="1224"/>
                </a:lnTo>
                <a:lnTo>
                  <a:pt x="1638" y="1224"/>
                </a:lnTo>
                <a:lnTo>
                  <a:pt x="1633" y="1223"/>
                </a:lnTo>
                <a:lnTo>
                  <a:pt x="1629" y="1219"/>
                </a:lnTo>
                <a:lnTo>
                  <a:pt x="1626" y="1212"/>
                </a:lnTo>
                <a:lnTo>
                  <a:pt x="1626" y="1212"/>
                </a:lnTo>
                <a:lnTo>
                  <a:pt x="1626" y="1212"/>
                </a:lnTo>
                <a:lnTo>
                  <a:pt x="1626" y="1212"/>
                </a:lnTo>
                <a:lnTo>
                  <a:pt x="1629" y="1212"/>
                </a:lnTo>
                <a:lnTo>
                  <a:pt x="1629" y="1212"/>
                </a:lnTo>
                <a:lnTo>
                  <a:pt x="1634" y="1214"/>
                </a:lnTo>
                <a:lnTo>
                  <a:pt x="1634" y="1214"/>
                </a:lnTo>
                <a:lnTo>
                  <a:pt x="1638" y="1212"/>
                </a:lnTo>
                <a:lnTo>
                  <a:pt x="1643" y="1210"/>
                </a:lnTo>
                <a:lnTo>
                  <a:pt x="1643" y="1210"/>
                </a:lnTo>
                <a:lnTo>
                  <a:pt x="1652" y="1202"/>
                </a:lnTo>
                <a:lnTo>
                  <a:pt x="1653" y="1198"/>
                </a:lnTo>
                <a:lnTo>
                  <a:pt x="1653" y="1195"/>
                </a:lnTo>
                <a:lnTo>
                  <a:pt x="1653" y="1195"/>
                </a:lnTo>
                <a:lnTo>
                  <a:pt x="1652" y="1191"/>
                </a:lnTo>
                <a:lnTo>
                  <a:pt x="1648" y="1186"/>
                </a:lnTo>
                <a:lnTo>
                  <a:pt x="1639" y="1181"/>
                </a:lnTo>
                <a:lnTo>
                  <a:pt x="1639" y="1181"/>
                </a:lnTo>
                <a:lnTo>
                  <a:pt x="1638" y="1181"/>
                </a:lnTo>
                <a:lnTo>
                  <a:pt x="1638" y="1181"/>
                </a:lnTo>
                <a:lnTo>
                  <a:pt x="1631" y="1183"/>
                </a:lnTo>
                <a:lnTo>
                  <a:pt x="1624" y="1184"/>
                </a:lnTo>
                <a:lnTo>
                  <a:pt x="1606" y="1195"/>
                </a:lnTo>
                <a:lnTo>
                  <a:pt x="1606" y="1195"/>
                </a:lnTo>
                <a:lnTo>
                  <a:pt x="1584" y="1210"/>
                </a:lnTo>
                <a:lnTo>
                  <a:pt x="1571" y="1221"/>
                </a:lnTo>
                <a:lnTo>
                  <a:pt x="1563" y="1228"/>
                </a:lnTo>
                <a:lnTo>
                  <a:pt x="1563" y="1228"/>
                </a:lnTo>
                <a:lnTo>
                  <a:pt x="1557" y="1235"/>
                </a:lnTo>
                <a:lnTo>
                  <a:pt x="1551" y="1240"/>
                </a:lnTo>
                <a:lnTo>
                  <a:pt x="1540" y="1245"/>
                </a:lnTo>
                <a:lnTo>
                  <a:pt x="1540" y="1245"/>
                </a:lnTo>
                <a:lnTo>
                  <a:pt x="1547" y="1238"/>
                </a:lnTo>
                <a:lnTo>
                  <a:pt x="1556" y="1230"/>
                </a:lnTo>
                <a:lnTo>
                  <a:pt x="1563" y="1217"/>
                </a:lnTo>
                <a:lnTo>
                  <a:pt x="1563" y="1217"/>
                </a:lnTo>
                <a:lnTo>
                  <a:pt x="1570" y="1207"/>
                </a:lnTo>
                <a:lnTo>
                  <a:pt x="1578" y="1196"/>
                </a:lnTo>
                <a:lnTo>
                  <a:pt x="1585" y="1190"/>
                </a:lnTo>
                <a:lnTo>
                  <a:pt x="1591" y="1186"/>
                </a:lnTo>
                <a:lnTo>
                  <a:pt x="1591" y="1186"/>
                </a:lnTo>
                <a:lnTo>
                  <a:pt x="1601" y="1184"/>
                </a:lnTo>
                <a:lnTo>
                  <a:pt x="1605" y="1183"/>
                </a:lnTo>
                <a:lnTo>
                  <a:pt x="1606" y="1179"/>
                </a:lnTo>
                <a:lnTo>
                  <a:pt x="1606" y="1179"/>
                </a:lnTo>
                <a:lnTo>
                  <a:pt x="1608" y="1174"/>
                </a:lnTo>
                <a:lnTo>
                  <a:pt x="1610" y="1170"/>
                </a:lnTo>
                <a:lnTo>
                  <a:pt x="1612" y="1165"/>
                </a:lnTo>
                <a:lnTo>
                  <a:pt x="1617" y="1162"/>
                </a:lnTo>
                <a:lnTo>
                  <a:pt x="1617" y="1162"/>
                </a:lnTo>
                <a:lnTo>
                  <a:pt x="1629" y="1160"/>
                </a:lnTo>
                <a:lnTo>
                  <a:pt x="1643" y="1160"/>
                </a:lnTo>
                <a:lnTo>
                  <a:pt x="1667" y="1158"/>
                </a:lnTo>
                <a:lnTo>
                  <a:pt x="1667" y="1158"/>
                </a:lnTo>
                <a:lnTo>
                  <a:pt x="1673" y="1156"/>
                </a:lnTo>
                <a:lnTo>
                  <a:pt x="1678" y="1155"/>
                </a:lnTo>
                <a:lnTo>
                  <a:pt x="1685" y="1151"/>
                </a:lnTo>
                <a:lnTo>
                  <a:pt x="1685" y="1151"/>
                </a:lnTo>
                <a:lnTo>
                  <a:pt x="1687" y="1151"/>
                </a:lnTo>
                <a:lnTo>
                  <a:pt x="1687" y="1151"/>
                </a:lnTo>
                <a:lnTo>
                  <a:pt x="1687" y="1151"/>
                </a:lnTo>
                <a:lnTo>
                  <a:pt x="1688" y="1153"/>
                </a:lnTo>
                <a:lnTo>
                  <a:pt x="1688" y="1153"/>
                </a:lnTo>
                <a:lnTo>
                  <a:pt x="1690" y="1155"/>
                </a:lnTo>
                <a:lnTo>
                  <a:pt x="1695" y="1156"/>
                </a:lnTo>
                <a:lnTo>
                  <a:pt x="1695" y="1156"/>
                </a:lnTo>
                <a:lnTo>
                  <a:pt x="1697" y="1156"/>
                </a:lnTo>
                <a:lnTo>
                  <a:pt x="1697" y="1156"/>
                </a:lnTo>
                <a:lnTo>
                  <a:pt x="1713" y="1155"/>
                </a:lnTo>
                <a:lnTo>
                  <a:pt x="1718" y="1153"/>
                </a:lnTo>
                <a:lnTo>
                  <a:pt x="1725" y="1149"/>
                </a:lnTo>
                <a:lnTo>
                  <a:pt x="1725" y="1149"/>
                </a:lnTo>
                <a:lnTo>
                  <a:pt x="1737" y="1137"/>
                </a:lnTo>
                <a:lnTo>
                  <a:pt x="1744" y="1132"/>
                </a:lnTo>
                <a:lnTo>
                  <a:pt x="1753" y="1130"/>
                </a:lnTo>
                <a:lnTo>
                  <a:pt x="1753" y="1130"/>
                </a:lnTo>
                <a:lnTo>
                  <a:pt x="1769" y="1127"/>
                </a:lnTo>
                <a:lnTo>
                  <a:pt x="1776" y="1125"/>
                </a:lnTo>
                <a:lnTo>
                  <a:pt x="1781" y="1120"/>
                </a:lnTo>
                <a:lnTo>
                  <a:pt x="1781" y="1120"/>
                </a:lnTo>
                <a:lnTo>
                  <a:pt x="1786" y="1114"/>
                </a:lnTo>
                <a:lnTo>
                  <a:pt x="1791" y="1109"/>
                </a:lnTo>
                <a:lnTo>
                  <a:pt x="1793" y="1106"/>
                </a:lnTo>
                <a:lnTo>
                  <a:pt x="1791" y="1101"/>
                </a:lnTo>
                <a:lnTo>
                  <a:pt x="1791" y="1101"/>
                </a:lnTo>
                <a:lnTo>
                  <a:pt x="1790" y="1097"/>
                </a:lnTo>
                <a:lnTo>
                  <a:pt x="1790" y="1092"/>
                </a:lnTo>
                <a:lnTo>
                  <a:pt x="1791" y="1085"/>
                </a:lnTo>
                <a:lnTo>
                  <a:pt x="1791" y="1085"/>
                </a:lnTo>
                <a:lnTo>
                  <a:pt x="1793" y="1080"/>
                </a:lnTo>
                <a:lnTo>
                  <a:pt x="1795" y="1076"/>
                </a:lnTo>
                <a:lnTo>
                  <a:pt x="1793" y="1073"/>
                </a:lnTo>
                <a:lnTo>
                  <a:pt x="1788" y="1071"/>
                </a:lnTo>
                <a:lnTo>
                  <a:pt x="1788" y="1071"/>
                </a:lnTo>
                <a:lnTo>
                  <a:pt x="1776" y="1066"/>
                </a:lnTo>
                <a:lnTo>
                  <a:pt x="1767" y="1064"/>
                </a:lnTo>
                <a:lnTo>
                  <a:pt x="1767" y="1064"/>
                </a:lnTo>
                <a:lnTo>
                  <a:pt x="1765" y="1064"/>
                </a:lnTo>
                <a:lnTo>
                  <a:pt x="1765" y="1064"/>
                </a:lnTo>
                <a:lnTo>
                  <a:pt x="1762" y="1064"/>
                </a:lnTo>
                <a:lnTo>
                  <a:pt x="1762" y="1064"/>
                </a:lnTo>
                <a:lnTo>
                  <a:pt x="1762" y="1064"/>
                </a:lnTo>
                <a:lnTo>
                  <a:pt x="1762" y="1064"/>
                </a:lnTo>
                <a:lnTo>
                  <a:pt x="1760" y="1064"/>
                </a:lnTo>
                <a:lnTo>
                  <a:pt x="1760" y="1064"/>
                </a:lnTo>
                <a:lnTo>
                  <a:pt x="1756" y="1066"/>
                </a:lnTo>
                <a:lnTo>
                  <a:pt x="1756" y="1066"/>
                </a:lnTo>
                <a:lnTo>
                  <a:pt x="1744" y="1071"/>
                </a:lnTo>
                <a:lnTo>
                  <a:pt x="1732" y="1078"/>
                </a:lnTo>
                <a:lnTo>
                  <a:pt x="1732" y="1078"/>
                </a:lnTo>
                <a:lnTo>
                  <a:pt x="1728" y="1080"/>
                </a:lnTo>
                <a:lnTo>
                  <a:pt x="1728" y="1080"/>
                </a:lnTo>
                <a:lnTo>
                  <a:pt x="1727" y="1078"/>
                </a:lnTo>
                <a:lnTo>
                  <a:pt x="1727" y="1076"/>
                </a:lnTo>
                <a:lnTo>
                  <a:pt x="1727" y="1073"/>
                </a:lnTo>
                <a:lnTo>
                  <a:pt x="1727" y="1073"/>
                </a:lnTo>
                <a:lnTo>
                  <a:pt x="1728" y="1069"/>
                </a:lnTo>
                <a:lnTo>
                  <a:pt x="1730" y="1066"/>
                </a:lnTo>
                <a:lnTo>
                  <a:pt x="1737" y="1062"/>
                </a:lnTo>
                <a:lnTo>
                  <a:pt x="1737" y="1062"/>
                </a:lnTo>
                <a:lnTo>
                  <a:pt x="1746" y="1057"/>
                </a:lnTo>
                <a:lnTo>
                  <a:pt x="1756" y="1053"/>
                </a:lnTo>
                <a:lnTo>
                  <a:pt x="1756" y="1053"/>
                </a:lnTo>
                <a:lnTo>
                  <a:pt x="1762" y="1052"/>
                </a:lnTo>
                <a:lnTo>
                  <a:pt x="1763" y="1050"/>
                </a:lnTo>
                <a:lnTo>
                  <a:pt x="1763" y="1046"/>
                </a:lnTo>
                <a:lnTo>
                  <a:pt x="1760" y="1043"/>
                </a:lnTo>
                <a:lnTo>
                  <a:pt x="1760" y="1043"/>
                </a:lnTo>
                <a:lnTo>
                  <a:pt x="1755" y="1039"/>
                </a:lnTo>
                <a:lnTo>
                  <a:pt x="1749" y="1036"/>
                </a:lnTo>
                <a:lnTo>
                  <a:pt x="1737" y="1031"/>
                </a:lnTo>
                <a:lnTo>
                  <a:pt x="1737" y="1031"/>
                </a:lnTo>
                <a:lnTo>
                  <a:pt x="1730" y="1029"/>
                </a:lnTo>
                <a:lnTo>
                  <a:pt x="1730" y="1029"/>
                </a:lnTo>
                <a:lnTo>
                  <a:pt x="1723" y="1031"/>
                </a:lnTo>
                <a:lnTo>
                  <a:pt x="1723" y="1031"/>
                </a:lnTo>
                <a:lnTo>
                  <a:pt x="1716" y="1031"/>
                </a:lnTo>
                <a:lnTo>
                  <a:pt x="1716" y="1031"/>
                </a:lnTo>
                <a:lnTo>
                  <a:pt x="1715" y="1031"/>
                </a:lnTo>
                <a:lnTo>
                  <a:pt x="1715" y="1031"/>
                </a:lnTo>
                <a:lnTo>
                  <a:pt x="1713" y="1029"/>
                </a:lnTo>
                <a:lnTo>
                  <a:pt x="1713" y="1029"/>
                </a:lnTo>
                <a:lnTo>
                  <a:pt x="1715" y="1022"/>
                </a:lnTo>
                <a:lnTo>
                  <a:pt x="1715" y="1022"/>
                </a:lnTo>
                <a:lnTo>
                  <a:pt x="1713" y="1017"/>
                </a:lnTo>
                <a:lnTo>
                  <a:pt x="1709" y="1012"/>
                </a:lnTo>
                <a:lnTo>
                  <a:pt x="1704" y="1006"/>
                </a:lnTo>
                <a:lnTo>
                  <a:pt x="1697" y="1003"/>
                </a:lnTo>
                <a:lnTo>
                  <a:pt x="1697" y="1003"/>
                </a:lnTo>
                <a:lnTo>
                  <a:pt x="1694" y="999"/>
                </a:lnTo>
                <a:lnTo>
                  <a:pt x="1692" y="996"/>
                </a:lnTo>
                <a:lnTo>
                  <a:pt x="1694" y="991"/>
                </a:lnTo>
                <a:lnTo>
                  <a:pt x="1697" y="985"/>
                </a:lnTo>
                <a:lnTo>
                  <a:pt x="1697" y="985"/>
                </a:lnTo>
                <a:lnTo>
                  <a:pt x="1701" y="978"/>
                </a:lnTo>
                <a:lnTo>
                  <a:pt x="1699" y="975"/>
                </a:lnTo>
                <a:lnTo>
                  <a:pt x="1695" y="970"/>
                </a:lnTo>
                <a:lnTo>
                  <a:pt x="1692" y="964"/>
                </a:lnTo>
                <a:lnTo>
                  <a:pt x="1692" y="964"/>
                </a:lnTo>
                <a:lnTo>
                  <a:pt x="1666" y="914"/>
                </a:lnTo>
                <a:lnTo>
                  <a:pt x="1666" y="914"/>
                </a:lnTo>
                <a:lnTo>
                  <a:pt x="1659" y="902"/>
                </a:lnTo>
                <a:lnTo>
                  <a:pt x="1657" y="898"/>
                </a:lnTo>
                <a:lnTo>
                  <a:pt x="1653" y="896"/>
                </a:lnTo>
                <a:lnTo>
                  <a:pt x="1653" y="896"/>
                </a:lnTo>
                <a:lnTo>
                  <a:pt x="1650" y="898"/>
                </a:lnTo>
                <a:lnTo>
                  <a:pt x="1650" y="898"/>
                </a:lnTo>
                <a:lnTo>
                  <a:pt x="1643" y="909"/>
                </a:lnTo>
                <a:lnTo>
                  <a:pt x="1639" y="914"/>
                </a:lnTo>
                <a:lnTo>
                  <a:pt x="1636" y="919"/>
                </a:lnTo>
                <a:lnTo>
                  <a:pt x="1636" y="919"/>
                </a:lnTo>
                <a:lnTo>
                  <a:pt x="1638" y="924"/>
                </a:lnTo>
                <a:lnTo>
                  <a:pt x="1638" y="928"/>
                </a:lnTo>
                <a:lnTo>
                  <a:pt x="1639" y="931"/>
                </a:lnTo>
                <a:lnTo>
                  <a:pt x="1639" y="933"/>
                </a:lnTo>
                <a:lnTo>
                  <a:pt x="1639" y="933"/>
                </a:lnTo>
                <a:lnTo>
                  <a:pt x="1636" y="935"/>
                </a:lnTo>
                <a:lnTo>
                  <a:pt x="1636" y="935"/>
                </a:lnTo>
                <a:lnTo>
                  <a:pt x="1634" y="935"/>
                </a:lnTo>
                <a:lnTo>
                  <a:pt x="1634" y="935"/>
                </a:lnTo>
                <a:lnTo>
                  <a:pt x="1633" y="935"/>
                </a:lnTo>
                <a:lnTo>
                  <a:pt x="1633" y="935"/>
                </a:lnTo>
                <a:lnTo>
                  <a:pt x="1631" y="935"/>
                </a:lnTo>
                <a:lnTo>
                  <a:pt x="1631" y="935"/>
                </a:lnTo>
                <a:lnTo>
                  <a:pt x="1627" y="935"/>
                </a:lnTo>
                <a:lnTo>
                  <a:pt x="1626" y="937"/>
                </a:lnTo>
                <a:lnTo>
                  <a:pt x="1620" y="944"/>
                </a:lnTo>
                <a:lnTo>
                  <a:pt x="1620" y="944"/>
                </a:lnTo>
                <a:lnTo>
                  <a:pt x="1617" y="950"/>
                </a:lnTo>
                <a:lnTo>
                  <a:pt x="1615" y="952"/>
                </a:lnTo>
                <a:lnTo>
                  <a:pt x="1612" y="954"/>
                </a:lnTo>
                <a:lnTo>
                  <a:pt x="1612" y="954"/>
                </a:lnTo>
                <a:lnTo>
                  <a:pt x="1601" y="950"/>
                </a:lnTo>
                <a:lnTo>
                  <a:pt x="1601" y="950"/>
                </a:lnTo>
                <a:lnTo>
                  <a:pt x="1592" y="947"/>
                </a:lnTo>
                <a:lnTo>
                  <a:pt x="1584" y="942"/>
                </a:lnTo>
                <a:lnTo>
                  <a:pt x="1577" y="938"/>
                </a:lnTo>
                <a:lnTo>
                  <a:pt x="1573" y="935"/>
                </a:lnTo>
                <a:lnTo>
                  <a:pt x="1573" y="935"/>
                </a:lnTo>
                <a:lnTo>
                  <a:pt x="1568" y="935"/>
                </a:lnTo>
                <a:lnTo>
                  <a:pt x="1566" y="933"/>
                </a:lnTo>
                <a:lnTo>
                  <a:pt x="1564" y="930"/>
                </a:lnTo>
                <a:lnTo>
                  <a:pt x="1564" y="930"/>
                </a:lnTo>
                <a:lnTo>
                  <a:pt x="1566" y="919"/>
                </a:lnTo>
                <a:lnTo>
                  <a:pt x="1566" y="902"/>
                </a:lnTo>
                <a:lnTo>
                  <a:pt x="1566" y="902"/>
                </a:lnTo>
                <a:lnTo>
                  <a:pt x="1566" y="895"/>
                </a:lnTo>
                <a:lnTo>
                  <a:pt x="1568" y="889"/>
                </a:lnTo>
                <a:lnTo>
                  <a:pt x="1571" y="886"/>
                </a:lnTo>
                <a:lnTo>
                  <a:pt x="1571" y="886"/>
                </a:lnTo>
                <a:lnTo>
                  <a:pt x="1566" y="882"/>
                </a:lnTo>
                <a:lnTo>
                  <a:pt x="1561" y="882"/>
                </a:lnTo>
                <a:lnTo>
                  <a:pt x="1554" y="881"/>
                </a:lnTo>
                <a:lnTo>
                  <a:pt x="1554" y="881"/>
                </a:lnTo>
                <a:lnTo>
                  <a:pt x="1552" y="881"/>
                </a:lnTo>
                <a:lnTo>
                  <a:pt x="1552" y="881"/>
                </a:lnTo>
                <a:lnTo>
                  <a:pt x="1551" y="881"/>
                </a:lnTo>
                <a:lnTo>
                  <a:pt x="1551" y="881"/>
                </a:lnTo>
                <a:lnTo>
                  <a:pt x="1545" y="881"/>
                </a:lnTo>
                <a:lnTo>
                  <a:pt x="1542" y="879"/>
                </a:lnTo>
                <a:lnTo>
                  <a:pt x="1535" y="870"/>
                </a:lnTo>
                <a:lnTo>
                  <a:pt x="1535" y="870"/>
                </a:lnTo>
                <a:lnTo>
                  <a:pt x="1531" y="867"/>
                </a:lnTo>
                <a:lnTo>
                  <a:pt x="1528" y="863"/>
                </a:lnTo>
                <a:lnTo>
                  <a:pt x="1517" y="858"/>
                </a:lnTo>
                <a:lnTo>
                  <a:pt x="1517" y="858"/>
                </a:lnTo>
                <a:lnTo>
                  <a:pt x="1505" y="851"/>
                </a:lnTo>
                <a:lnTo>
                  <a:pt x="1500" y="849"/>
                </a:lnTo>
                <a:lnTo>
                  <a:pt x="1496" y="848"/>
                </a:lnTo>
                <a:lnTo>
                  <a:pt x="1496" y="848"/>
                </a:lnTo>
                <a:lnTo>
                  <a:pt x="1489" y="849"/>
                </a:lnTo>
                <a:lnTo>
                  <a:pt x="1477" y="851"/>
                </a:lnTo>
                <a:lnTo>
                  <a:pt x="1477" y="851"/>
                </a:lnTo>
                <a:lnTo>
                  <a:pt x="1469" y="849"/>
                </a:lnTo>
                <a:lnTo>
                  <a:pt x="1469" y="849"/>
                </a:lnTo>
                <a:lnTo>
                  <a:pt x="1441" y="849"/>
                </a:lnTo>
                <a:lnTo>
                  <a:pt x="1441" y="849"/>
                </a:lnTo>
                <a:lnTo>
                  <a:pt x="1432" y="849"/>
                </a:lnTo>
                <a:lnTo>
                  <a:pt x="1428" y="851"/>
                </a:lnTo>
                <a:lnTo>
                  <a:pt x="1428" y="851"/>
                </a:lnTo>
                <a:lnTo>
                  <a:pt x="1428" y="851"/>
                </a:lnTo>
                <a:lnTo>
                  <a:pt x="1430" y="853"/>
                </a:lnTo>
                <a:lnTo>
                  <a:pt x="1434" y="856"/>
                </a:lnTo>
                <a:lnTo>
                  <a:pt x="1435" y="861"/>
                </a:lnTo>
                <a:lnTo>
                  <a:pt x="1435" y="861"/>
                </a:lnTo>
                <a:lnTo>
                  <a:pt x="1437" y="870"/>
                </a:lnTo>
                <a:lnTo>
                  <a:pt x="1435" y="877"/>
                </a:lnTo>
                <a:lnTo>
                  <a:pt x="1435" y="884"/>
                </a:lnTo>
                <a:lnTo>
                  <a:pt x="1435" y="891"/>
                </a:lnTo>
                <a:lnTo>
                  <a:pt x="1435" y="891"/>
                </a:lnTo>
                <a:lnTo>
                  <a:pt x="1441" y="912"/>
                </a:lnTo>
                <a:lnTo>
                  <a:pt x="1441" y="912"/>
                </a:lnTo>
                <a:lnTo>
                  <a:pt x="1442" y="916"/>
                </a:lnTo>
                <a:lnTo>
                  <a:pt x="1442" y="919"/>
                </a:lnTo>
                <a:lnTo>
                  <a:pt x="1437" y="926"/>
                </a:lnTo>
                <a:lnTo>
                  <a:pt x="1437" y="926"/>
                </a:lnTo>
                <a:lnTo>
                  <a:pt x="1434" y="933"/>
                </a:lnTo>
                <a:lnTo>
                  <a:pt x="1432" y="937"/>
                </a:lnTo>
                <a:lnTo>
                  <a:pt x="1434" y="940"/>
                </a:lnTo>
                <a:lnTo>
                  <a:pt x="1435" y="944"/>
                </a:lnTo>
                <a:lnTo>
                  <a:pt x="1435" y="944"/>
                </a:lnTo>
                <a:lnTo>
                  <a:pt x="1444" y="956"/>
                </a:lnTo>
                <a:lnTo>
                  <a:pt x="1451" y="970"/>
                </a:lnTo>
                <a:lnTo>
                  <a:pt x="1451" y="970"/>
                </a:lnTo>
                <a:lnTo>
                  <a:pt x="1455" y="984"/>
                </a:lnTo>
                <a:lnTo>
                  <a:pt x="1456" y="998"/>
                </a:lnTo>
                <a:lnTo>
                  <a:pt x="1456" y="998"/>
                </a:lnTo>
                <a:lnTo>
                  <a:pt x="1453" y="1015"/>
                </a:lnTo>
                <a:lnTo>
                  <a:pt x="1451" y="1024"/>
                </a:lnTo>
                <a:lnTo>
                  <a:pt x="1448" y="1029"/>
                </a:lnTo>
                <a:lnTo>
                  <a:pt x="1448" y="1029"/>
                </a:lnTo>
                <a:lnTo>
                  <a:pt x="1444" y="1031"/>
                </a:lnTo>
                <a:lnTo>
                  <a:pt x="1442" y="1031"/>
                </a:lnTo>
                <a:lnTo>
                  <a:pt x="1432" y="1032"/>
                </a:lnTo>
                <a:lnTo>
                  <a:pt x="1432" y="1032"/>
                </a:lnTo>
                <a:lnTo>
                  <a:pt x="1427" y="1036"/>
                </a:lnTo>
                <a:lnTo>
                  <a:pt x="1423" y="1039"/>
                </a:lnTo>
                <a:lnTo>
                  <a:pt x="1423" y="1043"/>
                </a:lnTo>
                <a:lnTo>
                  <a:pt x="1425" y="1045"/>
                </a:lnTo>
                <a:lnTo>
                  <a:pt x="1425" y="1045"/>
                </a:lnTo>
                <a:lnTo>
                  <a:pt x="1425" y="1046"/>
                </a:lnTo>
                <a:lnTo>
                  <a:pt x="1423" y="1048"/>
                </a:lnTo>
                <a:lnTo>
                  <a:pt x="1420" y="1050"/>
                </a:lnTo>
                <a:lnTo>
                  <a:pt x="1416" y="1053"/>
                </a:lnTo>
                <a:lnTo>
                  <a:pt x="1416" y="1057"/>
                </a:lnTo>
                <a:lnTo>
                  <a:pt x="1418" y="1059"/>
                </a:lnTo>
                <a:lnTo>
                  <a:pt x="1418" y="1059"/>
                </a:lnTo>
                <a:lnTo>
                  <a:pt x="1421" y="1067"/>
                </a:lnTo>
                <a:lnTo>
                  <a:pt x="1423" y="1076"/>
                </a:lnTo>
                <a:lnTo>
                  <a:pt x="1427" y="1097"/>
                </a:lnTo>
                <a:lnTo>
                  <a:pt x="1427" y="1097"/>
                </a:lnTo>
                <a:lnTo>
                  <a:pt x="1427" y="1111"/>
                </a:lnTo>
                <a:lnTo>
                  <a:pt x="1427" y="1121"/>
                </a:lnTo>
                <a:lnTo>
                  <a:pt x="1427" y="1121"/>
                </a:lnTo>
                <a:lnTo>
                  <a:pt x="1425" y="1125"/>
                </a:lnTo>
                <a:lnTo>
                  <a:pt x="1421" y="1128"/>
                </a:lnTo>
                <a:lnTo>
                  <a:pt x="1413" y="1135"/>
                </a:lnTo>
                <a:lnTo>
                  <a:pt x="1413" y="1135"/>
                </a:lnTo>
                <a:lnTo>
                  <a:pt x="1413" y="1135"/>
                </a:lnTo>
                <a:lnTo>
                  <a:pt x="1413" y="1135"/>
                </a:lnTo>
                <a:lnTo>
                  <a:pt x="1411" y="1134"/>
                </a:lnTo>
                <a:lnTo>
                  <a:pt x="1409" y="1132"/>
                </a:lnTo>
                <a:lnTo>
                  <a:pt x="1407" y="1125"/>
                </a:lnTo>
                <a:lnTo>
                  <a:pt x="1404" y="1116"/>
                </a:lnTo>
                <a:lnTo>
                  <a:pt x="1400" y="1111"/>
                </a:lnTo>
                <a:lnTo>
                  <a:pt x="1399" y="1109"/>
                </a:lnTo>
                <a:lnTo>
                  <a:pt x="1399" y="1109"/>
                </a:lnTo>
                <a:lnTo>
                  <a:pt x="1388" y="1106"/>
                </a:lnTo>
                <a:lnTo>
                  <a:pt x="1378" y="1106"/>
                </a:lnTo>
                <a:lnTo>
                  <a:pt x="1371" y="1104"/>
                </a:lnTo>
                <a:lnTo>
                  <a:pt x="1367" y="1102"/>
                </a:lnTo>
                <a:lnTo>
                  <a:pt x="1367" y="1101"/>
                </a:lnTo>
                <a:lnTo>
                  <a:pt x="1367" y="1101"/>
                </a:lnTo>
                <a:lnTo>
                  <a:pt x="1369" y="1094"/>
                </a:lnTo>
                <a:lnTo>
                  <a:pt x="1369" y="1085"/>
                </a:lnTo>
                <a:lnTo>
                  <a:pt x="1367" y="1074"/>
                </a:lnTo>
                <a:lnTo>
                  <a:pt x="1364" y="1066"/>
                </a:lnTo>
                <a:lnTo>
                  <a:pt x="1364" y="1066"/>
                </a:lnTo>
                <a:lnTo>
                  <a:pt x="1360" y="1060"/>
                </a:lnTo>
                <a:lnTo>
                  <a:pt x="1359" y="1059"/>
                </a:lnTo>
                <a:lnTo>
                  <a:pt x="1360" y="1057"/>
                </a:lnTo>
                <a:lnTo>
                  <a:pt x="1366" y="1053"/>
                </a:lnTo>
                <a:lnTo>
                  <a:pt x="1366" y="1053"/>
                </a:lnTo>
                <a:lnTo>
                  <a:pt x="1367" y="1052"/>
                </a:lnTo>
                <a:lnTo>
                  <a:pt x="1366" y="1050"/>
                </a:lnTo>
                <a:lnTo>
                  <a:pt x="1362" y="1048"/>
                </a:lnTo>
                <a:lnTo>
                  <a:pt x="1355" y="1046"/>
                </a:lnTo>
                <a:lnTo>
                  <a:pt x="1355" y="1046"/>
                </a:lnTo>
                <a:lnTo>
                  <a:pt x="1353" y="1043"/>
                </a:lnTo>
                <a:lnTo>
                  <a:pt x="1348" y="1041"/>
                </a:lnTo>
                <a:lnTo>
                  <a:pt x="1339" y="1038"/>
                </a:lnTo>
                <a:lnTo>
                  <a:pt x="1339" y="1038"/>
                </a:lnTo>
                <a:lnTo>
                  <a:pt x="1318" y="1036"/>
                </a:lnTo>
                <a:lnTo>
                  <a:pt x="1310" y="1034"/>
                </a:lnTo>
                <a:lnTo>
                  <a:pt x="1303" y="1031"/>
                </a:lnTo>
                <a:lnTo>
                  <a:pt x="1303" y="1031"/>
                </a:lnTo>
                <a:lnTo>
                  <a:pt x="1282" y="1015"/>
                </a:lnTo>
                <a:lnTo>
                  <a:pt x="1270" y="1006"/>
                </a:lnTo>
                <a:lnTo>
                  <a:pt x="1257" y="1001"/>
                </a:lnTo>
                <a:lnTo>
                  <a:pt x="1257" y="1001"/>
                </a:lnTo>
                <a:lnTo>
                  <a:pt x="1249" y="998"/>
                </a:lnTo>
                <a:lnTo>
                  <a:pt x="1240" y="998"/>
                </a:lnTo>
                <a:lnTo>
                  <a:pt x="1240" y="998"/>
                </a:lnTo>
                <a:lnTo>
                  <a:pt x="1231" y="998"/>
                </a:lnTo>
                <a:lnTo>
                  <a:pt x="1226" y="1001"/>
                </a:lnTo>
                <a:lnTo>
                  <a:pt x="1226" y="1001"/>
                </a:lnTo>
                <a:lnTo>
                  <a:pt x="1224" y="1005"/>
                </a:lnTo>
                <a:lnTo>
                  <a:pt x="1221" y="1005"/>
                </a:lnTo>
                <a:lnTo>
                  <a:pt x="1221" y="1005"/>
                </a:lnTo>
                <a:lnTo>
                  <a:pt x="1217" y="1005"/>
                </a:lnTo>
                <a:lnTo>
                  <a:pt x="1216" y="1001"/>
                </a:lnTo>
                <a:lnTo>
                  <a:pt x="1209" y="992"/>
                </a:lnTo>
                <a:lnTo>
                  <a:pt x="1209" y="992"/>
                </a:lnTo>
                <a:lnTo>
                  <a:pt x="1198" y="973"/>
                </a:lnTo>
                <a:lnTo>
                  <a:pt x="1193" y="963"/>
                </a:lnTo>
                <a:lnTo>
                  <a:pt x="1188" y="956"/>
                </a:lnTo>
                <a:lnTo>
                  <a:pt x="1188" y="956"/>
                </a:lnTo>
                <a:lnTo>
                  <a:pt x="1179" y="952"/>
                </a:lnTo>
                <a:lnTo>
                  <a:pt x="1170" y="950"/>
                </a:lnTo>
                <a:lnTo>
                  <a:pt x="1161" y="949"/>
                </a:lnTo>
                <a:lnTo>
                  <a:pt x="1156" y="947"/>
                </a:lnTo>
                <a:lnTo>
                  <a:pt x="1156" y="947"/>
                </a:lnTo>
                <a:lnTo>
                  <a:pt x="1155" y="945"/>
                </a:lnTo>
                <a:lnTo>
                  <a:pt x="1155" y="944"/>
                </a:lnTo>
                <a:lnTo>
                  <a:pt x="1158" y="935"/>
                </a:lnTo>
                <a:lnTo>
                  <a:pt x="1161" y="926"/>
                </a:lnTo>
                <a:lnTo>
                  <a:pt x="1163" y="916"/>
                </a:lnTo>
                <a:lnTo>
                  <a:pt x="1163" y="916"/>
                </a:lnTo>
                <a:lnTo>
                  <a:pt x="1168" y="898"/>
                </a:lnTo>
                <a:lnTo>
                  <a:pt x="1174" y="886"/>
                </a:lnTo>
                <a:lnTo>
                  <a:pt x="1174" y="886"/>
                </a:lnTo>
                <a:lnTo>
                  <a:pt x="1198" y="853"/>
                </a:lnTo>
                <a:lnTo>
                  <a:pt x="1198" y="853"/>
                </a:lnTo>
                <a:lnTo>
                  <a:pt x="1203" y="848"/>
                </a:lnTo>
                <a:lnTo>
                  <a:pt x="1212" y="844"/>
                </a:lnTo>
                <a:lnTo>
                  <a:pt x="1212" y="844"/>
                </a:lnTo>
                <a:lnTo>
                  <a:pt x="1224" y="841"/>
                </a:lnTo>
                <a:lnTo>
                  <a:pt x="1228" y="839"/>
                </a:lnTo>
                <a:lnTo>
                  <a:pt x="1228" y="837"/>
                </a:lnTo>
                <a:lnTo>
                  <a:pt x="1226" y="835"/>
                </a:lnTo>
                <a:lnTo>
                  <a:pt x="1226" y="835"/>
                </a:lnTo>
                <a:lnTo>
                  <a:pt x="1217" y="830"/>
                </a:lnTo>
                <a:lnTo>
                  <a:pt x="1207" y="828"/>
                </a:lnTo>
                <a:lnTo>
                  <a:pt x="1207" y="828"/>
                </a:lnTo>
                <a:lnTo>
                  <a:pt x="1202" y="827"/>
                </a:lnTo>
                <a:lnTo>
                  <a:pt x="1200" y="825"/>
                </a:lnTo>
                <a:lnTo>
                  <a:pt x="1193" y="821"/>
                </a:lnTo>
                <a:lnTo>
                  <a:pt x="1193" y="821"/>
                </a:lnTo>
                <a:lnTo>
                  <a:pt x="1193" y="821"/>
                </a:lnTo>
                <a:lnTo>
                  <a:pt x="1193" y="821"/>
                </a:lnTo>
                <a:lnTo>
                  <a:pt x="1193" y="821"/>
                </a:lnTo>
                <a:lnTo>
                  <a:pt x="1205" y="821"/>
                </a:lnTo>
                <a:lnTo>
                  <a:pt x="1205" y="821"/>
                </a:lnTo>
                <a:lnTo>
                  <a:pt x="1223" y="823"/>
                </a:lnTo>
                <a:lnTo>
                  <a:pt x="1223" y="823"/>
                </a:lnTo>
                <a:lnTo>
                  <a:pt x="1230" y="823"/>
                </a:lnTo>
                <a:lnTo>
                  <a:pt x="1230" y="823"/>
                </a:lnTo>
                <a:lnTo>
                  <a:pt x="1238" y="821"/>
                </a:lnTo>
                <a:lnTo>
                  <a:pt x="1243" y="818"/>
                </a:lnTo>
                <a:lnTo>
                  <a:pt x="1249" y="816"/>
                </a:lnTo>
                <a:lnTo>
                  <a:pt x="1254" y="814"/>
                </a:lnTo>
                <a:lnTo>
                  <a:pt x="1254" y="814"/>
                </a:lnTo>
                <a:lnTo>
                  <a:pt x="1256" y="814"/>
                </a:lnTo>
                <a:lnTo>
                  <a:pt x="1256" y="814"/>
                </a:lnTo>
                <a:lnTo>
                  <a:pt x="1259" y="814"/>
                </a:lnTo>
                <a:lnTo>
                  <a:pt x="1259" y="814"/>
                </a:lnTo>
                <a:lnTo>
                  <a:pt x="1264" y="816"/>
                </a:lnTo>
                <a:lnTo>
                  <a:pt x="1264" y="816"/>
                </a:lnTo>
                <a:lnTo>
                  <a:pt x="1268" y="814"/>
                </a:lnTo>
                <a:lnTo>
                  <a:pt x="1270" y="814"/>
                </a:lnTo>
                <a:lnTo>
                  <a:pt x="1273" y="811"/>
                </a:lnTo>
                <a:lnTo>
                  <a:pt x="1277" y="806"/>
                </a:lnTo>
                <a:lnTo>
                  <a:pt x="1277" y="806"/>
                </a:lnTo>
                <a:lnTo>
                  <a:pt x="1292" y="779"/>
                </a:lnTo>
                <a:lnTo>
                  <a:pt x="1292" y="779"/>
                </a:lnTo>
                <a:lnTo>
                  <a:pt x="1280" y="779"/>
                </a:lnTo>
                <a:lnTo>
                  <a:pt x="1280" y="779"/>
                </a:lnTo>
                <a:lnTo>
                  <a:pt x="1270" y="779"/>
                </a:lnTo>
                <a:lnTo>
                  <a:pt x="1257" y="778"/>
                </a:lnTo>
                <a:lnTo>
                  <a:pt x="1257" y="778"/>
                </a:lnTo>
                <a:lnTo>
                  <a:pt x="1243" y="773"/>
                </a:lnTo>
                <a:lnTo>
                  <a:pt x="1231" y="766"/>
                </a:lnTo>
                <a:lnTo>
                  <a:pt x="1219" y="759"/>
                </a:lnTo>
                <a:lnTo>
                  <a:pt x="1219" y="759"/>
                </a:lnTo>
                <a:lnTo>
                  <a:pt x="1257" y="760"/>
                </a:lnTo>
                <a:lnTo>
                  <a:pt x="1257" y="760"/>
                </a:lnTo>
                <a:lnTo>
                  <a:pt x="1284" y="762"/>
                </a:lnTo>
                <a:lnTo>
                  <a:pt x="1284" y="762"/>
                </a:lnTo>
                <a:lnTo>
                  <a:pt x="1291" y="762"/>
                </a:lnTo>
                <a:lnTo>
                  <a:pt x="1291" y="762"/>
                </a:lnTo>
                <a:lnTo>
                  <a:pt x="1294" y="762"/>
                </a:lnTo>
                <a:lnTo>
                  <a:pt x="1298" y="760"/>
                </a:lnTo>
                <a:lnTo>
                  <a:pt x="1301" y="759"/>
                </a:lnTo>
                <a:lnTo>
                  <a:pt x="1303" y="753"/>
                </a:lnTo>
                <a:lnTo>
                  <a:pt x="1303" y="753"/>
                </a:lnTo>
                <a:lnTo>
                  <a:pt x="1305" y="750"/>
                </a:lnTo>
                <a:lnTo>
                  <a:pt x="1305" y="748"/>
                </a:lnTo>
                <a:lnTo>
                  <a:pt x="1301" y="745"/>
                </a:lnTo>
                <a:lnTo>
                  <a:pt x="1291" y="743"/>
                </a:lnTo>
                <a:lnTo>
                  <a:pt x="1291" y="743"/>
                </a:lnTo>
                <a:lnTo>
                  <a:pt x="1291" y="741"/>
                </a:lnTo>
                <a:lnTo>
                  <a:pt x="1291" y="741"/>
                </a:lnTo>
                <a:lnTo>
                  <a:pt x="1294" y="738"/>
                </a:lnTo>
                <a:lnTo>
                  <a:pt x="1306" y="734"/>
                </a:lnTo>
                <a:lnTo>
                  <a:pt x="1306" y="734"/>
                </a:lnTo>
                <a:lnTo>
                  <a:pt x="1308" y="734"/>
                </a:lnTo>
                <a:lnTo>
                  <a:pt x="1308" y="734"/>
                </a:lnTo>
                <a:lnTo>
                  <a:pt x="1315" y="736"/>
                </a:lnTo>
                <a:lnTo>
                  <a:pt x="1318" y="739"/>
                </a:lnTo>
                <a:lnTo>
                  <a:pt x="1318" y="739"/>
                </a:lnTo>
                <a:lnTo>
                  <a:pt x="1318" y="739"/>
                </a:lnTo>
                <a:lnTo>
                  <a:pt x="1318" y="739"/>
                </a:lnTo>
                <a:lnTo>
                  <a:pt x="1324" y="739"/>
                </a:lnTo>
                <a:lnTo>
                  <a:pt x="1334" y="738"/>
                </a:lnTo>
                <a:lnTo>
                  <a:pt x="1334" y="738"/>
                </a:lnTo>
                <a:lnTo>
                  <a:pt x="1341" y="738"/>
                </a:lnTo>
                <a:lnTo>
                  <a:pt x="1350" y="736"/>
                </a:lnTo>
                <a:lnTo>
                  <a:pt x="1357" y="732"/>
                </a:lnTo>
                <a:lnTo>
                  <a:pt x="1364" y="727"/>
                </a:lnTo>
                <a:lnTo>
                  <a:pt x="1364" y="727"/>
                </a:lnTo>
                <a:lnTo>
                  <a:pt x="1371" y="720"/>
                </a:lnTo>
                <a:lnTo>
                  <a:pt x="1376" y="715"/>
                </a:lnTo>
                <a:lnTo>
                  <a:pt x="1378" y="708"/>
                </a:lnTo>
                <a:lnTo>
                  <a:pt x="1374" y="701"/>
                </a:lnTo>
                <a:lnTo>
                  <a:pt x="1374" y="701"/>
                </a:lnTo>
                <a:lnTo>
                  <a:pt x="1367" y="687"/>
                </a:lnTo>
                <a:lnTo>
                  <a:pt x="1364" y="675"/>
                </a:lnTo>
                <a:lnTo>
                  <a:pt x="1364" y="675"/>
                </a:lnTo>
                <a:lnTo>
                  <a:pt x="1364" y="671"/>
                </a:lnTo>
                <a:lnTo>
                  <a:pt x="1366" y="668"/>
                </a:lnTo>
                <a:lnTo>
                  <a:pt x="1369" y="666"/>
                </a:lnTo>
                <a:lnTo>
                  <a:pt x="1369" y="666"/>
                </a:lnTo>
                <a:lnTo>
                  <a:pt x="1376" y="664"/>
                </a:lnTo>
                <a:lnTo>
                  <a:pt x="1380" y="663"/>
                </a:lnTo>
                <a:lnTo>
                  <a:pt x="1380" y="659"/>
                </a:lnTo>
                <a:lnTo>
                  <a:pt x="1380" y="657"/>
                </a:lnTo>
                <a:lnTo>
                  <a:pt x="1380" y="657"/>
                </a:lnTo>
                <a:lnTo>
                  <a:pt x="1378" y="652"/>
                </a:lnTo>
                <a:lnTo>
                  <a:pt x="1378" y="647"/>
                </a:lnTo>
                <a:lnTo>
                  <a:pt x="1376" y="643"/>
                </a:lnTo>
                <a:lnTo>
                  <a:pt x="1371" y="640"/>
                </a:lnTo>
                <a:lnTo>
                  <a:pt x="1371" y="640"/>
                </a:lnTo>
                <a:lnTo>
                  <a:pt x="1364" y="636"/>
                </a:lnTo>
                <a:lnTo>
                  <a:pt x="1359" y="633"/>
                </a:lnTo>
                <a:lnTo>
                  <a:pt x="1352" y="629"/>
                </a:lnTo>
                <a:lnTo>
                  <a:pt x="1339" y="626"/>
                </a:lnTo>
                <a:lnTo>
                  <a:pt x="1339" y="626"/>
                </a:lnTo>
                <a:lnTo>
                  <a:pt x="1320" y="624"/>
                </a:lnTo>
                <a:lnTo>
                  <a:pt x="1320" y="624"/>
                </a:lnTo>
                <a:lnTo>
                  <a:pt x="1317" y="626"/>
                </a:lnTo>
                <a:lnTo>
                  <a:pt x="1315" y="628"/>
                </a:lnTo>
                <a:lnTo>
                  <a:pt x="1313" y="631"/>
                </a:lnTo>
                <a:lnTo>
                  <a:pt x="1315" y="636"/>
                </a:lnTo>
                <a:lnTo>
                  <a:pt x="1315" y="636"/>
                </a:lnTo>
                <a:lnTo>
                  <a:pt x="1320" y="649"/>
                </a:lnTo>
                <a:lnTo>
                  <a:pt x="1324" y="656"/>
                </a:lnTo>
                <a:lnTo>
                  <a:pt x="1324" y="656"/>
                </a:lnTo>
                <a:lnTo>
                  <a:pt x="1312" y="664"/>
                </a:lnTo>
                <a:lnTo>
                  <a:pt x="1312" y="664"/>
                </a:lnTo>
                <a:lnTo>
                  <a:pt x="1308" y="668"/>
                </a:lnTo>
                <a:lnTo>
                  <a:pt x="1308" y="671"/>
                </a:lnTo>
                <a:lnTo>
                  <a:pt x="1312" y="682"/>
                </a:lnTo>
                <a:lnTo>
                  <a:pt x="1312" y="682"/>
                </a:lnTo>
                <a:lnTo>
                  <a:pt x="1312" y="685"/>
                </a:lnTo>
                <a:lnTo>
                  <a:pt x="1312" y="687"/>
                </a:lnTo>
                <a:lnTo>
                  <a:pt x="1306" y="691"/>
                </a:lnTo>
                <a:lnTo>
                  <a:pt x="1299" y="692"/>
                </a:lnTo>
                <a:lnTo>
                  <a:pt x="1299" y="692"/>
                </a:lnTo>
                <a:lnTo>
                  <a:pt x="1303" y="701"/>
                </a:lnTo>
                <a:lnTo>
                  <a:pt x="1303" y="708"/>
                </a:lnTo>
                <a:lnTo>
                  <a:pt x="1303" y="711"/>
                </a:lnTo>
                <a:lnTo>
                  <a:pt x="1301" y="711"/>
                </a:lnTo>
                <a:lnTo>
                  <a:pt x="1301" y="711"/>
                </a:lnTo>
                <a:lnTo>
                  <a:pt x="1296" y="713"/>
                </a:lnTo>
                <a:lnTo>
                  <a:pt x="1296" y="713"/>
                </a:lnTo>
                <a:lnTo>
                  <a:pt x="1292" y="713"/>
                </a:lnTo>
                <a:lnTo>
                  <a:pt x="1285" y="710"/>
                </a:lnTo>
                <a:lnTo>
                  <a:pt x="1285" y="710"/>
                </a:lnTo>
                <a:lnTo>
                  <a:pt x="1275" y="704"/>
                </a:lnTo>
                <a:lnTo>
                  <a:pt x="1268" y="701"/>
                </a:lnTo>
                <a:lnTo>
                  <a:pt x="1268" y="701"/>
                </a:lnTo>
                <a:lnTo>
                  <a:pt x="1264" y="697"/>
                </a:lnTo>
                <a:lnTo>
                  <a:pt x="1263" y="692"/>
                </a:lnTo>
                <a:lnTo>
                  <a:pt x="1264" y="687"/>
                </a:lnTo>
                <a:lnTo>
                  <a:pt x="1268" y="680"/>
                </a:lnTo>
                <a:lnTo>
                  <a:pt x="1268" y="680"/>
                </a:lnTo>
                <a:lnTo>
                  <a:pt x="1271" y="673"/>
                </a:lnTo>
                <a:lnTo>
                  <a:pt x="1273" y="666"/>
                </a:lnTo>
                <a:lnTo>
                  <a:pt x="1273" y="663"/>
                </a:lnTo>
                <a:lnTo>
                  <a:pt x="1273" y="659"/>
                </a:lnTo>
                <a:lnTo>
                  <a:pt x="1273" y="659"/>
                </a:lnTo>
                <a:lnTo>
                  <a:pt x="1270" y="654"/>
                </a:lnTo>
                <a:lnTo>
                  <a:pt x="1264" y="650"/>
                </a:lnTo>
                <a:lnTo>
                  <a:pt x="1259" y="645"/>
                </a:lnTo>
                <a:lnTo>
                  <a:pt x="1256" y="643"/>
                </a:lnTo>
                <a:lnTo>
                  <a:pt x="1256" y="643"/>
                </a:lnTo>
                <a:lnTo>
                  <a:pt x="1252" y="643"/>
                </a:lnTo>
                <a:lnTo>
                  <a:pt x="1250" y="647"/>
                </a:lnTo>
                <a:lnTo>
                  <a:pt x="1249" y="656"/>
                </a:lnTo>
                <a:lnTo>
                  <a:pt x="1249" y="656"/>
                </a:lnTo>
                <a:lnTo>
                  <a:pt x="1242" y="673"/>
                </a:lnTo>
                <a:lnTo>
                  <a:pt x="1237" y="685"/>
                </a:lnTo>
                <a:lnTo>
                  <a:pt x="1237" y="685"/>
                </a:lnTo>
                <a:lnTo>
                  <a:pt x="1235" y="685"/>
                </a:lnTo>
                <a:lnTo>
                  <a:pt x="1235" y="685"/>
                </a:lnTo>
                <a:lnTo>
                  <a:pt x="1233" y="684"/>
                </a:lnTo>
                <a:lnTo>
                  <a:pt x="1231" y="682"/>
                </a:lnTo>
                <a:lnTo>
                  <a:pt x="1230" y="678"/>
                </a:lnTo>
                <a:lnTo>
                  <a:pt x="1230" y="673"/>
                </a:lnTo>
                <a:lnTo>
                  <a:pt x="1230" y="673"/>
                </a:lnTo>
                <a:lnTo>
                  <a:pt x="1230" y="663"/>
                </a:lnTo>
                <a:lnTo>
                  <a:pt x="1230" y="659"/>
                </a:lnTo>
                <a:lnTo>
                  <a:pt x="1228" y="654"/>
                </a:lnTo>
                <a:lnTo>
                  <a:pt x="1228" y="654"/>
                </a:lnTo>
                <a:lnTo>
                  <a:pt x="1226" y="649"/>
                </a:lnTo>
                <a:lnTo>
                  <a:pt x="1226" y="645"/>
                </a:lnTo>
                <a:lnTo>
                  <a:pt x="1228" y="640"/>
                </a:lnTo>
                <a:lnTo>
                  <a:pt x="1228" y="640"/>
                </a:lnTo>
                <a:lnTo>
                  <a:pt x="1209" y="638"/>
                </a:lnTo>
                <a:lnTo>
                  <a:pt x="1209" y="638"/>
                </a:lnTo>
                <a:lnTo>
                  <a:pt x="1202" y="638"/>
                </a:lnTo>
                <a:lnTo>
                  <a:pt x="1198" y="635"/>
                </a:lnTo>
                <a:lnTo>
                  <a:pt x="1198" y="635"/>
                </a:lnTo>
                <a:lnTo>
                  <a:pt x="1198" y="635"/>
                </a:lnTo>
                <a:lnTo>
                  <a:pt x="1198" y="633"/>
                </a:lnTo>
                <a:lnTo>
                  <a:pt x="1202" y="626"/>
                </a:lnTo>
                <a:lnTo>
                  <a:pt x="1205" y="619"/>
                </a:lnTo>
                <a:lnTo>
                  <a:pt x="1205" y="614"/>
                </a:lnTo>
                <a:lnTo>
                  <a:pt x="1205" y="610"/>
                </a:lnTo>
                <a:lnTo>
                  <a:pt x="1205" y="610"/>
                </a:lnTo>
                <a:lnTo>
                  <a:pt x="1202" y="602"/>
                </a:lnTo>
                <a:lnTo>
                  <a:pt x="1198" y="596"/>
                </a:lnTo>
                <a:lnTo>
                  <a:pt x="1193" y="589"/>
                </a:lnTo>
                <a:lnTo>
                  <a:pt x="1191" y="581"/>
                </a:lnTo>
                <a:lnTo>
                  <a:pt x="1191" y="581"/>
                </a:lnTo>
                <a:lnTo>
                  <a:pt x="1189" y="575"/>
                </a:lnTo>
                <a:lnTo>
                  <a:pt x="1188" y="572"/>
                </a:lnTo>
                <a:lnTo>
                  <a:pt x="1179" y="565"/>
                </a:lnTo>
                <a:lnTo>
                  <a:pt x="1172" y="561"/>
                </a:lnTo>
                <a:lnTo>
                  <a:pt x="1168" y="561"/>
                </a:lnTo>
                <a:lnTo>
                  <a:pt x="1168" y="561"/>
                </a:lnTo>
                <a:lnTo>
                  <a:pt x="1168" y="554"/>
                </a:lnTo>
                <a:lnTo>
                  <a:pt x="1174" y="544"/>
                </a:lnTo>
                <a:lnTo>
                  <a:pt x="1174" y="544"/>
                </a:lnTo>
                <a:lnTo>
                  <a:pt x="1174" y="537"/>
                </a:lnTo>
                <a:lnTo>
                  <a:pt x="1172" y="530"/>
                </a:lnTo>
                <a:lnTo>
                  <a:pt x="1168" y="520"/>
                </a:lnTo>
                <a:lnTo>
                  <a:pt x="1168" y="520"/>
                </a:lnTo>
                <a:lnTo>
                  <a:pt x="1177" y="521"/>
                </a:lnTo>
                <a:lnTo>
                  <a:pt x="1177" y="521"/>
                </a:lnTo>
                <a:lnTo>
                  <a:pt x="1191" y="520"/>
                </a:lnTo>
                <a:lnTo>
                  <a:pt x="1198" y="516"/>
                </a:lnTo>
                <a:lnTo>
                  <a:pt x="1203" y="513"/>
                </a:lnTo>
                <a:lnTo>
                  <a:pt x="1203" y="513"/>
                </a:lnTo>
                <a:lnTo>
                  <a:pt x="1207" y="509"/>
                </a:lnTo>
                <a:lnTo>
                  <a:pt x="1209" y="504"/>
                </a:lnTo>
                <a:lnTo>
                  <a:pt x="1210" y="495"/>
                </a:lnTo>
                <a:lnTo>
                  <a:pt x="1212" y="486"/>
                </a:lnTo>
                <a:lnTo>
                  <a:pt x="1216" y="479"/>
                </a:lnTo>
                <a:lnTo>
                  <a:pt x="1216" y="479"/>
                </a:lnTo>
                <a:lnTo>
                  <a:pt x="1223" y="471"/>
                </a:lnTo>
                <a:lnTo>
                  <a:pt x="1224" y="471"/>
                </a:lnTo>
                <a:lnTo>
                  <a:pt x="1224" y="471"/>
                </a:lnTo>
                <a:lnTo>
                  <a:pt x="1217" y="469"/>
                </a:lnTo>
                <a:lnTo>
                  <a:pt x="1200" y="467"/>
                </a:lnTo>
                <a:close/>
                <a:moveTo>
                  <a:pt x="5052" y="448"/>
                </a:moveTo>
                <a:lnTo>
                  <a:pt x="5052" y="448"/>
                </a:lnTo>
                <a:lnTo>
                  <a:pt x="5048" y="450"/>
                </a:lnTo>
                <a:lnTo>
                  <a:pt x="5045" y="451"/>
                </a:lnTo>
                <a:lnTo>
                  <a:pt x="5041" y="455"/>
                </a:lnTo>
                <a:lnTo>
                  <a:pt x="5040" y="458"/>
                </a:lnTo>
                <a:lnTo>
                  <a:pt x="5040" y="458"/>
                </a:lnTo>
                <a:lnTo>
                  <a:pt x="5041" y="460"/>
                </a:lnTo>
                <a:lnTo>
                  <a:pt x="5045" y="464"/>
                </a:lnTo>
                <a:lnTo>
                  <a:pt x="5054" y="471"/>
                </a:lnTo>
                <a:lnTo>
                  <a:pt x="5073" y="481"/>
                </a:lnTo>
                <a:lnTo>
                  <a:pt x="5073" y="481"/>
                </a:lnTo>
                <a:lnTo>
                  <a:pt x="5078" y="485"/>
                </a:lnTo>
                <a:lnTo>
                  <a:pt x="5083" y="485"/>
                </a:lnTo>
                <a:lnTo>
                  <a:pt x="5083" y="485"/>
                </a:lnTo>
                <a:lnTo>
                  <a:pt x="5104" y="483"/>
                </a:lnTo>
                <a:lnTo>
                  <a:pt x="5104" y="483"/>
                </a:lnTo>
                <a:lnTo>
                  <a:pt x="5115" y="479"/>
                </a:lnTo>
                <a:lnTo>
                  <a:pt x="5122" y="476"/>
                </a:lnTo>
                <a:lnTo>
                  <a:pt x="5125" y="472"/>
                </a:lnTo>
                <a:lnTo>
                  <a:pt x="5127" y="469"/>
                </a:lnTo>
                <a:lnTo>
                  <a:pt x="5127" y="469"/>
                </a:lnTo>
                <a:lnTo>
                  <a:pt x="5127" y="467"/>
                </a:lnTo>
                <a:lnTo>
                  <a:pt x="5125" y="465"/>
                </a:lnTo>
                <a:lnTo>
                  <a:pt x="5122" y="465"/>
                </a:lnTo>
                <a:lnTo>
                  <a:pt x="5106" y="464"/>
                </a:lnTo>
                <a:lnTo>
                  <a:pt x="5106" y="464"/>
                </a:lnTo>
                <a:lnTo>
                  <a:pt x="5099" y="462"/>
                </a:lnTo>
                <a:lnTo>
                  <a:pt x="5099" y="462"/>
                </a:lnTo>
                <a:lnTo>
                  <a:pt x="5090" y="464"/>
                </a:lnTo>
                <a:lnTo>
                  <a:pt x="5090" y="464"/>
                </a:lnTo>
                <a:lnTo>
                  <a:pt x="5083" y="464"/>
                </a:lnTo>
                <a:lnTo>
                  <a:pt x="5083" y="464"/>
                </a:lnTo>
                <a:lnTo>
                  <a:pt x="5080" y="464"/>
                </a:lnTo>
                <a:lnTo>
                  <a:pt x="5080" y="464"/>
                </a:lnTo>
                <a:lnTo>
                  <a:pt x="5080" y="462"/>
                </a:lnTo>
                <a:lnTo>
                  <a:pt x="5080" y="460"/>
                </a:lnTo>
                <a:lnTo>
                  <a:pt x="5080" y="458"/>
                </a:lnTo>
                <a:lnTo>
                  <a:pt x="5076" y="455"/>
                </a:lnTo>
                <a:lnTo>
                  <a:pt x="5076" y="455"/>
                </a:lnTo>
                <a:lnTo>
                  <a:pt x="5068" y="453"/>
                </a:lnTo>
                <a:lnTo>
                  <a:pt x="5068" y="453"/>
                </a:lnTo>
                <a:lnTo>
                  <a:pt x="5064" y="455"/>
                </a:lnTo>
                <a:lnTo>
                  <a:pt x="5064" y="455"/>
                </a:lnTo>
                <a:lnTo>
                  <a:pt x="5061" y="455"/>
                </a:lnTo>
                <a:lnTo>
                  <a:pt x="5061" y="455"/>
                </a:lnTo>
                <a:lnTo>
                  <a:pt x="5061" y="455"/>
                </a:lnTo>
                <a:lnTo>
                  <a:pt x="5061" y="455"/>
                </a:lnTo>
                <a:lnTo>
                  <a:pt x="5057" y="451"/>
                </a:lnTo>
                <a:lnTo>
                  <a:pt x="5055" y="450"/>
                </a:lnTo>
                <a:lnTo>
                  <a:pt x="5052" y="448"/>
                </a:lnTo>
                <a:lnTo>
                  <a:pt x="5052" y="448"/>
                </a:lnTo>
                <a:lnTo>
                  <a:pt x="5052" y="448"/>
                </a:lnTo>
                <a:close/>
                <a:moveTo>
                  <a:pt x="3825" y="445"/>
                </a:moveTo>
                <a:lnTo>
                  <a:pt x="3825" y="445"/>
                </a:lnTo>
                <a:lnTo>
                  <a:pt x="3824" y="446"/>
                </a:lnTo>
                <a:lnTo>
                  <a:pt x="3822" y="448"/>
                </a:lnTo>
                <a:lnTo>
                  <a:pt x="3822" y="448"/>
                </a:lnTo>
                <a:lnTo>
                  <a:pt x="3822" y="451"/>
                </a:lnTo>
                <a:lnTo>
                  <a:pt x="3822" y="455"/>
                </a:lnTo>
                <a:lnTo>
                  <a:pt x="3827" y="460"/>
                </a:lnTo>
                <a:lnTo>
                  <a:pt x="3836" y="464"/>
                </a:lnTo>
                <a:lnTo>
                  <a:pt x="3845" y="467"/>
                </a:lnTo>
                <a:lnTo>
                  <a:pt x="3845" y="467"/>
                </a:lnTo>
                <a:lnTo>
                  <a:pt x="3846" y="467"/>
                </a:lnTo>
                <a:lnTo>
                  <a:pt x="3846" y="467"/>
                </a:lnTo>
                <a:lnTo>
                  <a:pt x="3848" y="467"/>
                </a:lnTo>
                <a:lnTo>
                  <a:pt x="3850" y="465"/>
                </a:lnTo>
                <a:lnTo>
                  <a:pt x="3848" y="460"/>
                </a:lnTo>
                <a:lnTo>
                  <a:pt x="3845" y="455"/>
                </a:lnTo>
                <a:lnTo>
                  <a:pt x="3838" y="450"/>
                </a:lnTo>
                <a:lnTo>
                  <a:pt x="3838" y="450"/>
                </a:lnTo>
                <a:lnTo>
                  <a:pt x="3831" y="446"/>
                </a:lnTo>
                <a:lnTo>
                  <a:pt x="3825" y="445"/>
                </a:lnTo>
                <a:close/>
                <a:moveTo>
                  <a:pt x="1017" y="427"/>
                </a:moveTo>
                <a:lnTo>
                  <a:pt x="1017" y="427"/>
                </a:lnTo>
                <a:lnTo>
                  <a:pt x="1010" y="429"/>
                </a:lnTo>
                <a:lnTo>
                  <a:pt x="1010" y="429"/>
                </a:lnTo>
                <a:lnTo>
                  <a:pt x="1010" y="429"/>
                </a:lnTo>
                <a:lnTo>
                  <a:pt x="1006" y="432"/>
                </a:lnTo>
                <a:lnTo>
                  <a:pt x="1004" y="434"/>
                </a:lnTo>
                <a:lnTo>
                  <a:pt x="1003" y="441"/>
                </a:lnTo>
                <a:lnTo>
                  <a:pt x="1003" y="441"/>
                </a:lnTo>
                <a:lnTo>
                  <a:pt x="1003" y="443"/>
                </a:lnTo>
                <a:lnTo>
                  <a:pt x="1004" y="443"/>
                </a:lnTo>
                <a:lnTo>
                  <a:pt x="1004" y="443"/>
                </a:lnTo>
                <a:lnTo>
                  <a:pt x="1010" y="441"/>
                </a:lnTo>
                <a:lnTo>
                  <a:pt x="1018" y="439"/>
                </a:lnTo>
                <a:lnTo>
                  <a:pt x="1018" y="439"/>
                </a:lnTo>
                <a:lnTo>
                  <a:pt x="1024" y="436"/>
                </a:lnTo>
                <a:lnTo>
                  <a:pt x="1024" y="432"/>
                </a:lnTo>
                <a:lnTo>
                  <a:pt x="1022" y="429"/>
                </a:lnTo>
                <a:lnTo>
                  <a:pt x="1017" y="427"/>
                </a:lnTo>
                <a:close/>
                <a:moveTo>
                  <a:pt x="795" y="415"/>
                </a:moveTo>
                <a:lnTo>
                  <a:pt x="795" y="415"/>
                </a:lnTo>
                <a:lnTo>
                  <a:pt x="781" y="424"/>
                </a:lnTo>
                <a:lnTo>
                  <a:pt x="772" y="431"/>
                </a:lnTo>
                <a:lnTo>
                  <a:pt x="767" y="436"/>
                </a:lnTo>
                <a:lnTo>
                  <a:pt x="767" y="436"/>
                </a:lnTo>
                <a:lnTo>
                  <a:pt x="767" y="439"/>
                </a:lnTo>
                <a:lnTo>
                  <a:pt x="767" y="441"/>
                </a:lnTo>
                <a:lnTo>
                  <a:pt x="772" y="441"/>
                </a:lnTo>
                <a:lnTo>
                  <a:pt x="772" y="441"/>
                </a:lnTo>
                <a:lnTo>
                  <a:pt x="779" y="441"/>
                </a:lnTo>
                <a:lnTo>
                  <a:pt x="779" y="441"/>
                </a:lnTo>
                <a:lnTo>
                  <a:pt x="781" y="441"/>
                </a:lnTo>
                <a:lnTo>
                  <a:pt x="785" y="439"/>
                </a:lnTo>
                <a:lnTo>
                  <a:pt x="788" y="432"/>
                </a:lnTo>
                <a:lnTo>
                  <a:pt x="792" y="424"/>
                </a:lnTo>
                <a:lnTo>
                  <a:pt x="795" y="415"/>
                </a:lnTo>
                <a:lnTo>
                  <a:pt x="795" y="415"/>
                </a:lnTo>
                <a:lnTo>
                  <a:pt x="795" y="415"/>
                </a:lnTo>
                <a:close/>
                <a:moveTo>
                  <a:pt x="4919" y="410"/>
                </a:moveTo>
                <a:lnTo>
                  <a:pt x="4919" y="410"/>
                </a:lnTo>
                <a:lnTo>
                  <a:pt x="4914" y="411"/>
                </a:lnTo>
                <a:lnTo>
                  <a:pt x="4909" y="415"/>
                </a:lnTo>
                <a:lnTo>
                  <a:pt x="4897" y="427"/>
                </a:lnTo>
                <a:lnTo>
                  <a:pt x="4897" y="427"/>
                </a:lnTo>
                <a:lnTo>
                  <a:pt x="4891" y="434"/>
                </a:lnTo>
                <a:lnTo>
                  <a:pt x="4890" y="438"/>
                </a:lnTo>
                <a:lnTo>
                  <a:pt x="4891" y="439"/>
                </a:lnTo>
                <a:lnTo>
                  <a:pt x="4897" y="446"/>
                </a:lnTo>
                <a:lnTo>
                  <a:pt x="4905" y="457"/>
                </a:lnTo>
                <a:lnTo>
                  <a:pt x="4905" y="457"/>
                </a:lnTo>
                <a:lnTo>
                  <a:pt x="4916" y="467"/>
                </a:lnTo>
                <a:lnTo>
                  <a:pt x="4919" y="471"/>
                </a:lnTo>
                <a:lnTo>
                  <a:pt x="4924" y="471"/>
                </a:lnTo>
                <a:lnTo>
                  <a:pt x="4924" y="471"/>
                </a:lnTo>
                <a:lnTo>
                  <a:pt x="4930" y="471"/>
                </a:lnTo>
                <a:lnTo>
                  <a:pt x="4935" y="467"/>
                </a:lnTo>
                <a:lnTo>
                  <a:pt x="4935" y="467"/>
                </a:lnTo>
                <a:lnTo>
                  <a:pt x="4942" y="462"/>
                </a:lnTo>
                <a:lnTo>
                  <a:pt x="4944" y="460"/>
                </a:lnTo>
                <a:lnTo>
                  <a:pt x="4945" y="458"/>
                </a:lnTo>
                <a:lnTo>
                  <a:pt x="4945" y="458"/>
                </a:lnTo>
                <a:lnTo>
                  <a:pt x="4951" y="460"/>
                </a:lnTo>
                <a:lnTo>
                  <a:pt x="4951" y="460"/>
                </a:lnTo>
                <a:lnTo>
                  <a:pt x="4956" y="460"/>
                </a:lnTo>
                <a:lnTo>
                  <a:pt x="4956" y="460"/>
                </a:lnTo>
                <a:lnTo>
                  <a:pt x="4975" y="458"/>
                </a:lnTo>
                <a:lnTo>
                  <a:pt x="4986" y="457"/>
                </a:lnTo>
                <a:lnTo>
                  <a:pt x="4986" y="457"/>
                </a:lnTo>
                <a:lnTo>
                  <a:pt x="4986" y="462"/>
                </a:lnTo>
                <a:lnTo>
                  <a:pt x="4987" y="467"/>
                </a:lnTo>
                <a:lnTo>
                  <a:pt x="4989" y="467"/>
                </a:lnTo>
                <a:lnTo>
                  <a:pt x="4993" y="469"/>
                </a:lnTo>
                <a:lnTo>
                  <a:pt x="4993" y="469"/>
                </a:lnTo>
                <a:lnTo>
                  <a:pt x="4996" y="467"/>
                </a:lnTo>
                <a:lnTo>
                  <a:pt x="4996" y="467"/>
                </a:lnTo>
                <a:lnTo>
                  <a:pt x="5012" y="462"/>
                </a:lnTo>
                <a:lnTo>
                  <a:pt x="5019" y="460"/>
                </a:lnTo>
                <a:lnTo>
                  <a:pt x="5024" y="457"/>
                </a:lnTo>
                <a:lnTo>
                  <a:pt x="5024" y="457"/>
                </a:lnTo>
                <a:lnTo>
                  <a:pt x="5033" y="446"/>
                </a:lnTo>
                <a:lnTo>
                  <a:pt x="5033" y="446"/>
                </a:lnTo>
                <a:lnTo>
                  <a:pt x="5003" y="427"/>
                </a:lnTo>
                <a:lnTo>
                  <a:pt x="5003" y="427"/>
                </a:lnTo>
                <a:lnTo>
                  <a:pt x="4982" y="415"/>
                </a:lnTo>
                <a:lnTo>
                  <a:pt x="4972" y="411"/>
                </a:lnTo>
                <a:lnTo>
                  <a:pt x="4972" y="411"/>
                </a:lnTo>
                <a:lnTo>
                  <a:pt x="4970" y="411"/>
                </a:lnTo>
                <a:lnTo>
                  <a:pt x="4970" y="411"/>
                </a:lnTo>
                <a:lnTo>
                  <a:pt x="4968" y="413"/>
                </a:lnTo>
                <a:lnTo>
                  <a:pt x="4966" y="417"/>
                </a:lnTo>
                <a:lnTo>
                  <a:pt x="4965" y="424"/>
                </a:lnTo>
                <a:lnTo>
                  <a:pt x="4965" y="424"/>
                </a:lnTo>
                <a:lnTo>
                  <a:pt x="4963" y="427"/>
                </a:lnTo>
                <a:lnTo>
                  <a:pt x="4959" y="427"/>
                </a:lnTo>
                <a:lnTo>
                  <a:pt x="4959" y="427"/>
                </a:lnTo>
                <a:lnTo>
                  <a:pt x="4956" y="427"/>
                </a:lnTo>
                <a:lnTo>
                  <a:pt x="4951" y="424"/>
                </a:lnTo>
                <a:lnTo>
                  <a:pt x="4951" y="424"/>
                </a:lnTo>
                <a:lnTo>
                  <a:pt x="4937" y="417"/>
                </a:lnTo>
                <a:lnTo>
                  <a:pt x="4930" y="413"/>
                </a:lnTo>
                <a:lnTo>
                  <a:pt x="4923" y="410"/>
                </a:lnTo>
                <a:lnTo>
                  <a:pt x="4923" y="410"/>
                </a:lnTo>
                <a:lnTo>
                  <a:pt x="4919" y="410"/>
                </a:lnTo>
                <a:close/>
                <a:moveTo>
                  <a:pt x="1165" y="406"/>
                </a:moveTo>
                <a:lnTo>
                  <a:pt x="1165" y="406"/>
                </a:lnTo>
                <a:lnTo>
                  <a:pt x="1161" y="408"/>
                </a:lnTo>
                <a:lnTo>
                  <a:pt x="1156" y="410"/>
                </a:lnTo>
                <a:lnTo>
                  <a:pt x="1156" y="410"/>
                </a:lnTo>
                <a:lnTo>
                  <a:pt x="1144" y="417"/>
                </a:lnTo>
                <a:lnTo>
                  <a:pt x="1135" y="425"/>
                </a:lnTo>
                <a:lnTo>
                  <a:pt x="1135" y="425"/>
                </a:lnTo>
                <a:lnTo>
                  <a:pt x="1134" y="429"/>
                </a:lnTo>
                <a:lnTo>
                  <a:pt x="1135" y="432"/>
                </a:lnTo>
                <a:lnTo>
                  <a:pt x="1148" y="439"/>
                </a:lnTo>
                <a:lnTo>
                  <a:pt x="1148" y="439"/>
                </a:lnTo>
                <a:lnTo>
                  <a:pt x="1158" y="443"/>
                </a:lnTo>
                <a:lnTo>
                  <a:pt x="1168" y="445"/>
                </a:lnTo>
                <a:lnTo>
                  <a:pt x="1168" y="445"/>
                </a:lnTo>
                <a:lnTo>
                  <a:pt x="1175" y="443"/>
                </a:lnTo>
                <a:lnTo>
                  <a:pt x="1181" y="439"/>
                </a:lnTo>
                <a:lnTo>
                  <a:pt x="1181" y="439"/>
                </a:lnTo>
                <a:lnTo>
                  <a:pt x="1182" y="438"/>
                </a:lnTo>
                <a:lnTo>
                  <a:pt x="1182" y="432"/>
                </a:lnTo>
                <a:lnTo>
                  <a:pt x="1181" y="422"/>
                </a:lnTo>
                <a:lnTo>
                  <a:pt x="1179" y="417"/>
                </a:lnTo>
                <a:lnTo>
                  <a:pt x="1175" y="411"/>
                </a:lnTo>
                <a:lnTo>
                  <a:pt x="1170" y="408"/>
                </a:lnTo>
                <a:lnTo>
                  <a:pt x="1165" y="406"/>
                </a:lnTo>
                <a:close/>
                <a:moveTo>
                  <a:pt x="1017" y="373"/>
                </a:moveTo>
                <a:lnTo>
                  <a:pt x="1017" y="373"/>
                </a:lnTo>
                <a:lnTo>
                  <a:pt x="1013" y="375"/>
                </a:lnTo>
                <a:lnTo>
                  <a:pt x="1010" y="375"/>
                </a:lnTo>
                <a:lnTo>
                  <a:pt x="1004" y="378"/>
                </a:lnTo>
                <a:lnTo>
                  <a:pt x="1004" y="378"/>
                </a:lnTo>
                <a:lnTo>
                  <a:pt x="1004" y="380"/>
                </a:lnTo>
                <a:lnTo>
                  <a:pt x="1004" y="382"/>
                </a:lnTo>
                <a:lnTo>
                  <a:pt x="1008" y="389"/>
                </a:lnTo>
                <a:lnTo>
                  <a:pt x="1008" y="389"/>
                </a:lnTo>
                <a:lnTo>
                  <a:pt x="1010" y="392"/>
                </a:lnTo>
                <a:lnTo>
                  <a:pt x="1011" y="396"/>
                </a:lnTo>
                <a:lnTo>
                  <a:pt x="1013" y="397"/>
                </a:lnTo>
                <a:lnTo>
                  <a:pt x="1020" y="397"/>
                </a:lnTo>
                <a:lnTo>
                  <a:pt x="1020" y="397"/>
                </a:lnTo>
                <a:lnTo>
                  <a:pt x="1025" y="399"/>
                </a:lnTo>
                <a:lnTo>
                  <a:pt x="1025" y="399"/>
                </a:lnTo>
                <a:lnTo>
                  <a:pt x="1031" y="397"/>
                </a:lnTo>
                <a:lnTo>
                  <a:pt x="1034" y="396"/>
                </a:lnTo>
                <a:lnTo>
                  <a:pt x="1036" y="394"/>
                </a:lnTo>
                <a:lnTo>
                  <a:pt x="1038" y="389"/>
                </a:lnTo>
                <a:lnTo>
                  <a:pt x="1038" y="389"/>
                </a:lnTo>
                <a:lnTo>
                  <a:pt x="1036" y="383"/>
                </a:lnTo>
                <a:lnTo>
                  <a:pt x="1032" y="380"/>
                </a:lnTo>
                <a:lnTo>
                  <a:pt x="1025" y="376"/>
                </a:lnTo>
                <a:lnTo>
                  <a:pt x="1020" y="375"/>
                </a:lnTo>
                <a:lnTo>
                  <a:pt x="1020" y="375"/>
                </a:lnTo>
                <a:lnTo>
                  <a:pt x="1017" y="373"/>
                </a:lnTo>
                <a:close/>
                <a:moveTo>
                  <a:pt x="933" y="373"/>
                </a:moveTo>
                <a:lnTo>
                  <a:pt x="933" y="373"/>
                </a:lnTo>
                <a:lnTo>
                  <a:pt x="929" y="375"/>
                </a:lnTo>
                <a:lnTo>
                  <a:pt x="926" y="378"/>
                </a:lnTo>
                <a:lnTo>
                  <a:pt x="917" y="389"/>
                </a:lnTo>
                <a:lnTo>
                  <a:pt x="917" y="389"/>
                </a:lnTo>
                <a:lnTo>
                  <a:pt x="914" y="396"/>
                </a:lnTo>
                <a:lnTo>
                  <a:pt x="914" y="399"/>
                </a:lnTo>
                <a:lnTo>
                  <a:pt x="914" y="401"/>
                </a:lnTo>
                <a:lnTo>
                  <a:pt x="919" y="404"/>
                </a:lnTo>
                <a:lnTo>
                  <a:pt x="926" y="408"/>
                </a:lnTo>
                <a:lnTo>
                  <a:pt x="926" y="408"/>
                </a:lnTo>
                <a:lnTo>
                  <a:pt x="931" y="413"/>
                </a:lnTo>
                <a:lnTo>
                  <a:pt x="936" y="418"/>
                </a:lnTo>
                <a:lnTo>
                  <a:pt x="938" y="424"/>
                </a:lnTo>
                <a:lnTo>
                  <a:pt x="938" y="427"/>
                </a:lnTo>
                <a:lnTo>
                  <a:pt x="936" y="427"/>
                </a:lnTo>
                <a:lnTo>
                  <a:pt x="936" y="427"/>
                </a:lnTo>
                <a:lnTo>
                  <a:pt x="931" y="429"/>
                </a:lnTo>
                <a:lnTo>
                  <a:pt x="931" y="429"/>
                </a:lnTo>
                <a:lnTo>
                  <a:pt x="928" y="429"/>
                </a:lnTo>
                <a:lnTo>
                  <a:pt x="928" y="429"/>
                </a:lnTo>
                <a:lnTo>
                  <a:pt x="921" y="429"/>
                </a:lnTo>
                <a:lnTo>
                  <a:pt x="921" y="429"/>
                </a:lnTo>
                <a:lnTo>
                  <a:pt x="910" y="429"/>
                </a:lnTo>
                <a:lnTo>
                  <a:pt x="910" y="429"/>
                </a:lnTo>
                <a:lnTo>
                  <a:pt x="903" y="429"/>
                </a:lnTo>
                <a:lnTo>
                  <a:pt x="903" y="429"/>
                </a:lnTo>
                <a:lnTo>
                  <a:pt x="896" y="429"/>
                </a:lnTo>
                <a:lnTo>
                  <a:pt x="893" y="427"/>
                </a:lnTo>
                <a:lnTo>
                  <a:pt x="889" y="424"/>
                </a:lnTo>
                <a:lnTo>
                  <a:pt x="888" y="422"/>
                </a:lnTo>
                <a:lnTo>
                  <a:pt x="888" y="422"/>
                </a:lnTo>
                <a:lnTo>
                  <a:pt x="886" y="420"/>
                </a:lnTo>
                <a:lnTo>
                  <a:pt x="886" y="418"/>
                </a:lnTo>
                <a:lnTo>
                  <a:pt x="888" y="417"/>
                </a:lnTo>
                <a:lnTo>
                  <a:pt x="888" y="413"/>
                </a:lnTo>
                <a:lnTo>
                  <a:pt x="886" y="411"/>
                </a:lnTo>
                <a:lnTo>
                  <a:pt x="882" y="410"/>
                </a:lnTo>
                <a:lnTo>
                  <a:pt x="877" y="406"/>
                </a:lnTo>
                <a:lnTo>
                  <a:pt x="877" y="406"/>
                </a:lnTo>
                <a:lnTo>
                  <a:pt x="863" y="401"/>
                </a:lnTo>
                <a:lnTo>
                  <a:pt x="858" y="399"/>
                </a:lnTo>
                <a:lnTo>
                  <a:pt x="858" y="399"/>
                </a:lnTo>
                <a:lnTo>
                  <a:pt x="853" y="401"/>
                </a:lnTo>
                <a:lnTo>
                  <a:pt x="853" y="401"/>
                </a:lnTo>
                <a:lnTo>
                  <a:pt x="840" y="403"/>
                </a:lnTo>
                <a:lnTo>
                  <a:pt x="825" y="408"/>
                </a:lnTo>
                <a:lnTo>
                  <a:pt x="825" y="408"/>
                </a:lnTo>
                <a:lnTo>
                  <a:pt x="820" y="411"/>
                </a:lnTo>
                <a:lnTo>
                  <a:pt x="816" y="415"/>
                </a:lnTo>
                <a:lnTo>
                  <a:pt x="809" y="424"/>
                </a:lnTo>
                <a:lnTo>
                  <a:pt x="804" y="432"/>
                </a:lnTo>
                <a:lnTo>
                  <a:pt x="800" y="441"/>
                </a:lnTo>
                <a:lnTo>
                  <a:pt x="800" y="441"/>
                </a:lnTo>
                <a:lnTo>
                  <a:pt x="800" y="446"/>
                </a:lnTo>
                <a:lnTo>
                  <a:pt x="802" y="448"/>
                </a:lnTo>
                <a:lnTo>
                  <a:pt x="816" y="455"/>
                </a:lnTo>
                <a:lnTo>
                  <a:pt x="816" y="455"/>
                </a:lnTo>
                <a:lnTo>
                  <a:pt x="827" y="457"/>
                </a:lnTo>
                <a:lnTo>
                  <a:pt x="827" y="457"/>
                </a:lnTo>
                <a:lnTo>
                  <a:pt x="835" y="455"/>
                </a:lnTo>
                <a:lnTo>
                  <a:pt x="842" y="451"/>
                </a:lnTo>
                <a:lnTo>
                  <a:pt x="849" y="446"/>
                </a:lnTo>
                <a:lnTo>
                  <a:pt x="853" y="441"/>
                </a:lnTo>
                <a:lnTo>
                  <a:pt x="853" y="441"/>
                </a:lnTo>
                <a:lnTo>
                  <a:pt x="854" y="438"/>
                </a:lnTo>
                <a:lnTo>
                  <a:pt x="856" y="436"/>
                </a:lnTo>
                <a:lnTo>
                  <a:pt x="856" y="436"/>
                </a:lnTo>
                <a:lnTo>
                  <a:pt x="858" y="438"/>
                </a:lnTo>
                <a:lnTo>
                  <a:pt x="860" y="441"/>
                </a:lnTo>
                <a:lnTo>
                  <a:pt x="860" y="446"/>
                </a:lnTo>
                <a:lnTo>
                  <a:pt x="860" y="450"/>
                </a:lnTo>
                <a:lnTo>
                  <a:pt x="860" y="450"/>
                </a:lnTo>
                <a:lnTo>
                  <a:pt x="860" y="451"/>
                </a:lnTo>
                <a:lnTo>
                  <a:pt x="861" y="453"/>
                </a:lnTo>
                <a:lnTo>
                  <a:pt x="861" y="453"/>
                </a:lnTo>
                <a:lnTo>
                  <a:pt x="868" y="451"/>
                </a:lnTo>
                <a:lnTo>
                  <a:pt x="875" y="448"/>
                </a:lnTo>
                <a:lnTo>
                  <a:pt x="875" y="448"/>
                </a:lnTo>
                <a:lnTo>
                  <a:pt x="881" y="446"/>
                </a:lnTo>
                <a:lnTo>
                  <a:pt x="888" y="445"/>
                </a:lnTo>
                <a:lnTo>
                  <a:pt x="898" y="443"/>
                </a:lnTo>
                <a:lnTo>
                  <a:pt x="898" y="443"/>
                </a:lnTo>
                <a:lnTo>
                  <a:pt x="889" y="450"/>
                </a:lnTo>
                <a:lnTo>
                  <a:pt x="881" y="455"/>
                </a:lnTo>
                <a:lnTo>
                  <a:pt x="870" y="460"/>
                </a:lnTo>
                <a:lnTo>
                  <a:pt x="870" y="460"/>
                </a:lnTo>
                <a:lnTo>
                  <a:pt x="851" y="465"/>
                </a:lnTo>
                <a:lnTo>
                  <a:pt x="839" y="467"/>
                </a:lnTo>
                <a:lnTo>
                  <a:pt x="839" y="467"/>
                </a:lnTo>
                <a:lnTo>
                  <a:pt x="839" y="469"/>
                </a:lnTo>
                <a:lnTo>
                  <a:pt x="839" y="469"/>
                </a:lnTo>
                <a:lnTo>
                  <a:pt x="842" y="472"/>
                </a:lnTo>
                <a:lnTo>
                  <a:pt x="849" y="476"/>
                </a:lnTo>
                <a:lnTo>
                  <a:pt x="860" y="478"/>
                </a:lnTo>
                <a:lnTo>
                  <a:pt x="860" y="478"/>
                </a:lnTo>
                <a:lnTo>
                  <a:pt x="865" y="479"/>
                </a:lnTo>
                <a:lnTo>
                  <a:pt x="865" y="479"/>
                </a:lnTo>
                <a:lnTo>
                  <a:pt x="875" y="476"/>
                </a:lnTo>
                <a:lnTo>
                  <a:pt x="886" y="471"/>
                </a:lnTo>
                <a:lnTo>
                  <a:pt x="898" y="465"/>
                </a:lnTo>
                <a:lnTo>
                  <a:pt x="912" y="458"/>
                </a:lnTo>
                <a:lnTo>
                  <a:pt x="912" y="458"/>
                </a:lnTo>
                <a:lnTo>
                  <a:pt x="931" y="451"/>
                </a:lnTo>
                <a:lnTo>
                  <a:pt x="938" y="448"/>
                </a:lnTo>
                <a:lnTo>
                  <a:pt x="938" y="448"/>
                </a:lnTo>
                <a:lnTo>
                  <a:pt x="943" y="450"/>
                </a:lnTo>
                <a:lnTo>
                  <a:pt x="943" y="450"/>
                </a:lnTo>
                <a:lnTo>
                  <a:pt x="947" y="450"/>
                </a:lnTo>
                <a:lnTo>
                  <a:pt x="947" y="450"/>
                </a:lnTo>
                <a:lnTo>
                  <a:pt x="952" y="450"/>
                </a:lnTo>
                <a:lnTo>
                  <a:pt x="959" y="448"/>
                </a:lnTo>
                <a:lnTo>
                  <a:pt x="971" y="443"/>
                </a:lnTo>
                <a:lnTo>
                  <a:pt x="971" y="443"/>
                </a:lnTo>
                <a:lnTo>
                  <a:pt x="982" y="441"/>
                </a:lnTo>
                <a:lnTo>
                  <a:pt x="985" y="438"/>
                </a:lnTo>
                <a:lnTo>
                  <a:pt x="989" y="431"/>
                </a:lnTo>
                <a:lnTo>
                  <a:pt x="989" y="431"/>
                </a:lnTo>
                <a:lnTo>
                  <a:pt x="992" y="418"/>
                </a:lnTo>
                <a:lnTo>
                  <a:pt x="996" y="410"/>
                </a:lnTo>
                <a:lnTo>
                  <a:pt x="996" y="406"/>
                </a:lnTo>
                <a:lnTo>
                  <a:pt x="994" y="403"/>
                </a:lnTo>
                <a:lnTo>
                  <a:pt x="992" y="401"/>
                </a:lnTo>
                <a:lnTo>
                  <a:pt x="987" y="399"/>
                </a:lnTo>
                <a:lnTo>
                  <a:pt x="987" y="399"/>
                </a:lnTo>
                <a:lnTo>
                  <a:pt x="980" y="399"/>
                </a:lnTo>
                <a:lnTo>
                  <a:pt x="980" y="399"/>
                </a:lnTo>
                <a:lnTo>
                  <a:pt x="977" y="401"/>
                </a:lnTo>
                <a:lnTo>
                  <a:pt x="973" y="403"/>
                </a:lnTo>
                <a:lnTo>
                  <a:pt x="971" y="408"/>
                </a:lnTo>
                <a:lnTo>
                  <a:pt x="970" y="415"/>
                </a:lnTo>
                <a:lnTo>
                  <a:pt x="970" y="415"/>
                </a:lnTo>
                <a:lnTo>
                  <a:pt x="970" y="422"/>
                </a:lnTo>
                <a:lnTo>
                  <a:pt x="968" y="424"/>
                </a:lnTo>
                <a:lnTo>
                  <a:pt x="968" y="424"/>
                </a:lnTo>
                <a:lnTo>
                  <a:pt x="968" y="422"/>
                </a:lnTo>
                <a:lnTo>
                  <a:pt x="968" y="422"/>
                </a:lnTo>
                <a:lnTo>
                  <a:pt x="952" y="399"/>
                </a:lnTo>
                <a:lnTo>
                  <a:pt x="952" y="399"/>
                </a:lnTo>
                <a:lnTo>
                  <a:pt x="945" y="387"/>
                </a:lnTo>
                <a:lnTo>
                  <a:pt x="940" y="380"/>
                </a:lnTo>
                <a:lnTo>
                  <a:pt x="936" y="375"/>
                </a:lnTo>
                <a:lnTo>
                  <a:pt x="936" y="375"/>
                </a:lnTo>
                <a:lnTo>
                  <a:pt x="933" y="373"/>
                </a:lnTo>
                <a:close/>
                <a:moveTo>
                  <a:pt x="858" y="373"/>
                </a:moveTo>
                <a:lnTo>
                  <a:pt x="858" y="373"/>
                </a:lnTo>
                <a:lnTo>
                  <a:pt x="851" y="375"/>
                </a:lnTo>
                <a:lnTo>
                  <a:pt x="844" y="376"/>
                </a:lnTo>
                <a:lnTo>
                  <a:pt x="844" y="376"/>
                </a:lnTo>
                <a:lnTo>
                  <a:pt x="840" y="378"/>
                </a:lnTo>
                <a:lnTo>
                  <a:pt x="840" y="380"/>
                </a:lnTo>
                <a:lnTo>
                  <a:pt x="842" y="382"/>
                </a:lnTo>
                <a:lnTo>
                  <a:pt x="849" y="383"/>
                </a:lnTo>
                <a:lnTo>
                  <a:pt x="849" y="383"/>
                </a:lnTo>
                <a:lnTo>
                  <a:pt x="851" y="383"/>
                </a:lnTo>
                <a:lnTo>
                  <a:pt x="851" y="383"/>
                </a:lnTo>
                <a:lnTo>
                  <a:pt x="858" y="383"/>
                </a:lnTo>
                <a:lnTo>
                  <a:pt x="861" y="380"/>
                </a:lnTo>
                <a:lnTo>
                  <a:pt x="863" y="378"/>
                </a:lnTo>
                <a:lnTo>
                  <a:pt x="863" y="375"/>
                </a:lnTo>
                <a:lnTo>
                  <a:pt x="863" y="375"/>
                </a:lnTo>
                <a:lnTo>
                  <a:pt x="861" y="373"/>
                </a:lnTo>
                <a:lnTo>
                  <a:pt x="858" y="373"/>
                </a:lnTo>
                <a:close/>
                <a:moveTo>
                  <a:pt x="1104" y="366"/>
                </a:moveTo>
                <a:lnTo>
                  <a:pt x="1104" y="366"/>
                </a:lnTo>
                <a:lnTo>
                  <a:pt x="1102" y="366"/>
                </a:lnTo>
                <a:lnTo>
                  <a:pt x="1102" y="366"/>
                </a:lnTo>
                <a:lnTo>
                  <a:pt x="1088" y="369"/>
                </a:lnTo>
                <a:lnTo>
                  <a:pt x="1074" y="371"/>
                </a:lnTo>
                <a:lnTo>
                  <a:pt x="1074" y="371"/>
                </a:lnTo>
                <a:lnTo>
                  <a:pt x="1066" y="371"/>
                </a:lnTo>
                <a:lnTo>
                  <a:pt x="1066" y="373"/>
                </a:lnTo>
                <a:lnTo>
                  <a:pt x="1067" y="376"/>
                </a:lnTo>
                <a:lnTo>
                  <a:pt x="1067" y="376"/>
                </a:lnTo>
                <a:lnTo>
                  <a:pt x="1073" y="378"/>
                </a:lnTo>
                <a:lnTo>
                  <a:pt x="1074" y="382"/>
                </a:lnTo>
                <a:lnTo>
                  <a:pt x="1079" y="387"/>
                </a:lnTo>
                <a:lnTo>
                  <a:pt x="1079" y="387"/>
                </a:lnTo>
                <a:lnTo>
                  <a:pt x="1081" y="390"/>
                </a:lnTo>
                <a:lnTo>
                  <a:pt x="1081" y="396"/>
                </a:lnTo>
                <a:lnTo>
                  <a:pt x="1081" y="401"/>
                </a:lnTo>
                <a:lnTo>
                  <a:pt x="1066" y="387"/>
                </a:lnTo>
                <a:lnTo>
                  <a:pt x="1066" y="387"/>
                </a:lnTo>
                <a:lnTo>
                  <a:pt x="1059" y="382"/>
                </a:lnTo>
                <a:lnTo>
                  <a:pt x="1055" y="380"/>
                </a:lnTo>
                <a:lnTo>
                  <a:pt x="1053" y="380"/>
                </a:lnTo>
                <a:lnTo>
                  <a:pt x="1053" y="380"/>
                </a:lnTo>
                <a:lnTo>
                  <a:pt x="1048" y="382"/>
                </a:lnTo>
                <a:lnTo>
                  <a:pt x="1048" y="382"/>
                </a:lnTo>
                <a:lnTo>
                  <a:pt x="1045" y="383"/>
                </a:lnTo>
                <a:lnTo>
                  <a:pt x="1045" y="385"/>
                </a:lnTo>
                <a:lnTo>
                  <a:pt x="1046" y="390"/>
                </a:lnTo>
                <a:lnTo>
                  <a:pt x="1046" y="390"/>
                </a:lnTo>
                <a:lnTo>
                  <a:pt x="1048" y="390"/>
                </a:lnTo>
                <a:lnTo>
                  <a:pt x="1052" y="390"/>
                </a:lnTo>
                <a:lnTo>
                  <a:pt x="1055" y="392"/>
                </a:lnTo>
                <a:lnTo>
                  <a:pt x="1055" y="394"/>
                </a:lnTo>
                <a:lnTo>
                  <a:pt x="1055" y="394"/>
                </a:lnTo>
                <a:lnTo>
                  <a:pt x="1057" y="399"/>
                </a:lnTo>
                <a:lnTo>
                  <a:pt x="1053" y="401"/>
                </a:lnTo>
                <a:lnTo>
                  <a:pt x="1048" y="403"/>
                </a:lnTo>
                <a:lnTo>
                  <a:pt x="1048" y="403"/>
                </a:lnTo>
                <a:lnTo>
                  <a:pt x="1036" y="403"/>
                </a:lnTo>
                <a:lnTo>
                  <a:pt x="1031" y="406"/>
                </a:lnTo>
                <a:lnTo>
                  <a:pt x="1031" y="406"/>
                </a:lnTo>
                <a:lnTo>
                  <a:pt x="1029" y="406"/>
                </a:lnTo>
                <a:lnTo>
                  <a:pt x="1029" y="406"/>
                </a:lnTo>
                <a:lnTo>
                  <a:pt x="1032" y="408"/>
                </a:lnTo>
                <a:lnTo>
                  <a:pt x="1038" y="408"/>
                </a:lnTo>
                <a:lnTo>
                  <a:pt x="1041" y="410"/>
                </a:lnTo>
                <a:lnTo>
                  <a:pt x="1041" y="410"/>
                </a:lnTo>
                <a:lnTo>
                  <a:pt x="1046" y="413"/>
                </a:lnTo>
                <a:lnTo>
                  <a:pt x="1053" y="415"/>
                </a:lnTo>
                <a:lnTo>
                  <a:pt x="1053" y="415"/>
                </a:lnTo>
                <a:lnTo>
                  <a:pt x="1062" y="413"/>
                </a:lnTo>
                <a:lnTo>
                  <a:pt x="1062" y="413"/>
                </a:lnTo>
                <a:lnTo>
                  <a:pt x="1086" y="410"/>
                </a:lnTo>
                <a:lnTo>
                  <a:pt x="1086" y="410"/>
                </a:lnTo>
                <a:lnTo>
                  <a:pt x="1083" y="415"/>
                </a:lnTo>
                <a:lnTo>
                  <a:pt x="1076" y="422"/>
                </a:lnTo>
                <a:lnTo>
                  <a:pt x="1076" y="422"/>
                </a:lnTo>
                <a:lnTo>
                  <a:pt x="1074" y="427"/>
                </a:lnTo>
                <a:lnTo>
                  <a:pt x="1074" y="431"/>
                </a:lnTo>
                <a:lnTo>
                  <a:pt x="1074" y="436"/>
                </a:lnTo>
                <a:lnTo>
                  <a:pt x="1078" y="438"/>
                </a:lnTo>
                <a:lnTo>
                  <a:pt x="1078" y="438"/>
                </a:lnTo>
                <a:lnTo>
                  <a:pt x="1079" y="439"/>
                </a:lnTo>
                <a:lnTo>
                  <a:pt x="1079" y="439"/>
                </a:lnTo>
                <a:lnTo>
                  <a:pt x="1086" y="438"/>
                </a:lnTo>
                <a:lnTo>
                  <a:pt x="1092" y="436"/>
                </a:lnTo>
                <a:lnTo>
                  <a:pt x="1099" y="434"/>
                </a:lnTo>
                <a:lnTo>
                  <a:pt x="1099" y="434"/>
                </a:lnTo>
                <a:lnTo>
                  <a:pt x="1107" y="432"/>
                </a:lnTo>
                <a:lnTo>
                  <a:pt x="1114" y="431"/>
                </a:lnTo>
                <a:lnTo>
                  <a:pt x="1118" y="425"/>
                </a:lnTo>
                <a:lnTo>
                  <a:pt x="1118" y="425"/>
                </a:lnTo>
                <a:lnTo>
                  <a:pt x="1116" y="424"/>
                </a:lnTo>
                <a:lnTo>
                  <a:pt x="1116" y="420"/>
                </a:lnTo>
                <a:lnTo>
                  <a:pt x="1114" y="415"/>
                </a:lnTo>
                <a:lnTo>
                  <a:pt x="1114" y="415"/>
                </a:lnTo>
                <a:lnTo>
                  <a:pt x="1114" y="406"/>
                </a:lnTo>
                <a:lnTo>
                  <a:pt x="1114" y="406"/>
                </a:lnTo>
                <a:lnTo>
                  <a:pt x="1123" y="411"/>
                </a:lnTo>
                <a:lnTo>
                  <a:pt x="1123" y="411"/>
                </a:lnTo>
                <a:lnTo>
                  <a:pt x="1120" y="399"/>
                </a:lnTo>
                <a:lnTo>
                  <a:pt x="1120" y="399"/>
                </a:lnTo>
                <a:lnTo>
                  <a:pt x="1118" y="390"/>
                </a:lnTo>
                <a:lnTo>
                  <a:pt x="1116" y="380"/>
                </a:lnTo>
                <a:lnTo>
                  <a:pt x="1116" y="380"/>
                </a:lnTo>
                <a:lnTo>
                  <a:pt x="1114" y="373"/>
                </a:lnTo>
                <a:lnTo>
                  <a:pt x="1113" y="369"/>
                </a:lnTo>
                <a:lnTo>
                  <a:pt x="1111" y="368"/>
                </a:lnTo>
                <a:lnTo>
                  <a:pt x="1104" y="366"/>
                </a:lnTo>
                <a:close/>
                <a:moveTo>
                  <a:pt x="813" y="350"/>
                </a:moveTo>
                <a:lnTo>
                  <a:pt x="813" y="350"/>
                </a:lnTo>
                <a:lnTo>
                  <a:pt x="807" y="352"/>
                </a:lnTo>
                <a:lnTo>
                  <a:pt x="802" y="354"/>
                </a:lnTo>
                <a:lnTo>
                  <a:pt x="797" y="359"/>
                </a:lnTo>
                <a:lnTo>
                  <a:pt x="797" y="359"/>
                </a:lnTo>
                <a:lnTo>
                  <a:pt x="793" y="361"/>
                </a:lnTo>
                <a:lnTo>
                  <a:pt x="788" y="362"/>
                </a:lnTo>
                <a:lnTo>
                  <a:pt x="776" y="368"/>
                </a:lnTo>
                <a:lnTo>
                  <a:pt x="758" y="380"/>
                </a:lnTo>
                <a:lnTo>
                  <a:pt x="758" y="380"/>
                </a:lnTo>
                <a:lnTo>
                  <a:pt x="748" y="389"/>
                </a:lnTo>
                <a:lnTo>
                  <a:pt x="741" y="397"/>
                </a:lnTo>
                <a:lnTo>
                  <a:pt x="734" y="404"/>
                </a:lnTo>
                <a:lnTo>
                  <a:pt x="727" y="411"/>
                </a:lnTo>
                <a:lnTo>
                  <a:pt x="727" y="411"/>
                </a:lnTo>
                <a:lnTo>
                  <a:pt x="720" y="417"/>
                </a:lnTo>
                <a:lnTo>
                  <a:pt x="718" y="422"/>
                </a:lnTo>
                <a:lnTo>
                  <a:pt x="718" y="425"/>
                </a:lnTo>
                <a:lnTo>
                  <a:pt x="722" y="429"/>
                </a:lnTo>
                <a:lnTo>
                  <a:pt x="722" y="429"/>
                </a:lnTo>
                <a:lnTo>
                  <a:pt x="724" y="431"/>
                </a:lnTo>
                <a:lnTo>
                  <a:pt x="727" y="431"/>
                </a:lnTo>
                <a:lnTo>
                  <a:pt x="727" y="431"/>
                </a:lnTo>
                <a:lnTo>
                  <a:pt x="736" y="429"/>
                </a:lnTo>
                <a:lnTo>
                  <a:pt x="743" y="427"/>
                </a:lnTo>
                <a:lnTo>
                  <a:pt x="743" y="427"/>
                </a:lnTo>
                <a:lnTo>
                  <a:pt x="750" y="422"/>
                </a:lnTo>
                <a:lnTo>
                  <a:pt x="752" y="420"/>
                </a:lnTo>
                <a:lnTo>
                  <a:pt x="755" y="420"/>
                </a:lnTo>
                <a:lnTo>
                  <a:pt x="755" y="420"/>
                </a:lnTo>
                <a:lnTo>
                  <a:pt x="757" y="420"/>
                </a:lnTo>
                <a:lnTo>
                  <a:pt x="757" y="420"/>
                </a:lnTo>
                <a:lnTo>
                  <a:pt x="758" y="422"/>
                </a:lnTo>
                <a:lnTo>
                  <a:pt x="758" y="422"/>
                </a:lnTo>
                <a:lnTo>
                  <a:pt x="764" y="418"/>
                </a:lnTo>
                <a:lnTo>
                  <a:pt x="769" y="413"/>
                </a:lnTo>
                <a:lnTo>
                  <a:pt x="781" y="399"/>
                </a:lnTo>
                <a:lnTo>
                  <a:pt x="781" y="399"/>
                </a:lnTo>
                <a:lnTo>
                  <a:pt x="790" y="390"/>
                </a:lnTo>
                <a:lnTo>
                  <a:pt x="797" y="387"/>
                </a:lnTo>
                <a:lnTo>
                  <a:pt x="797" y="387"/>
                </a:lnTo>
                <a:lnTo>
                  <a:pt x="797" y="387"/>
                </a:lnTo>
                <a:lnTo>
                  <a:pt x="797" y="387"/>
                </a:lnTo>
                <a:lnTo>
                  <a:pt x="797" y="389"/>
                </a:lnTo>
                <a:lnTo>
                  <a:pt x="795" y="390"/>
                </a:lnTo>
                <a:lnTo>
                  <a:pt x="793" y="396"/>
                </a:lnTo>
                <a:lnTo>
                  <a:pt x="793" y="401"/>
                </a:lnTo>
                <a:lnTo>
                  <a:pt x="793" y="401"/>
                </a:lnTo>
                <a:lnTo>
                  <a:pt x="797" y="403"/>
                </a:lnTo>
                <a:lnTo>
                  <a:pt x="800" y="404"/>
                </a:lnTo>
                <a:lnTo>
                  <a:pt x="800" y="404"/>
                </a:lnTo>
                <a:lnTo>
                  <a:pt x="809" y="403"/>
                </a:lnTo>
                <a:lnTo>
                  <a:pt x="818" y="396"/>
                </a:lnTo>
                <a:lnTo>
                  <a:pt x="818" y="396"/>
                </a:lnTo>
                <a:lnTo>
                  <a:pt x="820" y="392"/>
                </a:lnTo>
                <a:lnTo>
                  <a:pt x="821" y="389"/>
                </a:lnTo>
                <a:lnTo>
                  <a:pt x="823" y="382"/>
                </a:lnTo>
                <a:lnTo>
                  <a:pt x="823" y="375"/>
                </a:lnTo>
                <a:lnTo>
                  <a:pt x="823" y="371"/>
                </a:lnTo>
                <a:lnTo>
                  <a:pt x="827" y="368"/>
                </a:lnTo>
                <a:lnTo>
                  <a:pt x="827" y="368"/>
                </a:lnTo>
                <a:lnTo>
                  <a:pt x="832" y="364"/>
                </a:lnTo>
                <a:lnTo>
                  <a:pt x="834" y="361"/>
                </a:lnTo>
                <a:lnTo>
                  <a:pt x="834" y="359"/>
                </a:lnTo>
                <a:lnTo>
                  <a:pt x="834" y="357"/>
                </a:lnTo>
                <a:lnTo>
                  <a:pt x="825" y="354"/>
                </a:lnTo>
                <a:lnTo>
                  <a:pt x="825" y="354"/>
                </a:lnTo>
                <a:lnTo>
                  <a:pt x="820" y="352"/>
                </a:lnTo>
                <a:lnTo>
                  <a:pt x="813" y="350"/>
                </a:lnTo>
                <a:close/>
                <a:moveTo>
                  <a:pt x="1137" y="350"/>
                </a:moveTo>
                <a:lnTo>
                  <a:pt x="1137" y="350"/>
                </a:lnTo>
                <a:lnTo>
                  <a:pt x="1134" y="350"/>
                </a:lnTo>
                <a:lnTo>
                  <a:pt x="1134" y="352"/>
                </a:lnTo>
                <a:lnTo>
                  <a:pt x="1139" y="364"/>
                </a:lnTo>
                <a:lnTo>
                  <a:pt x="1139" y="364"/>
                </a:lnTo>
                <a:lnTo>
                  <a:pt x="1146" y="373"/>
                </a:lnTo>
                <a:lnTo>
                  <a:pt x="1149" y="376"/>
                </a:lnTo>
                <a:lnTo>
                  <a:pt x="1155" y="376"/>
                </a:lnTo>
                <a:lnTo>
                  <a:pt x="1155" y="376"/>
                </a:lnTo>
                <a:lnTo>
                  <a:pt x="1161" y="375"/>
                </a:lnTo>
                <a:lnTo>
                  <a:pt x="1161" y="375"/>
                </a:lnTo>
                <a:lnTo>
                  <a:pt x="1170" y="373"/>
                </a:lnTo>
                <a:lnTo>
                  <a:pt x="1177" y="373"/>
                </a:lnTo>
                <a:lnTo>
                  <a:pt x="1177" y="373"/>
                </a:lnTo>
                <a:lnTo>
                  <a:pt x="1182" y="373"/>
                </a:lnTo>
                <a:lnTo>
                  <a:pt x="1188" y="375"/>
                </a:lnTo>
                <a:lnTo>
                  <a:pt x="1193" y="378"/>
                </a:lnTo>
                <a:lnTo>
                  <a:pt x="1198" y="383"/>
                </a:lnTo>
                <a:lnTo>
                  <a:pt x="1198" y="383"/>
                </a:lnTo>
                <a:lnTo>
                  <a:pt x="1205" y="394"/>
                </a:lnTo>
                <a:lnTo>
                  <a:pt x="1209" y="401"/>
                </a:lnTo>
                <a:lnTo>
                  <a:pt x="1209" y="404"/>
                </a:lnTo>
                <a:lnTo>
                  <a:pt x="1205" y="410"/>
                </a:lnTo>
                <a:lnTo>
                  <a:pt x="1205" y="410"/>
                </a:lnTo>
                <a:lnTo>
                  <a:pt x="1202" y="413"/>
                </a:lnTo>
                <a:lnTo>
                  <a:pt x="1200" y="420"/>
                </a:lnTo>
                <a:lnTo>
                  <a:pt x="1202" y="427"/>
                </a:lnTo>
                <a:lnTo>
                  <a:pt x="1205" y="434"/>
                </a:lnTo>
                <a:lnTo>
                  <a:pt x="1205" y="434"/>
                </a:lnTo>
                <a:lnTo>
                  <a:pt x="1210" y="441"/>
                </a:lnTo>
                <a:lnTo>
                  <a:pt x="1216" y="445"/>
                </a:lnTo>
                <a:lnTo>
                  <a:pt x="1224" y="445"/>
                </a:lnTo>
                <a:lnTo>
                  <a:pt x="1235" y="445"/>
                </a:lnTo>
                <a:lnTo>
                  <a:pt x="1235" y="445"/>
                </a:lnTo>
                <a:lnTo>
                  <a:pt x="1238" y="445"/>
                </a:lnTo>
                <a:lnTo>
                  <a:pt x="1238" y="445"/>
                </a:lnTo>
                <a:lnTo>
                  <a:pt x="1303" y="445"/>
                </a:lnTo>
                <a:lnTo>
                  <a:pt x="1343" y="443"/>
                </a:lnTo>
                <a:lnTo>
                  <a:pt x="1367" y="441"/>
                </a:lnTo>
                <a:lnTo>
                  <a:pt x="1367" y="441"/>
                </a:lnTo>
                <a:lnTo>
                  <a:pt x="1380" y="438"/>
                </a:lnTo>
                <a:lnTo>
                  <a:pt x="1388" y="431"/>
                </a:lnTo>
                <a:lnTo>
                  <a:pt x="1406" y="420"/>
                </a:lnTo>
                <a:lnTo>
                  <a:pt x="1406" y="420"/>
                </a:lnTo>
                <a:lnTo>
                  <a:pt x="1411" y="415"/>
                </a:lnTo>
                <a:lnTo>
                  <a:pt x="1413" y="408"/>
                </a:lnTo>
                <a:lnTo>
                  <a:pt x="1413" y="406"/>
                </a:lnTo>
                <a:lnTo>
                  <a:pt x="1413" y="403"/>
                </a:lnTo>
                <a:lnTo>
                  <a:pt x="1409" y="401"/>
                </a:lnTo>
                <a:lnTo>
                  <a:pt x="1406" y="397"/>
                </a:lnTo>
                <a:lnTo>
                  <a:pt x="1406" y="397"/>
                </a:lnTo>
                <a:lnTo>
                  <a:pt x="1397" y="392"/>
                </a:lnTo>
                <a:lnTo>
                  <a:pt x="1387" y="389"/>
                </a:lnTo>
                <a:lnTo>
                  <a:pt x="1376" y="385"/>
                </a:lnTo>
                <a:lnTo>
                  <a:pt x="1367" y="385"/>
                </a:lnTo>
                <a:lnTo>
                  <a:pt x="1367" y="385"/>
                </a:lnTo>
                <a:lnTo>
                  <a:pt x="1357" y="385"/>
                </a:lnTo>
                <a:lnTo>
                  <a:pt x="1348" y="389"/>
                </a:lnTo>
                <a:lnTo>
                  <a:pt x="1338" y="390"/>
                </a:lnTo>
                <a:lnTo>
                  <a:pt x="1324" y="392"/>
                </a:lnTo>
                <a:lnTo>
                  <a:pt x="1324" y="392"/>
                </a:lnTo>
                <a:lnTo>
                  <a:pt x="1313" y="396"/>
                </a:lnTo>
                <a:lnTo>
                  <a:pt x="1308" y="399"/>
                </a:lnTo>
                <a:lnTo>
                  <a:pt x="1301" y="403"/>
                </a:lnTo>
                <a:lnTo>
                  <a:pt x="1292" y="404"/>
                </a:lnTo>
                <a:lnTo>
                  <a:pt x="1292" y="404"/>
                </a:lnTo>
                <a:lnTo>
                  <a:pt x="1285" y="404"/>
                </a:lnTo>
                <a:lnTo>
                  <a:pt x="1282" y="406"/>
                </a:lnTo>
                <a:lnTo>
                  <a:pt x="1275" y="408"/>
                </a:lnTo>
                <a:lnTo>
                  <a:pt x="1275" y="408"/>
                </a:lnTo>
                <a:lnTo>
                  <a:pt x="1271" y="408"/>
                </a:lnTo>
                <a:lnTo>
                  <a:pt x="1261" y="404"/>
                </a:lnTo>
                <a:lnTo>
                  <a:pt x="1261" y="404"/>
                </a:lnTo>
                <a:lnTo>
                  <a:pt x="1247" y="397"/>
                </a:lnTo>
                <a:lnTo>
                  <a:pt x="1237" y="390"/>
                </a:lnTo>
                <a:lnTo>
                  <a:pt x="1231" y="385"/>
                </a:lnTo>
                <a:lnTo>
                  <a:pt x="1233" y="383"/>
                </a:lnTo>
                <a:lnTo>
                  <a:pt x="1235" y="383"/>
                </a:lnTo>
                <a:lnTo>
                  <a:pt x="1235" y="383"/>
                </a:lnTo>
                <a:lnTo>
                  <a:pt x="1247" y="380"/>
                </a:lnTo>
                <a:lnTo>
                  <a:pt x="1249" y="378"/>
                </a:lnTo>
                <a:lnTo>
                  <a:pt x="1247" y="375"/>
                </a:lnTo>
                <a:lnTo>
                  <a:pt x="1247" y="375"/>
                </a:lnTo>
                <a:lnTo>
                  <a:pt x="1237" y="366"/>
                </a:lnTo>
                <a:lnTo>
                  <a:pt x="1230" y="361"/>
                </a:lnTo>
                <a:lnTo>
                  <a:pt x="1219" y="359"/>
                </a:lnTo>
                <a:lnTo>
                  <a:pt x="1219" y="359"/>
                </a:lnTo>
                <a:lnTo>
                  <a:pt x="1217" y="359"/>
                </a:lnTo>
                <a:lnTo>
                  <a:pt x="1217" y="359"/>
                </a:lnTo>
                <a:lnTo>
                  <a:pt x="1202" y="361"/>
                </a:lnTo>
                <a:lnTo>
                  <a:pt x="1202" y="361"/>
                </a:lnTo>
                <a:lnTo>
                  <a:pt x="1196" y="359"/>
                </a:lnTo>
                <a:lnTo>
                  <a:pt x="1186" y="357"/>
                </a:lnTo>
                <a:lnTo>
                  <a:pt x="1186" y="357"/>
                </a:lnTo>
                <a:lnTo>
                  <a:pt x="1170" y="352"/>
                </a:lnTo>
                <a:lnTo>
                  <a:pt x="1156" y="350"/>
                </a:lnTo>
                <a:lnTo>
                  <a:pt x="1137" y="350"/>
                </a:lnTo>
                <a:close/>
                <a:moveTo>
                  <a:pt x="847" y="329"/>
                </a:moveTo>
                <a:lnTo>
                  <a:pt x="847" y="329"/>
                </a:lnTo>
                <a:lnTo>
                  <a:pt x="844" y="329"/>
                </a:lnTo>
                <a:lnTo>
                  <a:pt x="839" y="331"/>
                </a:lnTo>
                <a:lnTo>
                  <a:pt x="839" y="331"/>
                </a:lnTo>
                <a:lnTo>
                  <a:pt x="835" y="333"/>
                </a:lnTo>
                <a:lnTo>
                  <a:pt x="835" y="333"/>
                </a:lnTo>
                <a:lnTo>
                  <a:pt x="842" y="336"/>
                </a:lnTo>
                <a:lnTo>
                  <a:pt x="842" y="336"/>
                </a:lnTo>
                <a:lnTo>
                  <a:pt x="849" y="340"/>
                </a:lnTo>
                <a:lnTo>
                  <a:pt x="856" y="340"/>
                </a:lnTo>
                <a:lnTo>
                  <a:pt x="856" y="340"/>
                </a:lnTo>
                <a:lnTo>
                  <a:pt x="861" y="340"/>
                </a:lnTo>
                <a:lnTo>
                  <a:pt x="861" y="338"/>
                </a:lnTo>
                <a:lnTo>
                  <a:pt x="861" y="338"/>
                </a:lnTo>
                <a:lnTo>
                  <a:pt x="858" y="333"/>
                </a:lnTo>
                <a:lnTo>
                  <a:pt x="853" y="329"/>
                </a:lnTo>
                <a:lnTo>
                  <a:pt x="847" y="329"/>
                </a:lnTo>
                <a:close/>
                <a:moveTo>
                  <a:pt x="989" y="328"/>
                </a:moveTo>
                <a:lnTo>
                  <a:pt x="989" y="328"/>
                </a:lnTo>
                <a:lnTo>
                  <a:pt x="984" y="329"/>
                </a:lnTo>
                <a:lnTo>
                  <a:pt x="984" y="329"/>
                </a:lnTo>
                <a:lnTo>
                  <a:pt x="984" y="329"/>
                </a:lnTo>
                <a:lnTo>
                  <a:pt x="982" y="333"/>
                </a:lnTo>
                <a:lnTo>
                  <a:pt x="985" y="340"/>
                </a:lnTo>
                <a:lnTo>
                  <a:pt x="985" y="340"/>
                </a:lnTo>
                <a:lnTo>
                  <a:pt x="989" y="343"/>
                </a:lnTo>
                <a:lnTo>
                  <a:pt x="994" y="347"/>
                </a:lnTo>
                <a:lnTo>
                  <a:pt x="994" y="347"/>
                </a:lnTo>
                <a:lnTo>
                  <a:pt x="1001" y="350"/>
                </a:lnTo>
                <a:lnTo>
                  <a:pt x="1004" y="354"/>
                </a:lnTo>
                <a:lnTo>
                  <a:pt x="1004" y="354"/>
                </a:lnTo>
                <a:lnTo>
                  <a:pt x="1006" y="354"/>
                </a:lnTo>
                <a:lnTo>
                  <a:pt x="1006" y="354"/>
                </a:lnTo>
                <a:lnTo>
                  <a:pt x="1010" y="350"/>
                </a:lnTo>
                <a:lnTo>
                  <a:pt x="1010" y="350"/>
                </a:lnTo>
                <a:lnTo>
                  <a:pt x="1010" y="347"/>
                </a:lnTo>
                <a:lnTo>
                  <a:pt x="1010" y="345"/>
                </a:lnTo>
                <a:lnTo>
                  <a:pt x="1003" y="338"/>
                </a:lnTo>
                <a:lnTo>
                  <a:pt x="1003" y="338"/>
                </a:lnTo>
                <a:lnTo>
                  <a:pt x="996" y="331"/>
                </a:lnTo>
                <a:lnTo>
                  <a:pt x="992" y="329"/>
                </a:lnTo>
                <a:lnTo>
                  <a:pt x="989" y="328"/>
                </a:lnTo>
                <a:close/>
                <a:moveTo>
                  <a:pt x="921" y="319"/>
                </a:moveTo>
                <a:lnTo>
                  <a:pt x="921" y="319"/>
                </a:lnTo>
                <a:lnTo>
                  <a:pt x="898" y="322"/>
                </a:lnTo>
                <a:lnTo>
                  <a:pt x="898" y="322"/>
                </a:lnTo>
                <a:lnTo>
                  <a:pt x="881" y="328"/>
                </a:lnTo>
                <a:lnTo>
                  <a:pt x="874" y="331"/>
                </a:lnTo>
                <a:lnTo>
                  <a:pt x="870" y="333"/>
                </a:lnTo>
                <a:lnTo>
                  <a:pt x="870" y="333"/>
                </a:lnTo>
                <a:lnTo>
                  <a:pt x="870" y="342"/>
                </a:lnTo>
                <a:lnTo>
                  <a:pt x="872" y="350"/>
                </a:lnTo>
                <a:lnTo>
                  <a:pt x="872" y="350"/>
                </a:lnTo>
                <a:lnTo>
                  <a:pt x="875" y="354"/>
                </a:lnTo>
                <a:lnTo>
                  <a:pt x="879" y="356"/>
                </a:lnTo>
                <a:lnTo>
                  <a:pt x="879" y="356"/>
                </a:lnTo>
                <a:lnTo>
                  <a:pt x="895" y="352"/>
                </a:lnTo>
                <a:lnTo>
                  <a:pt x="895" y="352"/>
                </a:lnTo>
                <a:lnTo>
                  <a:pt x="907" y="349"/>
                </a:lnTo>
                <a:lnTo>
                  <a:pt x="916" y="343"/>
                </a:lnTo>
                <a:lnTo>
                  <a:pt x="919" y="340"/>
                </a:lnTo>
                <a:lnTo>
                  <a:pt x="919" y="338"/>
                </a:lnTo>
                <a:lnTo>
                  <a:pt x="917" y="338"/>
                </a:lnTo>
                <a:lnTo>
                  <a:pt x="917" y="338"/>
                </a:lnTo>
                <a:lnTo>
                  <a:pt x="910" y="335"/>
                </a:lnTo>
                <a:lnTo>
                  <a:pt x="903" y="333"/>
                </a:lnTo>
                <a:lnTo>
                  <a:pt x="903" y="333"/>
                </a:lnTo>
                <a:lnTo>
                  <a:pt x="902" y="331"/>
                </a:lnTo>
                <a:lnTo>
                  <a:pt x="905" y="329"/>
                </a:lnTo>
                <a:lnTo>
                  <a:pt x="919" y="326"/>
                </a:lnTo>
                <a:lnTo>
                  <a:pt x="919" y="326"/>
                </a:lnTo>
                <a:lnTo>
                  <a:pt x="924" y="324"/>
                </a:lnTo>
                <a:lnTo>
                  <a:pt x="928" y="321"/>
                </a:lnTo>
                <a:lnTo>
                  <a:pt x="926" y="319"/>
                </a:lnTo>
                <a:lnTo>
                  <a:pt x="921" y="319"/>
                </a:lnTo>
                <a:close/>
                <a:moveTo>
                  <a:pt x="1235" y="310"/>
                </a:moveTo>
                <a:lnTo>
                  <a:pt x="1235" y="310"/>
                </a:lnTo>
                <a:lnTo>
                  <a:pt x="1228" y="312"/>
                </a:lnTo>
                <a:lnTo>
                  <a:pt x="1217" y="315"/>
                </a:lnTo>
                <a:lnTo>
                  <a:pt x="1203" y="319"/>
                </a:lnTo>
                <a:lnTo>
                  <a:pt x="1186" y="321"/>
                </a:lnTo>
                <a:lnTo>
                  <a:pt x="1186" y="321"/>
                </a:lnTo>
                <a:lnTo>
                  <a:pt x="1172" y="322"/>
                </a:lnTo>
                <a:lnTo>
                  <a:pt x="1158" y="324"/>
                </a:lnTo>
                <a:lnTo>
                  <a:pt x="1151" y="328"/>
                </a:lnTo>
                <a:lnTo>
                  <a:pt x="1151" y="328"/>
                </a:lnTo>
                <a:lnTo>
                  <a:pt x="1156" y="328"/>
                </a:lnTo>
                <a:lnTo>
                  <a:pt x="1156" y="328"/>
                </a:lnTo>
                <a:lnTo>
                  <a:pt x="1174" y="329"/>
                </a:lnTo>
                <a:lnTo>
                  <a:pt x="1196" y="331"/>
                </a:lnTo>
                <a:lnTo>
                  <a:pt x="1196" y="331"/>
                </a:lnTo>
                <a:lnTo>
                  <a:pt x="1209" y="331"/>
                </a:lnTo>
                <a:lnTo>
                  <a:pt x="1209" y="331"/>
                </a:lnTo>
                <a:lnTo>
                  <a:pt x="1224" y="329"/>
                </a:lnTo>
                <a:lnTo>
                  <a:pt x="1233" y="326"/>
                </a:lnTo>
                <a:lnTo>
                  <a:pt x="1235" y="324"/>
                </a:lnTo>
                <a:lnTo>
                  <a:pt x="1237" y="322"/>
                </a:lnTo>
                <a:lnTo>
                  <a:pt x="1237" y="315"/>
                </a:lnTo>
                <a:lnTo>
                  <a:pt x="1237" y="315"/>
                </a:lnTo>
                <a:lnTo>
                  <a:pt x="1237" y="312"/>
                </a:lnTo>
                <a:lnTo>
                  <a:pt x="1235" y="310"/>
                </a:lnTo>
                <a:close/>
                <a:moveTo>
                  <a:pt x="3524" y="1238"/>
                </a:moveTo>
                <a:lnTo>
                  <a:pt x="3524" y="1238"/>
                </a:lnTo>
                <a:lnTo>
                  <a:pt x="3529" y="1237"/>
                </a:lnTo>
                <a:lnTo>
                  <a:pt x="3529" y="1237"/>
                </a:lnTo>
                <a:lnTo>
                  <a:pt x="3534" y="1235"/>
                </a:lnTo>
                <a:lnTo>
                  <a:pt x="3539" y="1235"/>
                </a:lnTo>
                <a:lnTo>
                  <a:pt x="3539" y="1235"/>
                </a:lnTo>
                <a:lnTo>
                  <a:pt x="3543" y="1235"/>
                </a:lnTo>
                <a:lnTo>
                  <a:pt x="3543" y="1235"/>
                </a:lnTo>
                <a:lnTo>
                  <a:pt x="3550" y="1247"/>
                </a:lnTo>
                <a:lnTo>
                  <a:pt x="3552" y="1251"/>
                </a:lnTo>
                <a:lnTo>
                  <a:pt x="3552" y="1258"/>
                </a:lnTo>
                <a:lnTo>
                  <a:pt x="3552" y="1258"/>
                </a:lnTo>
                <a:lnTo>
                  <a:pt x="3550" y="1263"/>
                </a:lnTo>
                <a:lnTo>
                  <a:pt x="3552" y="1268"/>
                </a:lnTo>
                <a:lnTo>
                  <a:pt x="3553" y="1270"/>
                </a:lnTo>
                <a:lnTo>
                  <a:pt x="3558" y="1272"/>
                </a:lnTo>
                <a:lnTo>
                  <a:pt x="3558" y="1272"/>
                </a:lnTo>
                <a:lnTo>
                  <a:pt x="3562" y="1273"/>
                </a:lnTo>
                <a:lnTo>
                  <a:pt x="3562" y="1273"/>
                </a:lnTo>
                <a:lnTo>
                  <a:pt x="3569" y="1272"/>
                </a:lnTo>
                <a:lnTo>
                  <a:pt x="3569" y="1272"/>
                </a:lnTo>
                <a:lnTo>
                  <a:pt x="3576" y="1270"/>
                </a:lnTo>
                <a:lnTo>
                  <a:pt x="3576" y="1270"/>
                </a:lnTo>
                <a:lnTo>
                  <a:pt x="3576" y="1270"/>
                </a:lnTo>
                <a:lnTo>
                  <a:pt x="3576" y="1272"/>
                </a:lnTo>
                <a:lnTo>
                  <a:pt x="3572" y="1275"/>
                </a:lnTo>
                <a:lnTo>
                  <a:pt x="3572" y="1275"/>
                </a:lnTo>
                <a:lnTo>
                  <a:pt x="3562" y="1282"/>
                </a:lnTo>
                <a:lnTo>
                  <a:pt x="3562" y="1282"/>
                </a:lnTo>
                <a:lnTo>
                  <a:pt x="3562" y="1282"/>
                </a:lnTo>
                <a:lnTo>
                  <a:pt x="3562" y="1282"/>
                </a:lnTo>
                <a:lnTo>
                  <a:pt x="3562" y="1280"/>
                </a:lnTo>
                <a:lnTo>
                  <a:pt x="3557" y="1280"/>
                </a:lnTo>
                <a:lnTo>
                  <a:pt x="3557" y="1280"/>
                </a:lnTo>
                <a:lnTo>
                  <a:pt x="3522" y="1277"/>
                </a:lnTo>
                <a:lnTo>
                  <a:pt x="3522" y="1277"/>
                </a:lnTo>
                <a:lnTo>
                  <a:pt x="3520" y="1277"/>
                </a:lnTo>
                <a:lnTo>
                  <a:pt x="3520" y="1277"/>
                </a:lnTo>
                <a:lnTo>
                  <a:pt x="3515" y="1277"/>
                </a:lnTo>
                <a:lnTo>
                  <a:pt x="3513" y="1280"/>
                </a:lnTo>
                <a:lnTo>
                  <a:pt x="3515" y="1284"/>
                </a:lnTo>
                <a:lnTo>
                  <a:pt x="3518" y="1287"/>
                </a:lnTo>
                <a:lnTo>
                  <a:pt x="3518" y="1287"/>
                </a:lnTo>
                <a:lnTo>
                  <a:pt x="3524" y="1292"/>
                </a:lnTo>
                <a:lnTo>
                  <a:pt x="3522" y="1294"/>
                </a:lnTo>
                <a:lnTo>
                  <a:pt x="3518" y="1294"/>
                </a:lnTo>
                <a:lnTo>
                  <a:pt x="3518" y="1294"/>
                </a:lnTo>
                <a:lnTo>
                  <a:pt x="3511" y="1292"/>
                </a:lnTo>
                <a:lnTo>
                  <a:pt x="3508" y="1292"/>
                </a:lnTo>
                <a:lnTo>
                  <a:pt x="3508" y="1292"/>
                </a:lnTo>
                <a:lnTo>
                  <a:pt x="3508" y="1294"/>
                </a:lnTo>
                <a:lnTo>
                  <a:pt x="3513" y="1301"/>
                </a:lnTo>
                <a:lnTo>
                  <a:pt x="3513" y="1301"/>
                </a:lnTo>
                <a:lnTo>
                  <a:pt x="3517" y="1310"/>
                </a:lnTo>
                <a:lnTo>
                  <a:pt x="3518" y="1315"/>
                </a:lnTo>
                <a:lnTo>
                  <a:pt x="3518" y="1319"/>
                </a:lnTo>
                <a:lnTo>
                  <a:pt x="3522" y="1326"/>
                </a:lnTo>
                <a:lnTo>
                  <a:pt x="3522" y="1326"/>
                </a:lnTo>
                <a:lnTo>
                  <a:pt x="3527" y="1333"/>
                </a:lnTo>
                <a:lnTo>
                  <a:pt x="3531" y="1334"/>
                </a:lnTo>
                <a:lnTo>
                  <a:pt x="3534" y="1336"/>
                </a:lnTo>
                <a:lnTo>
                  <a:pt x="3539" y="1338"/>
                </a:lnTo>
                <a:lnTo>
                  <a:pt x="3539" y="1338"/>
                </a:lnTo>
                <a:lnTo>
                  <a:pt x="3541" y="1338"/>
                </a:lnTo>
                <a:lnTo>
                  <a:pt x="3541" y="1338"/>
                </a:lnTo>
                <a:lnTo>
                  <a:pt x="3541" y="1338"/>
                </a:lnTo>
                <a:lnTo>
                  <a:pt x="3541" y="1338"/>
                </a:lnTo>
                <a:lnTo>
                  <a:pt x="3543" y="1338"/>
                </a:lnTo>
                <a:lnTo>
                  <a:pt x="3543" y="1338"/>
                </a:lnTo>
                <a:lnTo>
                  <a:pt x="3541" y="1350"/>
                </a:lnTo>
                <a:lnTo>
                  <a:pt x="3541" y="1350"/>
                </a:lnTo>
                <a:lnTo>
                  <a:pt x="3541" y="1360"/>
                </a:lnTo>
                <a:lnTo>
                  <a:pt x="3541" y="1367"/>
                </a:lnTo>
                <a:lnTo>
                  <a:pt x="3543" y="1373"/>
                </a:lnTo>
                <a:lnTo>
                  <a:pt x="3543" y="1373"/>
                </a:lnTo>
                <a:lnTo>
                  <a:pt x="3546" y="1366"/>
                </a:lnTo>
                <a:lnTo>
                  <a:pt x="3548" y="1360"/>
                </a:lnTo>
                <a:lnTo>
                  <a:pt x="3550" y="1359"/>
                </a:lnTo>
                <a:lnTo>
                  <a:pt x="3552" y="1357"/>
                </a:lnTo>
                <a:lnTo>
                  <a:pt x="3552" y="1357"/>
                </a:lnTo>
                <a:lnTo>
                  <a:pt x="3555" y="1359"/>
                </a:lnTo>
                <a:lnTo>
                  <a:pt x="3555" y="1359"/>
                </a:lnTo>
                <a:lnTo>
                  <a:pt x="3558" y="1362"/>
                </a:lnTo>
                <a:lnTo>
                  <a:pt x="3560" y="1366"/>
                </a:lnTo>
                <a:lnTo>
                  <a:pt x="3562" y="1371"/>
                </a:lnTo>
                <a:lnTo>
                  <a:pt x="3564" y="1376"/>
                </a:lnTo>
                <a:lnTo>
                  <a:pt x="3564" y="1376"/>
                </a:lnTo>
                <a:lnTo>
                  <a:pt x="3567" y="1383"/>
                </a:lnTo>
                <a:lnTo>
                  <a:pt x="3567" y="1385"/>
                </a:lnTo>
                <a:lnTo>
                  <a:pt x="3564" y="1387"/>
                </a:lnTo>
                <a:lnTo>
                  <a:pt x="3557" y="1387"/>
                </a:lnTo>
                <a:lnTo>
                  <a:pt x="3557" y="1387"/>
                </a:lnTo>
                <a:lnTo>
                  <a:pt x="3550" y="1388"/>
                </a:lnTo>
                <a:lnTo>
                  <a:pt x="3546" y="1390"/>
                </a:lnTo>
                <a:lnTo>
                  <a:pt x="3543" y="1395"/>
                </a:lnTo>
                <a:lnTo>
                  <a:pt x="3545" y="1401"/>
                </a:lnTo>
                <a:lnTo>
                  <a:pt x="3545" y="1401"/>
                </a:lnTo>
                <a:lnTo>
                  <a:pt x="3548" y="1406"/>
                </a:lnTo>
                <a:lnTo>
                  <a:pt x="3552" y="1409"/>
                </a:lnTo>
                <a:lnTo>
                  <a:pt x="3553" y="1413"/>
                </a:lnTo>
                <a:lnTo>
                  <a:pt x="3555" y="1422"/>
                </a:lnTo>
                <a:lnTo>
                  <a:pt x="3555" y="1422"/>
                </a:lnTo>
                <a:lnTo>
                  <a:pt x="3557" y="1441"/>
                </a:lnTo>
                <a:lnTo>
                  <a:pt x="3560" y="1458"/>
                </a:lnTo>
                <a:lnTo>
                  <a:pt x="3560" y="1458"/>
                </a:lnTo>
                <a:lnTo>
                  <a:pt x="3564" y="1467"/>
                </a:lnTo>
                <a:lnTo>
                  <a:pt x="3567" y="1476"/>
                </a:lnTo>
                <a:lnTo>
                  <a:pt x="3567" y="1477"/>
                </a:lnTo>
                <a:lnTo>
                  <a:pt x="3565" y="1479"/>
                </a:lnTo>
                <a:lnTo>
                  <a:pt x="3560" y="1481"/>
                </a:lnTo>
                <a:lnTo>
                  <a:pt x="3553" y="1481"/>
                </a:lnTo>
                <a:lnTo>
                  <a:pt x="3553" y="1481"/>
                </a:lnTo>
                <a:lnTo>
                  <a:pt x="3538" y="1481"/>
                </a:lnTo>
                <a:lnTo>
                  <a:pt x="3525" y="1479"/>
                </a:lnTo>
                <a:lnTo>
                  <a:pt x="3504" y="1474"/>
                </a:lnTo>
                <a:lnTo>
                  <a:pt x="3504" y="1474"/>
                </a:lnTo>
                <a:lnTo>
                  <a:pt x="3496" y="1470"/>
                </a:lnTo>
                <a:lnTo>
                  <a:pt x="3490" y="1467"/>
                </a:lnTo>
                <a:lnTo>
                  <a:pt x="3485" y="1463"/>
                </a:lnTo>
                <a:lnTo>
                  <a:pt x="3476" y="1462"/>
                </a:lnTo>
                <a:lnTo>
                  <a:pt x="3476" y="1462"/>
                </a:lnTo>
                <a:lnTo>
                  <a:pt x="3473" y="1460"/>
                </a:lnTo>
                <a:lnTo>
                  <a:pt x="3471" y="1456"/>
                </a:lnTo>
                <a:lnTo>
                  <a:pt x="3471" y="1453"/>
                </a:lnTo>
                <a:lnTo>
                  <a:pt x="3473" y="1448"/>
                </a:lnTo>
                <a:lnTo>
                  <a:pt x="3478" y="1436"/>
                </a:lnTo>
                <a:lnTo>
                  <a:pt x="3480" y="1429"/>
                </a:lnTo>
                <a:lnTo>
                  <a:pt x="3480" y="1422"/>
                </a:lnTo>
                <a:lnTo>
                  <a:pt x="3480" y="1422"/>
                </a:lnTo>
                <a:lnTo>
                  <a:pt x="3480" y="1416"/>
                </a:lnTo>
                <a:lnTo>
                  <a:pt x="3480" y="1409"/>
                </a:lnTo>
                <a:lnTo>
                  <a:pt x="3485" y="1399"/>
                </a:lnTo>
                <a:lnTo>
                  <a:pt x="3489" y="1390"/>
                </a:lnTo>
                <a:lnTo>
                  <a:pt x="3490" y="1381"/>
                </a:lnTo>
                <a:lnTo>
                  <a:pt x="3490" y="1381"/>
                </a:lnTo>
                <a:lnTo>
                  <a:pt x="3490" y="1376"/>
                </a:lnTo>
                <a:lnTo>
                  <a:pt x="3492" y="1373"/>
                </a:lnTo>
                <a:lnTo>
                  <a:pt x="3494" y="1373"/>
                </a:lnTo>
                <a:lnTo>
                  <a:pt x="3496" y="1371"/>
                </a:lnTo>
                <a:lnTo>
                  <a:pt x="3496" y="1371"/>
                </a:lnTo>
                <a:lnTo>
                  <a:pt x="3499" y="1373"/>
                </a:lnTo>
                <a:lnTo>
                  <a:pt x="3499" y="1373"/>
                </a:lnTo>
                <a:lnTo>
                  <a:pt x="3490" y="1367"/>
                </a:lnTo>
                <a:lnTo>
                  <a:pt x="3476" y="1360"/>
                </a:lnTo>
                <a:lnTo>
                  <a:pt x="3476" y="1360"/>
                </a:lnTo>
                <a:lnTo>
                  <a:pt x="3471" y="1359"/>
                </a:lnTo>
                <a:lnTo>
                  <a:pt x="3468" y="1355"/>
                </a:lnTo>
                <a:lnTo>
                  <a:pt x="3463" y="1348"/>
                </a:lnTo>
                <a:lnTo>
                  <a:pt x="3459" y="1336"/>
                </a:lnTo>
                <a:lnTo>
                  <a:pt x="3459" y="1336"/>
                </a:lnTo>
                <a:lnTo>
                  <a:pt x="3454" y="1315"/>
                </a:lnTo>
                <a:lnTo>
                  <a:pt x="3454" y="1312"/>
                </a:lnTo>
                <a:lnTo>
                  <a:pt x="3450" y="1308"/>
                </a:lnTo>
                <a:lnTo>
                  <a:pt x="3450" y="1308"/>
                </a:lnTo>
                <a:lnTo>
                  <a:pt x="3436" y="1292"/>
                </a:lnTo>
                <a:lnTo>
                  <a:pt x="3436" y="1292"/>
                </a:lnTo>
                <a:lnTo>
                  <a:pt x="3447" y="1287"/>
                </a:lnTo>
                <a:lnTo>
                  <a:pt x="3454" y="1282"/>
                </a:lnTo>
                <a:lnTo>
                  <a:pt x="3457" y="1277"/>
                </a:lnTo>
                <a:lnTo>
                  <a:pt x="3459" y="1273"/>
                </a:lnTo>
                <a:lnTo>
                  <a:pt x="3459" y="1273"/>
                </a:lnTo>
                <a:lnTo>
                  <a:pt x="3461" y="1270"/>
                </a:lnTo>
                <a:lnTo>
                  <a:pt x="3461" y="1266"/>
                </a:lnTo>
                <a:lnTo>
                  <a:pt x="3466" y="1265"/>
                </a:lnTo>
                <a:lnTo>
                  <a:pt x="3470" y="1263"/>
                </a:lnTo>
                <a:lnTo>
                  <a:pt x="3473" y="1259"/>
                </a:lnTo>
                <a:lnTo>
                  <a:pt x="3475" y="1254"/>
                </a:lnTo>
                <a:lnTo>
                  <a:pt x="3475" y="1254"/>
                </a:lnTo>
                <a:lnTo>
                  <a:pt x="3478" y="1249"/>
                </a:lnTo>
                <a:lnTo>
                  <a:pt x="3482" y="1245"/>
                </a:lnTo>
                <a:lnTo>
                  <a:pt x="3489" y="1240"/>
                </a:lnTo>
                <a:lnTo>
                  <a:pt x="3504" y="1237"/>
                </a:lnTo>
                <a:lnTo>
                  <a:pt x="3504" y="1237"/>
                </a:lnTo>
                <a:lnTo>
                  <a:pt x="3510" y="1235"/>
                </a:lnTo>
                <a:lnTo>
                  <a:pt x="3510" y="1235"/>
                </a:lnTo>
                <a:lnTo>
                  <a:pt x="3517" y="1237"/>
                </a:lnTo>
                <a:lnTo>
                  <a:pt x="3517" y="1237"/>
                </a:lnTo>
                <a:lnTo>
                  <a:pt x="3524" y="1238"/>
                </a:lnTo>
                <a:close/>
                <a:moveTo>
                  <a:pt x="4359" y="307"/>
                </a:moveTo>
                <a:lnTo>
                  <a:pt x="4359" y="307"/>
                </a:lnTo>
                <a:lnTo>
                  <a:pt x="4349" y="308"/>
                </a:lnTo>
                <a:lnTo>
                  <a:pt x="4338" y="310"/>
                </a:lnTo>
                <a:lnTo>
                  <a:pt x="4330" y="315"/>
                </a:lnTo>
                <a:lnTo>
                  <a:pt x="4324" y="321"/>
                </a:lnTo>
                <a:lnTo>
                  <a:pt x="4323" y="326"/>
                </a:lnTo>
                <a:lnTo>
                  <a:pt x="4323" y="326"/>
                </a:lnTo>
                <a:lnTo>
                  <a:pt x="4321" y="331"/>
                </a:lnTo>
                <a:lnTo>
                  <a:pt x="4323" y="335"/>
                </a:lnTo>
                <a:lnTo>
                  <a:pt x="4326" y="340"/>
                </a:lnTo>
                <a:lnTo>
                  <a:pt x="4324" y="342"/>
                </a:lnTo>
                <a:lnTo>
                  <a:pt x="4321" y="345"/>
                </a:lnTo>
                <a:lnTo>
                  <a:pt x="4295" y="352"/>
                </a:lnTo>
                <a:lnTo>
                  <a:pt x="4295" y="352"/>
                </a:lnTo>
                <a:lnTo>
                  <a:pt x="4256" y="359"/>
                </a:lnTo>
                <a:lnTo>
                  <a:pt x="4225" y="364"/>
                </a:lnTo>
                <a:lnTo>
                  <a:pt x="4199" y="366"/>
                </a:lnTo>
                <a:lnTo>
                  <a:pt x="4176" y="368"/>
                </a:lnTo>
                <a:lnTo>
                  <a:pt x="4176" y="368"/>
                </a:lnTo>
                <a:lnTo>
                  <a:pt x="4150" y="371"/>
                </a:lnTo>
                <a:lnTo>
                  <a:pt x="4120" y="375"/>
                </a:lnTo>
                <a:lnTo>
                  <a:pt x="4106" y="378"/>
                </a:lnTo>
                <a:lnTo>
                  <a:pt x="4098" y="383"/>
                </a:lnTo>
                <a:lnTo>
                  <a:pt x="4091" y="389"/>
                </a:lnTo>
                <a:lnTo>
                  <a:pt x="4089" y="392"/>
                </a:lnTo>
                <a:lnTo>
                  <a:pt x="4089" y="397"/>
                </a:lnTo>
                <a:lnTo>
                  <a:pt x="4089" y="397"/>
                </a:lnTo>
                <a:lnTo>
                  <a:pt x="4091" y="406"/>
                </a:lnTo>
                <a:lnTo>
                  <a:pt x="4094" y="415"/>
                </a:lnTo>
                <a:lnTo>
                  <a:pt x="4101" y="434"/>
                </a:lnTo>
                <a:lnTo>
                  <a:pt x="4105" y="441"/>
                </a:lnTo>
                <a:lnTo>
                  <a:pt x="4103" y="448"/>
                </a:lnTo>
                <a:lnTo>
                  <a:pt x="4101" y="450"/>
                </a:lnTo>
                <a:lnTo>
                  <a:pt x="4099" y="451"/>
                </a:lnTo>
                <a:lnTo>
                  <a:pt x="4091" y="453"/>
                </a:lnTo>
                <a:lnTo>
                  <a:pt x="4091" y="453"/>
                </a:lnTo>
                <a:lnTo>
                  <a:pt x="4003" y="457"/>
                </a:lnTo>
                <a:lnTo>
                  <a:pt x="4003" y="457"/>
                </a:lnTo>
                <a:lnTo>
                  <a:pt x="3991" y="455"/>
                </a:lnTo>
                <a:lnTo>
                  <a:pt x="3984" y="453"/>
                </a:lnTo>
                <a:lnTo>
                  <a:pt x="3984" y="453"/>
                </a:lnTo>
                <a:lnTo>
                  <a:pt x="3981" y="455"/>
                </a:lnTo>
                <a:lnTo>
                  <a:pt x="3981" y="458"/>
                </a:lnTo>
                <a:lnTo>
                  <a:pt x="3981" y="458"/>
                </a:lnTo>
                <a:lnTo>
                  <a:pt x="3991" y="497"/>
                </a:lnTo>
                <a:lnTo>
                  <a:pt x="3991" y="497"/>
                </a:lnTo>
                <a:lnTo>
                  <a:pt x="3995" y="500"/>
                </a:lnTo>
                <a:lnTo>
                  <a:pt x="3998" y="502"/>
                </a:lnTo>
                <a:lnTo>
                  <a:pt x="4003" y="502"/>
                </a:lnTo>
                <a:lnTo>
                  <a:pt x="4009" y="504"/>
                </a:lnTo>
                <a:lnTo>
                  <a:pt x="4009" y="504"/>
                </a:lnTo>
                <a:lnTo>
                  <a:pt x="4016" y="509"/>
                </a:lnTo>
                <a:lnTo>
                  <a:pt x="4019" y="513"/>
                </a:lnTo>
                <a:lnTo>
                  <a:pt x="4023" y="518"/>
                </a:lnTo>
                <a:lnTo>
                  <a:pt x="4026" y="523"/>
                </a:lnTo>
                <a:lnTo>
                  <a:pt x="4026" y="523"/>
                </a:lnTo>
                <a:lnTo>
                  <a:pt x="4028" y="528"/>
                </a:lnTo>
                <a:lnTo>
                  <a:pt x="4028" y="532"/>
                </a:lnTo>
                <a:lnTo>
                  <a:pt x="4026" y="533"/>
                </a:lnTo>
                <a:lnTo>
                  <a:pt x="4021" y="533"/>
                </a:lnTo>
                <a:lnTo>
                  <a:pt x="4021" y="533"/>
                </a:lnTo>
                <a:lnTo>
                  <a:pt x="4019" y="533"/>
                </a:lnTo>
                <a:lnTo>
                  <a:pt x="4019" y="533"/>
                </a:lnTo>
                <a:lnTo>
                  <a:pt x="4014" y="532"/>
                </a:lnTo>
                <a:lnTo>
                  <a:pt x="4005" y="530"/>
                </a:lnTo>
                <a:lnTo>
                  <a:pt x="3977" y="523"/>
                </a:lnTo>
                <a:lnTo>
                  <a:pt x="3977" y="523"/>
                </a:lnTo>
                <a:lnTo>
                  <a:pt x="3958" y="516"/>
                </a:lnTo>
                <a:lnTo>
                  <a:pt x="3951" y="514"/>
                </a:lnTo>
                <a:lnTo>
                  <a:pt x="3946" y="514"/>
                </a:lnTo>
                <a:lnTo>
                  <a:pt x="3946" y="514"/>
                </a:lnTo>
                <a:lnTo>
                  <a:pt x="3939" y="516"/>
                </a:lnTo>
                <a:lnTo>
                  <a:pt x="3930" y="520"/>
                </a:lnTo>
                <a:lnTo>
                  <a:pt x="3930" y="520"/>
                </a:lnTo>
                <a:lnTo>
                  <a:pt x="3921" y="527"/>
                </a:lnTo>
                <a:lnTo>
                  <a:pt x="3920" y="530"/>
                </a:lnTo>
                <a:lnTo>
                  <a:pt x="3920" y="532"/>
                </a:lnTo>
                <a:lnTo>
                  <a:pt x="3921" y="533"/>
                </a:lnTo>
                <a:lnTo>
                  <a:pt x="3925" y="537"/>
                </a:lnTo>
                <a:lnTo>
                  <a:pt x="3937" y="540"/>
                </a:lnTo>
                <a:lnTo>
                  <a:pt x="3937" y="540"/>
                </a:lnTo>
                <a:lnTo>
                  <a:pt x="3941" y="542"/>
                </a:lnTo>
                <a:lnTo>
                  <a:pt x="3942" y="544"/>
                </a:lnTo>
                <a:lnTo>
                  <a:pt x="3937" y="546"/>
                </a:lnTo>
                <a:lnTo>
                  <a:pt x="3916" y="546"/>
                </a:lnTo>
                <a:lnTo>
                  <a:pt x="3916" y="546"/>
                </a:lnTo>
                <a:lnTo>
                  <a:pt x="3913" y="546"/>
                </a:lnTo>
                <a:lnTo>
                  <a:pt x="3913" y="546"/>
                </a:lnTo>
                <a:lnTo>
                  <a:pt x="3907" y="544"/>
                </a:lnTo>
                <a:lnTo>
                  <a:pt x="3902" y="539"/>
                </a:lnTo>
                <a:lnTo>
                  <a:pt x="3900" y="530"/>
                </a:lnTo>
                <a:lnTo>
                  <a:pt x="3902" y="520"/>
                </a:lnTo>
                <a:lnTo>
                  <a:pt x="3902" y="520"/>
                </a:lnTo>
                <a:lnTo>
                  <a:pt x="3904" y="507"/>
                </a:lnTo>
                <a:lnTo>
                  <a:pt x="3904" y="497"/>
                </a:lnTo>
                <a:lnTo>
                  <a:pt x="3900" y="488"/>
                </a:lnTo>
                <a:lnTo>
                  <a:pt x="3900" y="488"/>
                </a:lnTo>
                <a:lnTo>
                  <a:pt x="3900" y="495"/>
                </a:lnTo>
                <a:lnTo>
                  <a:pt x="3897" y="504"/>
                </a:lnTo>
                <a:lnTo>
                  <a:pt x="3890" y="514"/>
                </a:lnTo>
                <a:lnTo>
                  <a:pt x="3890" y="514"/>
                </a:lnTo>
                <a:lnTo>
                  <a:pt x="3886" y="520"/>
                </a:lnTo>
                <a:lnTo>
                  <a:pt x="3885" y="525"/>
                </a:lnTo>
                <a:lnTo>
                  <a:pt x="3885" y="537"/>
                </a:lnTo>
                <a:lnTo>
                  <a:pt x="3888" y="561"/>
                </a:lnTo>
                <a:lnTo>
                  <a:pt x="3888" y="561"/>
                </a:lnTo>
                <a:lnTo>
                  <a:pt x="3888" y="575"/>
                </a:lnTo>
                <a:lnTo>
                  <a:pt x="3885" y="588"/>
                </a:lnTo>
                <a:lnTo>
                  <a:pt x="3883" y="602"/>
                </a:lnTo>
                <a:lnTo>
                  <a:pt x="3881" y="614"/>
                </a:lnTo>
                <a:lnTo>
                  <a:pt x="3881" y="614"/>
                </a:lnTo>
                <a:lnTo>
                  <a:pt x="3883" y="619"/>
                </a:lnTo>
                <a:lnTo>
                  <a:pt x="3885" y="621"/>
                </a:lnTo>
                <a:lnTo>
                  <a:pt x="3895" y="621"/>
                </a:lnTo>
                <a:lnTo>
                  <a:pt x="3895" y="621"/>
                </a:lnTo>
                <a:lnTo>
                  <a:pt x="3897" y="621"/>
                </a:lnTo>
                <a:lnTo>
                  <a:pt x="3897" y="621"/>
                </a:lnTo>
                <a:lnTo>
                  <a:pt x="3899" y="621"/>
                </a:lnTo>
                <a:lnTo>
                  <a:pt x="3899" y="621"/>
                </a:lnTo>
                <a:lnTo>
                  <a:pt x="3906" y="622"/>
                </a:lnTo>
                <a:lnTo>
                  <a:pt x="3914" y="622"/>
                </a:lnTo>
                <a:lnTo>
                  <a:pt x="3921" y="626"/>
                </a:lnTo>
                <a:lnTo>
                  <a:pt x="3927" y="631"/>
                </a:lnTo>
                <a:lnTo>
                  <a:pt x="3927" y="631"/>
                </a:lnTo>
                <a:lnTo>
                  <a:pt x="3934" y="638"/>
                </a:lnTo>
                <a:lnTo>
                  <a:pt x="3937" y="645"/>
                </a:lnTo>
                <a:lnTo>
                  <a:pt x="3944" y="661"/>
                </a:lnTo>
                <a:lnTo>
                  <a:pt x="3948" y="673"/>
                </a:lnTo>
                <a:lnTo>
                  <a:pt x="3948" y="678"/>
                </a:lnTo>
                <a:lnTo>
                  <a:pt x="3948" y="678"/>
                </a:lnTo>
                <a:lnTo>
                  <a:pt x="3948" y="678"/>
                </a:lnTo>
                <a:lnTo>
                  <a:pt x="3948" y="678"/>
                </a:lnTo>
                <a:lnTo>
                  <a:pt x="3939" y="663"/>
                </a:lnTo>
                <a:lnTo>
                  <a:pt x="3930" y="650"/>
                </a:lnTo>
                <a:lnTo>
                  <a:pt x="3925" y="645"/>
                </a:lnTo>
                <a:lnTo>
                  <a:pt x="3920" y="640"/>
                </a:lnTo>
                <a:lnTo>
                  <a:pt x="3920" y="640"/>
                </a:lnTo>
                <a:lnTo>
                  <a:pt x="3914" y="638"/>
                </a:lnTo>
                <a:lnTo>
                  <a:pt x="3909" y="636"/>
                </a:lnTo>
                <a:lnTo>
                  <a:pt x="3909" y="636"/>
                </a:lnTo>
                <a:lnTo>
                  <a:pt x="3904" y="638"/>
                </a:lnTo>
                <a:lnTo>
                  <a:pt x="3900" y="642"/>
                </a:lnTo>
                <a:lnTo>
                  <a:pt x="3892" y="649"/>
                </a:lnTo>
                <a:lnTo>
                  <a:pt x="3892" y="649"/>
                </a:lnTo>
                <a:lnTo>
                  <a:pt x="3888" y="652"/>
                </a:lnTo>
                <a:lnTo>
                  <a:pt x="3888" y="654"/>
                </a:lnTo>
                <a:lnTo>
                  <a:pt x="3890" y="663"/>
                </a:lnTo>
                <a:lnTo>
                  <a:pt x="3893" y="670"/>
                </a:lnTo>
                <a:lnTo>
                  <a:pt x="3897" y="677"/>
                </a:lnTo>
                <a:lnTo>
                  <a:pt x="3897" y="677"/>
                </a:lnTo>
                <a:lnTo>
                  <a:pt x="3895" y="682"/>
                </a:lnTo>
                <a:lnTo>
                  <a:pt x="3893" y="685"/>
                </a:lnTo>
                <a:lnTo>
                  <a:pt x="3883" y="696"/>
                </a:lnTo>
                <a:lnTo>
                  <a:pt x="3860" y="713"/>
                </a:lnTo>
                <a:lnTo>
                  <a:pt x="3860" y="713"/>
                </a:lnTo>
                <a:lnTo>
                  <a:pt x="3857" y="718"/>
                </a:lnTo>
                <a:lnTo>
                  <a:pt x="3853" y="722"/>
                </a:lnTo>
                <a:lnTo>
                  <a:pt x="3852" y="724"/>
                </a:lnTo>
                <a:lnTo>
                  <a:pt x="3850" y="724"/>
                </a:lnTo>
                <a:lnTo>
                  <a:pt x="3850" y="724"/>
                </a:lnTo>
                <a:lnTo>
                  <a:pt x="3843" y="724"/>
                </a:lnTo>
                <a:lnTo>
                  <a:pt x="3843" y="724"/>
                </a:lnTo>
                <a:lnTo>
                  <a:pt x="3832" y="722"/>
                </a:lnTo>
                <a:lnTo>
                  <a:pt x="3824" y="718"/>
                </a:lnTo>
                <a:lnTo>
                  <a:pt x="3806" y="710"/>
                </a:lnTo>
                <a:lnTo>
                  <a:pt x="3806" y="710"/>
                </a:lnTo>
                <a:lnTo>
                  <a:pt x="3804" y="708"/>
                </a:lnTo>
                <a:lnTo>
                  <a:pt x="3804" y="706"/>
                </a:lnTo>
                <a:lnTo>
                  <a:pt x="3813" y="704"/>
                </a:lnTo>
                <a:lnTo>
                  <a:pt x="3827" y="703"/>
                </a:lnTo>
                <a:lnTo>
                  <a:pt x="3836" y="701"/>
                </a:lnTo>
                <a:lnTo>
                  <a:pt x="3845" y="699"/>
                </a:lnTo>
                <a:lnTo>
                  <a:pt x="3845" y="699"/>
                </a:lnTo>
                <a:lnTo>
                  <a:pt x="3857" y="692"/>
                </a:lnTo>
                <a:lnTo>
                  <a:pt x="3866" y="685"/>
                </a:lnTo>
                <a:lnTo>
                  <a:pt x="3869" y="677"/>
                </a:lnTo>
                <a:lnTo>
                  <a:pt x="3874" y="666"/>
                </a:lnTo>
                <a:lnTo>
                  <a:pt x="3874" y="666"/>
                </a:lnTo>
                <a:lnTo>
                  <a:pt x="3874" y="661"/>
                </a:lnTo>
                <a:lnTo>
                  <a:pt x="3874" y="657"/>
                </a:lnTo>
                <a:lnTo>
                  <a:pt x="3873" y="652"/>
                </a:lnTo>
                <a:lnTo>
                  <a:pt x="3871" y="649"/>
                </a:lnTo>
                <a:lnTo>
                  <a:pt x="3864" y="642"/>
                </a:lnTo>
                <a:lnTo>
                  <a:pt x="3857" y="635"/>
                </a:lnTo>
                <a:lnTo>
                  <a:pt x="3857" y="635"/>
                </a:lnTo>
                <a:lnTo>
                  <a:pt x="3852" y="629"/>
                </a:lnTo>
                <a:lnTo>
                  <a:pt x="3850" y="621"/>
                </a:lnTo>
                <a:lnTo>
                  <a:pt x="3850" y="609"/>
                </a:lnTo>
                <a:lnTo>
                  <a:pt x="3852" y="589"/>
                </a:lnTo>
                <a:lnTo>
                  <a:pt x="3852" y="589"/>
                </a:lnTo>
                <a:lnTo>
                  <a:pt x="3852" y="577"/>
                </a:lnTo>
                <a:lnTo>
                  <a:pt x="3850" y="568"/>
                </a:lnTo>
                <a:lnTo>
                  <a:pt x="3846" y="554"/>
                </a:lnTo>
                <a:lnTo>
                  <a:pt x="3845" y="547"/>
                </a:lnTo>
                <a:lnTo>
                  <a:pt x="3845" y="540"/>
                </a:lnTo>
                <a:lnTo>
                  <a:pt x="3845" y="533"/>
                </a:lnTo>
                <a:lnTo>
                  <a:pt x="3848" y="523"/>
                </a:lnTo>
                <a:lnTo>
                  <a:pt x="3848" y="523"/>
                </a:lnTo>
                <a:lnTo>
                  <a:pt x="3855" y="506"/>
                </a:lnTo>
                <a:lnTo>
                  <a:pt x="3859" y="490"/>
                </a:lnTo>
                <a:lnTo>
                  <a:pt x="3860" y="478"/>
                </a:lnTo>
                <a:lnTo>
                  <a:pt x="3860" y="478"/>
                </a:lnTo>
                <a:lnTo>
                  <a:pt x="3843" y="474"/>
                </a:lnTo>
                <a:lnTo>
                  <a:pt x="3815" y="472"/>
                </a:lnTo>
                <a:lnTo>
                  <a:pt x="3815" y="472"/>
                </a:lnTo>
                <a:lnTo>
                  <a:pt x="3810" y="474"/>
                </a:lnTo>
                <a:lnTo>
                  <a:pt x="3804" y="476"/>
                </a:lnTo>
                <a:lnTo>
                  <a:pt x="3803" y="479"/>
                </a:lnTo>
                <a:lnTo>
                  <a:pt x="3799" y="485"/>
                </a:lnTo>
                <a:lnTo>
                  <a:pt x="3796" y="495"/>
                </a:lnTo>
                <a:lnTo>
                  <a:pt x="3792" y="511"/>
                </a:lnTo>
                <a:lnTo>
                  <a:pt x="3792" y="511"/>
                </a:lnTo>
                <a:lnTo>
                  <a:pt x="3791" y="518"/>
                </a:lnTo>
                <a:lnTo>
                  <a:pt x="3787" y="523"/>
                </a:lnTo>
                <a:lnTo>
                  <a:pt x="3780" y="533"/>
                </a:lnTo>
                <a:lnTo>
                  <a:pt x="3771" y="542"/>
                </a:lnTo>
                <a:lnTo>
                  <a:pt x="3768" y="547"/>
                </a:lnTo>
                <a:lnTo>
                  <a:pt x="3766" y="553"/>
                </a:lnTo>
                <a:lnTo>
                  <a:pt x="3766" y="553"/>
                </a:lnTo>
                <a:lnTo>
                  <a:pt x="3764" y="558"/>
                </a:lnTo>
                <a:lnTo>
                  <a:pt x="3766" y="561"/>
                </a:lnTo>
                <a:lnTo>
                  <a:pt x="3770" y="567"/>
                </a:lnTo>
                <a:lnTo>
                  <a:pt x="3775" y="574"/>
                </a:lnTo>
                <a:lnTo>
                  <a:pt x="3777" y="579"/>
                </a:lnTo>
                <a:lnTo>
                  <a:pt x="3777" y="586"/>
                </a:lnTo>
                <a:lnTo>
                  <a:pt x="3777" y="586"/>
                </a:lnTo>
                <a:lnTo>
                  <a:pt x="3778" y="593"/>
                </a:lnTo>
                <a:lnTo>
                  <a:pt x="3780" y="598"/>
                </a:lnTo>
                <a:lnTo>
                  <a:pt x="3784" y="602"/>
                </a:lnTo>
                <a:lnTo>
                  <a:pt x="3787" y="605"/>
                </a:lnTo>
                <a:lnTo>
                  <a:pt x="3794" y="614"/>
                </a:lnTo>
                <a:lnTo>
                  <a:pt x="3799" y="619"/>
                </a:lnTo>
                <a:lnTo>
                  <a:pt x="3801" y="626"/>
                </a:lnTo>
                <a:lnTo>
                  <a:pt x="3801" y="626"/>
                </a:lnTo>
                <a:lnTo>
                  <a:pt x="3803" y="635"/>
                </a:lnTo>
                <a:lnTo>
                  <a:pt x="3804" y="643"/>
                </a:lnTo>
                <a:lnTo>
                  <a:pt x="3803" y="654"/>
                </a:lnTo>
                <a:lnTo>
                  <a:pt x="3801" y="663"/>
                </a:lnTo>
                <a:lnTo>
                  <a:pt x="3801" y="664"/>
                </a:lnTo>
                <a:lnTo>
                  <a:pt x="3801" y="664"/>
                </a:lnTo>
                <a:lnTo>
                  <a:pt x="3785" y="649"/>
                </a:lnTo>
                <a:lnTo>
                  <a:pt x="3773" y="636"/>
                </a:lnTo>
                <a:lnTo>
                  <a:pt x="3757" y="624"/>
                </a:lnTo>
                <a:lnTo>
                  <a:pt x="3757" y="624"/>
                </a:lnTo>
                <a:lnTo>
                  <a:pt x="3742" y="614"/>
                </a:lnTo>
                <a:lnTo>
                  <a:pt x="3724" y="603"/>
                </a:lnTo>
                <a:lnTo>
                  <a:pt x="3705" y="595"/>
                </a:lnTo>
                <a:lnTo>
                  <a:pt x="3696" y="593"/>
                </a:lnTo>
                <a:lnTo>
                  <a:pt x="3689" y="591"/>
                </a:lnTo>
                <a:lnTo>
                  <a:pt x="3689" y="591"/>
                </a:lnTo>
                <a:lnTo>
                  <a:pt x="3688" y="591"/>
                </a:lnTo>
                <a:lnTo>
                  <a:pt x="3688" y="591"/>
                </a:lnTo>
                <a:lnTo>
                  <a:pt x="3681" y="591"/>
                </a:lnTo>
                <a:lnTo>
                  <a:pt x="3675" y="593"/>
                </a:lnTo>
                <a:lnTo>
                  <a:pt x="3668" y="598"/>
                </a:lnTo>
                <a:lnTo>
                  <a:pt x="3663" y="603"/>
                </a:lnTo>
                <a:lnTo>
                  <a:pt x="3661" y="607"/>
                </a:lnTo>
                <a:lnTo>
                  <a:pt x="3661" y="607"/>
                </a:lnTo>
                <a:lnTo>
                  <a:pt x="3679" y="619"/>
                </a:lnTo>
                <a:lnTo>
                  <a:pt x="3679" y="619"/>
                </a:lnTo>
                <a:lnTo>
                  <a:pt x="3682" y="622"/>
                </a:lnTo>
                <a:lnTo>
                  <a:pt x="3682" y="626"/>
                </a:lnTo>
                <a:lnTo>
                  <a:pt x="3681" y="628"/>
                </a:lnTo>
                <a:lnTo>
                  <a:pt x="3677" y="631"/>
                </a:lnTo>
                <a:lnTo>
                  <a:pt x="3660" y="640"/>
                </a:lnTo>
                <a:lnTo>
                  <a:pt x="3660" y="640"/>
                </a:lnTo>
                <a:lnTo>
                  <a:pt x="3654" y="643"/>
                </a:lnTo>
                <a:lnTo>
                  <a:pt x="3654" y="643"/>
                </a:lnTo>
                <a:lnTo>
                  <a:pt x="3649" y="642"/>
                </a:lnTo>
                <a:lnTo>
                  <a:pt x="3644" y="640"/>
                </a:lnTo>
                <a:lnTo>
                  <a:pt x="3644" y="640"/>
                </a:lnTo>
                <a:lnTo>
                  <a:pt x="3640" y="638"/>
                </a:lnTo>
                <a:lnTo>
                  <a:pt x="3640" y="636"/>
                </a:lnTo>
                <a:lnTo>
                  <a:pt x="3642" y="633"/>
                </a:lnTo>
                <a:lnTo>
                  <a:pt x="3644" y="629"/>
                </a:lnTo>
                <a:lnTo>
                  <a:pt x="3644" y="628"/>
                </a:lnTo>
                <a:lnTo>
                  <a:pt x="3642" y="628"/>
                </a:lnTo>
                <a:lnTo>
                  <a:pt x="3642" y="628"/>
                </a:lnTo>
                <a:lnTo>
                  <a:pt x="3635" y="629"/>
                </a:lnTo>
                <a:lnTo>
                  <a:pt x="3635" y="629"/>
                </a:lnTo>
                <a:lnTo>
                  <a:pt x="3621" y="631"/>
                </a:lnTo>
                <a:lnTo>
                  <a:pt x="3611" y="635"/>
                </a:lnTo>
                <a:lnTo>
                  <a:pt x="3600" y="638"/>
                </a:lnTo>
                <a:lnTo>
                  <a:pt x="3586" y="642"/>
                </a:lnTo>
                <a:lnTo>
                  <a:pt x="3586" y="642"/>
                </a:lnTo>
                <a:lnTo>
                  <a:pt x="3574" y="643"/>
                </a:lnTo>
                <a:lnTo>
                  <a:pt x="3574" y="643"/>
                </a:lnTo>
                <a:lnTo>
                  <a:pt x="3567" y="642"/>
                </a:lnTo>
                <a:lnTo>
                  <a:pt x="3564" y="640"/>
                </a:lnTo>
                <a:lnTo>
                  <a:pt x="3557" y="636"/>
                </a:lnTo>
                <a:lnTo>
                  <a:pt x="3557" y="636"/>
                </a:lnTo>
                <a:lnTo>
                  <a:pt x="3550" y="635"/>
                </a:lnTo>
                <a:lnTo>
                  <a:pt x="3545" y="633"/>
                </a:lnTo>
                <a:lnTo>
                  <a:pt x="3545" y="633"/>
                </a:lnTo>
                <a:lnTo>
                  <a:pt x="3536" y="635"/>
                </a:lnTo>
                <a:lnTo>
                  <a:pt x="3524" y="638"/>
                </a:lnTo>
                <a:lnTo>
                  <a:pt x="3524" y="638"/>
                </a:lnTo>
                <a:lnTo>
                  <a:pt x="3508" y="645"/>
                </a:lnTo>
                <a:lnTo>
                  <a:pt x="3490" y="656"/>
                </a:lnTo>
                <a:lnTo>
                  <a:pt x="3475" y="668"/>
                </a:lnTo>
                <a:lnTo>
                  <a:pt x="3461" y="675"/>
                </a:lnTo>
                <a:lnTo>
                  <a:pt x="3461" y="675"/>
                </a:lnTo>
                <a:lnTo>
                  <a:pt x="3452" y="680"/>
                </a:lnTo>
                <a:lnTo>
                  <a:pt x="3447" y="684"/>
                </a:lnTo>
                <a:lnTo>
                  <a:pt x="3440" y="687"/>
                </a:lnTo>
                <a:lnTo>
                  <a:pt x="3429" y="689"/>
                </a:lnTo>
                <a:lnTo>
                  <a:pt x="3429" y="689"/>
                </a:lnTo>
                <a:lnTo>
                  <a:pt x="3429" y="689"/>
                </a:lnTo>
                <a:lnTo>
                  <a:pt x="3429" y="689"/>
                </a:lnTo>
                <a:lnTo>
                  <a:pt x="3422" y="689"/>
                </a:lnTo>
                <a:lnTo>
                  <a:pt x="3417" y="685"/>
                </a:lnTo>
                <a:lnTo>
                  <a:pt x="3414" y="680"/>
                </a:lnTo>
                <a:lnTo>
                  <a:pt x="3410" y="675"/>
                </a:lnTo>
                <a:lnTo>
                  <a:pt x="3410" y="675"/>
                </a:lnTo>
                <a:lnTo>
                  <a:pt x="3408" y="670"/>
                </a:lnTo>
                <a:lnTo>
                  <a:pt x="3408" y="666"/>
                </a:lnTo>
                <a:lnTo>
                  <a:pt x="3412" y="663"/>
                </a:lnTo>
                <a:lnTo>
                  <a:pt x="3417" y="661"/>
                </a:lnTo>
                <a:lnTo>
                  <a:pt x="3417" y="661"/>
                </a:lnTo>
                <a:lnTo>
                  <a:pt x="3419" y="663"/>
                </a:lnTo>
                <a:lnTo>
                  <a:pt x="3419" y="663"/>
                </a:lnTo>
                <a:lnTo>
                  <a:pt x="3422" y="663"/>
                </a:lnTo>
                <a:lnTo>
                  <a:pt x="3422" y="663"/>
                </a:lnTo>
                <a:lnTo>
                  <a:pt x="3426" y="661"/>
                </a:lnTo>
                <a:lnTo>
                  <a:pt x="3428" y="661"/>
                </a:lnTo>
                <a:lnTo>
                  <a:pt x="3428" y="659"/>
                </a:lnTo>
                <a:lnTo>
                  <a:pt x="3426" y="656"/>
                </a:lnTo>
                <a:lnTo>
                  <a:pt x="3417" y="645"/>
                </a:lnTo>
                <a:lnTo>
                  <a:pt x="3417" y="645"/>
                </a:lnTo>
                <a:lnTo>
                  <a:pt x="3414" y="642"/>
                </a:lnTo>
                <a:lnTo>
                  <a:pt x="3412" y="642"/>
                </a:lnTo>
                <a:lnTo>
                  <a:pt x="3412" y="642"/>
                </a:lnTo>
                <a:lnTo>
                  <a:pt x="3407" y="643"/>
                </a:lnTo>
                <a:lnTo>
                  <a:pt x="3401" y="647"/>
                </a:lnTo>
                <a:lnTo>
                  <a:pt x="3391" y="657"/>
                </a:lnTo>
                <a:lnTo>
                  <a:pt x="3391" y="657"/>
                </a:lnTo>
                <a:lnTo>
                  <a:pt x="3389" y="659"/>
                </a:lnTo>
                <a:lnTo>
                  <a:pt x="3389" y="663"/>
                </a:lnTo>
                <a:lnTo>
                  <a:pt x="3391" y="666"/>
                </a:lnTo>
                <a:lnTo>
                  <a:pt x="3403" y="680"/>
                </a:lnTo>
                <a:lnTo>
                  <a:pt x="3403" y="680"/>
                </a:lnTo>
                <a:lnTo>
                  <a:pt x="3407" y="685"/>
                </a:lnTo>
                <a:lnTo>
                  <a:pt x="3408" y="689"/>
                </a:lnTo>
                <a:lnTo>
                  <a:pt x="3408" y="697"/>
                </a:lnTo>
                <a:lnTo>
                  <a:pt x="3407" y="704"/>
                </a:lnTo>
                <a:lnTo>
                  <a:pt x="3403" y="711"/>
                </a:lnTo>
                <a:lnTo>
                  <a:pt x="3403" y="711"/>
                </a:lnTo>
                <a:lnTo>
                  <a:pt x="3400" y="713"/>
                </a:lnTo>
                <a:lnTo>
                  <a:pt x="3395" y="715"/>
                </a:lnTo>
                <a:lnTo>
                  <a:pt x="3395" y="715"/>
                </a:lnTo>
                <a:lnTo>
                  <a:pt x="3386" y="713"/>
                </a:lnTo>
                <a:lnTo>
                  <a:pt x="3386" y="713"/>
                </a:lnTo>
                <a:lnTo>
                  <a:pt x="3375" y="713"/>
                </a:lnTo>
                <a:lnTo>
                  <a:pt x="3375" y="713"/>
                </a:lnTo>
                <a:lnTo>
                  <a:pt x="3367" y="713"/>
                </a:lnTo>
                <a:lnTo>
                  <a:pt x="3358" y="715"/>
                </a:lnTo>
                <a:lnTo>
                  <a:pt x="3358" y="715"/>
                </a:lnTo>
                <a:lnTo>
                  <a:pt x="3353" y="718"/>
                </a:lnTo>
                <a:lnTo>
                  <a:pt x="3347" y="722"/>
                </a:lnTo>
                <a:lnTo>
                  <a:pt x="3340" y="731"/>
                </a:lnTo>
                <a:lnTo>
                  <a:pt x="3335" y="738"/>
                </a:lnTo>
                <a:lnTo>
                  <a:pt x="3332" y="745"/>
                </a:lnTo>
                <a:lnTo>
                  <a:pt x="3332" y="745"/>
                </a:lnTo>
                <a:lnTo>
                  <a:pt x="3328" y="748"/>
                </a:lnTo>
                <a:lnTo>
                  <a:pt x="3328" y="752"/>
                </a:lnTo>
                <a:lnTo>
                  <a:pt x="3330" y="755"/>
                </a:lnTo>
                <a:lnTo>
                  <a:pt x="3330" y="757"/>
                </a:lnTo>
                <a:lnTo>
                  <a:pt x="3330" y="759"/>
                </a:lnTo>
                <a:lnTo>
                  <a:pt x="3323" y="760"/>
                </a:lnTo>
                <a:lnTo>
                  <a:pt x="3323" y="760"/>
                </a:lnTo>
                <a:lnTo>
                  <a:pt x="3319" y="760"/>
                </a:lnTo>
                <a:lnTo>
                  <a:pt x="3319" y="760"/>
                </a:lnTo>
                <a:lnTo>
                  <a:pt x="3313" y="759"/>
                </a:lnTo>
                <a:lnTo>
                  <a:pt x="3307" y="759"/>
                </a:lnTo>
                <a:lnTo>
                  <a:pt x="3307" y="759"/>
                </a:lnTo>
                <a:lnTo>
                  <a:pt x="3297" y="755"/>
                </a:lnTo>
                <a:lnTo>
                  <a:pt x="3297" y="755"/>
                </a:lnTo>
                <a:lnTo>
                  <a:pt x="3292" y="757"/>
                </a:lnTo>
                <a:lnTo>
                  <a:pt x="3292" y="757"/>
                </a:lnTo>
                <a:lnTo>
                  <a:pt x="3288" y="760"/>
                </a:lnTo>
                <a:lnTo>
                  <a:pt x="3286" y="766"/>
                </a:lnTo>
                <a:lnTo>
                  <a:pt x="3288" y="769"/>
                </a:lnTo>
                <a:lnTo>
                  <a:pt x="3293" y="773"/>
                </a:lnTo>
                <a:lnTo>
                  <a:pt x="3293" y="773"/>
                </a:lnTo>
                <a:lnTo>
                  <a:pt x="3297" y="776"/>
                </a:lnTo>
                <a:lnTo>
                  <a:pt x="3300" y="779"/>
                </a:lnTo>
                <a:lnTo>
                  <a:pt x="3306" y="786"/>
                </a:lnTo>
                <a:lnTo>
                  <a:pt x="3306" y="786"/>
                </a:lnTo>
                <a:lnTo>
                  <a:pt x="3306" y="788"/>
                </a:lnTo>
                <a:lnTo>
                  <a:pt x="3306" y="788"/>
                </a:lnTo>
                <a:lnTo>
                  <a:pt x="3300" y="790"/>
                </a:lnTo>
                <a:lnTo>
                  <a:pt x="3290" y="793"/>
                </a:lnTo>
                <a:lnTo>
                  <a:pt x="3290" y="793"/>
                </a:lnTo>
                <a:lnTo>
                  <a:pt x="3283" y="795"/>
                </a:lnTo>
                <a:lnTo>
                  <a:pt x="3283" y="795"/>
                </a:lnTo>
                <a:lnTo>
                  <a:pt x="3278" y="793"/>
                </a:lnTo>
                <a:lnTo>
                  <a:pt x="3264" y="788"/>
                </a:lnTo>
                <a:lnTo>
                  <a:pt x="3264" y="788"/>
                </a:lnTo>
                <a:lnTo>
                  <a:pt x="3257" y="783"/>
                </a:lnTo>
                <a:lnTo>
                  <a:pt x="3251" y="779"/>
                </a:lnTo>
                <a:lnTo>
                  <a:pt x="3248" y="776"/>
                </a:lnTo>
                <a:lnTo>
                  <a:pt x="3246" y="773"/>
                </a:lnTo>
                <a:lnTo>
                  <a:pt x="3246" y="762"/>
                </a:lnTo>
                <a:lnTo>
                  <a:pt x="3248" y="748"/>
                </a:lnTo>
                <a:lnTo>
                  <a:pt x="3248" y="748"/>
                </a:lnTo>
                <a:lnTo>
                  <a:pt x="3248" y="734"/>
                </a:lnTo>
                <a:lnTo>
                  <a:pt x="3246" y="722"/>
                </a:lnTo>
                <a:lnTo>
                  <a:pt x="3243" y="711"/>
                </a:lnTo>
                <a:lnTo>
                  <a:pt x="3236" y="703"/>
                </a:lnTo>
                <a:lnTo>
                  <a:pt x="3236" y="703"/>
                </a:lnTo>
                <a:lnTo>
                  <a:pt x="3220" y="687"/>
                </a:lnTo>
                <a:lnTo>
                  <a:pt x="3215" y="680"/>
                </a:lnTo>
                <a:lnTo>
                  <a:pt x="3215" y="680"/>
                </a:lnTo>
                <a:lnTo>
                  <a:pt x="3229" y="685"/>
                </a:lnTo>
                <a:lnTo>
                  <a:pt x="3264" y="697"/>
                </a:lnTo>
                <a:lnTo>
                  <a:pt x="3264" y="697"/>
                </a:lnTo>
                <a:lnTo>
                  <a:pt x="3276" y="703"/>
                </a:lnTo>
                <a:lnTo>
                  <a:pt x="3286" y="708"/>
                </a:lnTo>
                <a:lnTo>
                  <a:pt x="3295" y="711"/>
                </a:lnTo>
                <a:lnTo>
                  <a:pt x="3306" y="711"/>
                </a:lnTo>
                <a:lnTo>
                  <a:pt x="3306" y="711"/>
                </a:lnTo>
                <a:lnTo>
                  <a:pt x="3314" y="711"/>
                </a:lnTo>
                <a:lnTo>
                  <a:pt x="3325" y="710"/>
                </a:lnTo>
                <a:lnTo>
                  <a:pt x="3325" y="710"/>
                </a:lnTo>
                <a:lnTo>
                  <a:pt x="3335" y="706"/>
                </a:lnTo>
                <a:lnTo>
                  <a:pt x="3342" y="701"/>
                </a:lnTo>
                <a:lnTo>
                  <a:pt x="3347" y="696"/>
                </a:lnTo>
                <a:lnTo>
                  <a:pt x="3349" y="691"/>
                </a:lnTo>
                <a:lnTo>
                  <a:pt x="3351" y="678"/>
                </a:lnTo>
                <a:lnTo>
                  <a:pt x="3353" y="673"/>
                </a:lnTo>
                <a:lnTo>
                  <a:pt x="3354" y="666"/>
                </a:lnTo>
                <a:lnTo>
                  <a:pt x="3354" y="666"/>
                </a:lnTo>
                <a:lnTo>
                  <a:pt x="3354" y="661"/>
                </a:lnTo>
                <a:lnTo>
                  <a:pt x="3354" y="656"/>
                </a:lnTo>
                <a:lnTo>
                  <a:pt x="3351" y="654"/>
                </a:lnTo>
                <a:lnTo>
                  <a:pt x="3346" y="652"/>
                </a:lnTo>
                <a:lnTo>
                  <a:pt x="3333" y="650"/>
                </a:lnTo>
                <a:lnTo>
                  <a:pt x="3325" y="649"/>
                </a:lnTo>
                <a:lnTo>
                  <a:pt x="3318" y="647"/>
                </a:lnTo>
                <a:lnTo>
                  <a:pt x="3318" y="647"/>
                </a:lnTo>
                <a:lnTo>
                  <a:pt x="3304" y="638"/>
                </a:lnTo>
                <a:lnTo>
                  <a:pt x="3292" y="629"/>
                </a:lnTo>
                <a:lnTo>
                  <a:pt x="3278" y="621"/>
                </a:lnTo>
                <a:lnTo>
                  <a:pt x="3271" y="617"/>
                </a:lnTo>
                <a:lnTo>
                  <a:pt x="3262" y="615"/>
                </a:lnTo>
                <a:lnTo>
                  <a:pt x="3262" y="615"/>
                </a:lnTo>
                <a:lnTo>
                  <a:pt x="3236" y="612"/>
                </a:lnTo>
                <a:lnTo>
                  <a:pt x="3215" y="605"/>
                </a:lnTo>
                <a:lnTo>
                  <a:pt x="3215" y="605"/>
                </a:lnTo>
                <a:lnTo>
                  <a:pt x="3204" y="600"/>
                </a:lnTo>
                <a:lnTo>
                  <a:pt x="3203" y="596"/>
                </a:lnTo>
                <a:lnTo>
                  <a:pt x="3201" y="595"/>
                </a:lnTo>
                <a:lnTo>
                  <a:pt x="3203" y="593"/>
                </a:lnTo>
                <a:lnTo>
                  <a:pt x="3204" y="591"/>
                </a:lnTo>
                <a:lnTo>
                  <a:pt x="3213" y="589"/>
                </a:lnTo>
                <a:lnTo>
                  <a:pt x="3213" y="589"/>
                </a:lnTo>
                <a:lnTo>
                  <a:pt x="3215" y="589"/>
                </a:lnTo>
                <a:lnTo>
                  <a:pt x="3215" y="589"/>
                </a:lnTo>
                <a:lnTo>
                  <a:pt x="3220" y="589"/>
                </a:lnTo>
                <a:lnTo>
                  <a:pt x="3220" y="589"/>
                </a:lnTo>
                <a:lnTo>
                  <a:pt x="3225" y="589"/>
                </a:lnTo>
                <a:lnTo>
                  <a:pt x="3225" y="588"/>
                </a:lnTo>
                <a:lnTo>
                  <a:pt x="3225" y="586"/>
                </a:lnTo>
                <a:lnTo>
                  <a:pt x="3222" y="584"/>
                </a:lnTo>
                <a:lnTo>
                  <a:pt x="3217" y="581"/>
                </a:lnTo>
                <a:lnTo>
                  <a:pt x="3217" y="581"/>
                </a:lnTo>
                <a:lnTo>
                  <a:pt x="3210" y="579"/>
                </a:lnTo>
                <a:lnTo>
                  <a:pt x="3210" y="579"/>
                </a:lnTo>
                <a:lnTo>
                  <a:pt x="3204" y="581"/>
                </a:lnTo>
                <a:lnTo>
                  <a:pt x="3197" y="584"/>
                </a:lnTo>
                <a:lnTo>
                  <a:pt x="3197" y="584"/>
                </a:lnTo>
                <a:lnTo>
                  <a:pt x="3189" y="586"/>
                </a:lnTo>
                <a:lnTo>
                  <a:pt x="3180" y="588"/>
                </a:lnTo>
                <a:lnTo>
                  <a:pt x="3180" y="588"/>
                </a:lnTo>
                <a:lnTo>
                  <a:pt x="3176" y="588"/>
                </a:lnTo>
                <a:lnTo>
                  <a:pt x="3176" y="588"/>
                </a:lnTo>
                <a:lnTo>
                  <a:pt x="3171" y="586"/>
                </a:lnTo>
                <a:lnTo>
                  <a:pt x="3166" y="584"/>
                </a:lnTo>
                <a:lnTo>
                  <a:pt x="3157" y="579"/>
                </a:lnTo>
                <a:lnTo>
                  <a:pt x="3154" y="574"/>
                </a:lnTo>
                <a:lnTo>
                  <a:pt x="3152" y="572"/>
                </a:lnTo>
                <a:lnTo>
                  <a:pt x="3152" y="572"/>
                </a:lnTo>
                <a:lnTo>
                  <a:pt x="3157" y="572"/>
                </a:lnTo>
                <a:lnTo>
                  <a:pt x="3157" y="572"/>
                </a:lnTo>
                <a:lnTo>
                  <a:pt x="3169" y="570"/>
                </a:lnTo>
                <a:lnTo>
                  <a:pt x="3176" y="568"/>
                </a:lnTo>
                <a:lnTo>
                  <a:pt x="3182" y="567"/>
                </a:lnTo>
                <a:lnTo>
                  <a:pt x="3182" y="567"/>
                </a:lnTo>
                <a:lnTo>
                  <a:pt x="3187" y="561"/>
                </a:lnTo>
                <a:lnTo>
                  <a:pt x="3189" y="560"/>
                </a:lnTo>
                <a:lnTo>
                  <a:pt x="3187" y="558"/>
                </a:lnTo>
                <a:lnTo>
                  <a:pt x="3182" y="554"/>
                </a:lnTo>
                <a:lnTo>
                  <a:pt x="3169" y="549"/>
                </a:lnTo>
                <a:lnTo>
                  <a:pt x="3169" y="549"/>
                </a:lnTo>
                <a:lnTo>
                  <a:pt x="3156" y="542"/>
                </a:lnTo>
                <a:lnTo>
                  <a:pt x="3150" y="540"/>
                </a:lnTo>
                <a:lnTo>
                  <a:pt x="3140" y="540"/>
                </a:lnTo>
                <a:lnTo>
                  <a:pt x="3140" y="540"/>
                </a:lnTo>
                <a:lnTo>
                  <a:pt x="3138" y="540"/>
                </a:lnTo>
                <a:lnTo>
                  <a:pt x="3138" y="540"/>
                </a:lnTo>
                <a:lnTo>
                  <a:pt x="3131" y="540"/>
                </a:lnTo>
                <a:lnTo>
                  <a:pt x="3126" y="542"/>
                </a:lnTo>
                <a:lnTo>
                  <a:pt x="3115" y="549"/>
                </a:lnTo>
                <a:lnTo>
                  <a:pt x="3107" y="556"/>
                </a:lnTo>
                <a:lnTo>
                  <a:pt x="3098" y="565"/>
                </a:lnTo>
                <a:lnTo>
                  <a:pt x="3098" y="565"/>
                </a:lnTo>
                <a:lnTo>
                  <a:pt x="3091" y="570"/>
                </a:lnTo>
                <a:lnTo>
                  <a:pt x="3091" y="570"/>
                </a:lnTo>
                <a:lnTo>
                  <a:pt x="3091" y="568"/>
                </a:lnTo>
                <a:lnTo>
                  <a:pt x="3091" y="568"/>
                </a:lnTo>
                <a:lnTo>
                  <a:pt x="3093" y="563"/>
                </a:lnTo>
                <a:lnTo>
                  <a:pt x="3098" y="554"/>
                </a:lnTo>
                <a:lnTo>
                  <a:pt x="3107" y="547"/>
                </a:lnTo>
                <a:lnTo>
                  <a:pt x="3107" y="547"/>
                </a:lnTo>
                <a:lnTo>
                  <a:pt x="3117" y="535"/>
                </a:lnTo>
                <a:lnTo>
                  <a:pt x="3119" y="532"/>
                </a:lnTo>
                <a:lnTo>
                  <a:pt x="3115" y="532"/>
                </a:lnTo>
                <a:lnTo>
                  <a:pt x="3115" y="532"/>
                </a:lnTo>
                <a:lnTo>
                  <a:pt x="3108" y="532"/>
                </a:lnTo>
                <a:lnTo>
                  <a:pt x="3108" y="532"/>
                </a:lnTo>
                <a:lnTo>
                  <a:pt x="3100" y="533"/>
                </a:lnTo>
                <a:lnTo>
                  <a:pt x="3100" y="533"/>
                </a:lnTo>
                <a:lnTo>
                  <a:pt x="3096" y="533"/>
                </a:lnTo>
                <a:lnTo>
                  <a:pt x="3096" y="533"/>
                </a:lnTo>
                <a:lnTo>
                  <a:pt x="3093" y="532"/>
                </a:lnTo>
                <a:lnTo>
                  <a:pt x="3093" y="532"/>
                </a:lnTo>
                <a:lnTo>
                  <a:pt x="3087" y="533"/>
                </a:lnTo>
                <a:lnTo>
                  <a:pt x="3080" y="540"/>
                </a:lnTo>
                <a:lnTo>
                  <a:pt x="3080" y="540"/>
                </a:lnTo>
                <a:lnTo>
                  <a:pt x="3075" y="547"/>
                </a:lnTo>
                <a:lnTo>
                  <a:pt x="3072" y="554"/>
                </a:lnTo>
                <a:lnTo>
                  <a:pt x="3061" y="561"/>
                </a:lnTo>
                <a:lnTo>
                  <a:pt x="3040" y="570"/>
                </a:lnTo>
                <a:lnTo>
                  <a:pt x="3040" y="570"/>
                </a:lnTo>
                <a:lnTo>
                  <a:pt x="3012" y="584"/>
                </a:lnTo>
                <a:lnTo>
                  <a:pt x="2990" y="600"/>
                </a:lnTo>
                <a:lnTo>
                  <a:pt x="2971" y="615"/>
                </a:lnTo>
                <a:lnTo>
                  <a:pt x="2962" y="624"/>
                </a:lnTo>
                <a:lnTo>
                  <a:pt x="2955" y="635"/>
                </a:lnTo>
                <a:lnTo>
                  <a:pt x="2955" y="635"/>
                </a:lnTo>
                <a:lnTo>
                  <a:pt x="2943" y="652"/>
                </a:lnTo>
                <a:lnTo>
                  <a:pt x="2930" y="666"/>
                </a:lnTo>
                <a:lnTo>
                  <a:pt x="2920" y="682"/>
                </a:lnTo>
                <a:lnTo>
                  <a:pt x="2911" y="697"/>
                </a:lnTo>
                <a:lnTo>
                  <a:pt x="2911" y="697"/>
                </a:lnTo>
                <a:lnTo>
                  <a:pt x="2910" y="701"/>
                </a:lnTo>
                <a:lnTo>
                  <a:pt x="2910" y="701"/>
                </a:lnTo>
                <a:lnTo>
                  <a:pt x="3037" y="774"/>
                </a:lnTo>
                <a:lnTo>
                  <a:pt x="3037" y="774"/>
                </a:lnTo>
                <a:lnTo>
                  <a:pt x="3037" y="773"/>
                </a:lnTo>
                <a:lnTo>
                  <a:pt x="3037" y="773"/>
                </a:lnTo>
                <a:lnTo>
                  <a:pt x="3033" y="766"/>
                </a:lnTo>
                <a:lnTo>
                  <a:pt x="3028" y="759"/>
                </a:lnTo>
                <a:lnTo>
                  <a:pt x="3028" y="755"/>
                </a:lnTo>
                <a:lnTo>
                  <a:pt x="3028" y="750"/>
                </a:lnTo>
                <a:lnTo>
                  <a:pt x="3030" y="745"/>
                </a:lnTo>
                <a:lnTo>
                  <a:pt x="3033" y="736"/>
                </a:lnTo>
                <a:lnTo>
                  <a:pt x="3033" y="736"/>
                </a:lnTo>
                <a:lnTo>
                  <a:pt x="3039" y="729"/>
                </a:lnTo>
                <a:lnTo>
                  <a:pt x="3044" y="724"/>
                </a:lnTo>
                <a:lnTo>
                  <a:pt x="3047" y="722"/>
                </a:lnTo>
                <a:lnTo>
                  <a:pt x="3053" y="722"/>
                </a:lnTo>
                <a:lnTo>
                  <a:pt x="3053" y="722"/>
                </a:lnTo>
                <a:lnTo>
                  <a:pt x="3061" y="724"/>
                </a:lnTo>
                <a:lnTo>
                  <a:pt x="3067" y="725"/>
                </a:lnTo>
                <a:lnTo>
                  <a:pt x="3067" y="725"/>
                </a:lnTo>
                <a:lnTo>
                  <a:pt x="3075" y="729"/>
                </a:lnTo>
                <a:lnTo>
                  <a:pt x="3084" y="736"/>
                </a:lnTo>
                <a:lnTo>
                  <a:pt x="3098" y="748"/>
                </a:lnTo>
                <a:lnTo>
                  <a:pt x="3098" y="748"/>
                </a:lnTo>
                <a:lnTo>
                  <a:pt x="3100" y="752"/>
                </a:lnTo>
                <a:lnTo>
                  <a:pt x="3098" y="755"/>
                </a:lnTo>
                <a:lnTo>
                  <a:pt x="3094" y="757"/>
                </a:lnTo>
                <a:lnTo>
                  <a:pt x="3089" y="759"/>
                </a:lnTo>
                <a:lnTo>
                  <a:pt x="3089" y="759"/>
                </a:lnTo>
                <a:lnTo>
                  <a:pt x="3086" y="760"/>
                </a:lnTo>
                <a:lnTo>
                  <a:pt x="3084" y="762"/>
                </a:lnTo>
                <a:lnTo>
                  <a:pt x="3080" y="767"/>
                </a:lnTo>
                <a:lnTo>
                  <a:pt x="3075" y="776"/>
                </a:lnTo>
                <a:lnTo>
                  <a:pt x="3072" y="781"/>
                </a:lnTo>
                <a:lnTo>
                  <a:pt x="3067" y="786"/>
                </a:lnTo>
                <a:lnTo>
                  <a:pt x="3067" y="786"/>
                </a:lnTo>
                <a:lnTo>
                  <a:pt x="3063" y="790"/>
                </a:lnTo>
                <a:lnTo>
                  <a:pt x="3063" y="790"/>
                </a:lnTo>
                <a:lnTo>
                  <a:pt x="3288" y="919"/>
                </a:lnTo>
                <a:lnTo>
                  <a:pt x="3288" y="919"/>
                </a:lnTo>
                <a:lnTo>
                  <a:pt x="3299" y="926"/>
                </a:lnTo>
                <a:lnTo>
                  <a:pt x="3306" y="931"/>
                </a:lnTo>
                <a:lnTo>
                  <a:pt x="3313" y="940"/>
                </a:lnTo>
                <a:lnTo>
                  <a:pt x="3318" y="949"/>
                </a:lnTo>
                <a:lnTo>
                  <a:pt x="3318" y="949"/>
                </a:lnTo>
                <a:lnTo>
                  <a:pt x="3318" y="949"/>
                </a:lnTo>
                <a:lnTo>
                  <a:pt x="3323" y="957"/>
                </a:lnTo>
                <a:lnTo>
                  <a:pt x="3326" y="968"/>
                </a:lnTo>
                <a:lnTo>
                  <a:pt x="3328" y="978"/>
                </a:lnTo>
                <a:lnTo>
                  <a:pt x="3328" y="989"/>
                </a:lnTo>
                <a:lnTo>
                  <a:pt x="3328" y="1313"/>
                </a:lnTo>
                <a:lnTo>
                  <a:pt x="3328" y="1313"/>
                </a:lnTo>
                <a:lnTo>
                  <a:pt x="3342" y="1326"/>
                </a:lnTo>
                <a:lnTo>
                  <a:pt x="3342" y="1326"/>
                </a:lnTo>
                <a:lnTo>
                  <a:pt x="3353" y="1333"/>
                </a:lnTo>
                <a:lnTo>
                  <a:pt x="3358" y="1338"/>
                </a:lnTo>
                <a:lnTo>
                  <a:pt x="3361" y="1343"/>
                </a:lnTo>
                <a:lnTo>
                  <a:pt x="3361" y="1343"/>
                </a:lnTo>
                <a:lnTo>
                  <a:pt x="3365" y="1357"/>
                </a:lnTo>
                <a:lnTo>
                  <a:pt x="3365" y="1364"/>
                </a:lnTo>
                <a:lnTo>
                  <a:pt x="3363" y="1366"/>
                </a:lnTo>
                <a:lnTo>
                  <a:pt x="3361" y="1369"/>
                </a:lnTo>
                <a:lnTo>
                  <a:pt x="3361" y="1369"/>
                </a:lnTo>
                <a:lnTo>
                  <a:pt x="3351" y="1374"/>
                </a:lnTo>
                <a:lnTo>
                  <a:pt x="3346" y="1378"/>
                </a:lnTo>
                <a:lnTo>
                  <a:pt x="3339" y="1380"/>
                </a:lnTo>
                <a:lnTo>
                  <a:pt x="3339" y="1380"/>
                </a:lnTo>
                <a:lnTo>
                  <a:pt x="3328" y="1380"/>
                </a:lnTo>
                <a:lnTo>
                  <a:pt x="3328" y="1648"/>
                </a:lnTo>
                <a:lnTo>
                  <a:pt x="3328" y="1648"/>
                </a:lnTo>
                <a:lnTo>
                  <a:pt x="3328" y="1657"/>
                </a:lnTo>
                <a:lnTo>
                  <a:pt x="3326" y="1668"/>
                </a:lnTo>
                <a:lnTo>
                  <a:pt x="3323" y="1678"/>
                </a:lnTo>
                <a:lnTo>
                  <a:pt x="3319" y="1687"/>
                </a:lnTo>
                <a:lnTo>
                  <a:pt x="3314" y="1694"/>
                </a:lnTo>
                <a:lnTo>
                  <a:pt x="3307" y="1702"/>
                </a:lnTo>
                <a:lnTo>
                  <a:pt x="3300" y="1708"/>
                </a:lnTo>
                <a:lnTo>
                  <a:pt x="3292" y="1715"/>
                </a:lnTo>
                <a:lnTo>
                  <a:pt x="3292" y="1715"/>
                </a:lnTo>
                <a:lnTo>
                  <a:pt x="3293" y="1716"/>
                </a:lnTo>
                <a:lnTo>
                  <a:pt x="3293" y="1716"/>
                </a:lnTo>
                <a:lnTo>
                  <a:pt x="3299" y="1723"/>
                </a:lnTo>
                <a:lnTo>
                  <a:pt x="3304" y="1730"/>
                </a:lnTo>
                <a:lnTo>
                  <a:pt x="3313" y="1741"/>
                </a:lnTo>
                <a:lnTo>
                  <a:pt x="3313" y="1741"/>
                </a:lnTo>
                <a:lnTo>
                  <a:pt x="3316" y="1746"/>
                </a:lnTo>
                <a:lnTo>
                  <a:pt x="3318" y="1751"/>
                </a:lnTo>
                <a:lnTo>
                  <a:pt x="3323" y="1765"/>
                </a:lnTo>
                <a:lnTo>
                  <a:pt x="3323" y="1765"/>
                </a:lnTo>
                <a:lnTo>
                  <a:pt x="3325" y="1774"/>
                </a:lnTo>
                <a:lnTo>
                  <a:pt x="3325" y="1781"/>
                </a:lnTo>
                <a:lnTo>
                  <a:pt x="3326" y="1788"/>
                </a:lnTo>
                <a:lnTo>
                  <a:pt x="3326" y="1791"/>
                </a:lnTo>
                <a:lnTo>
                  <a:pt x="3326" y="1791"/>
                </a:lnTo>
                <a:lnTo>
                  <a:pt x="3332" y="1795"/>
                </a:lnTo>
                <a:lnTo>
                  <a:pt x="3340" y="1800"/>
                </a:lnTo>
                <a:lnTo>
                  <a:pt x="3340" y="1800"/>
                </a:lnTo>
                <a:lnTo>
                  <a:pt x="3344" y="1804"/>
                </a:lnTo>
                <a:lnTo>
                  <a:pt x="3349" y="1811"/>
                </a:lnTo>
                <a:lnTo>
                  <a:pt x="3360" y="1826"/>
                </a:lnTo>
                <a:lnTo>
                  <a:pt x="3360" y="1826"/>
                </a:lnTo>
                <a:lnTo>
                  <a:pt x="3374" y="1851"/>
                </a:lnTo>
                <a:lnTo>
                  <a:pt x="3374" y="1851"/>
                </a:lnTo>
                <a:lnTo>
                  <a:pt x="3377" y="1861"/>
                </a:lnTo>
                <a:lnTo>
                  <a:pt x="3382" y="1872"/>
                </a:lnTo>
                <a:lnTo>
                  <a:pt x="3386" y="1893"/>
                </a:lnTo>
                <a:lnTo>
                  <a:pt x="3386" y="1893"/>
                </a:lnTo>
                <a:lnTo>
                  <a:pt x="3388" y="1907"/>
                </a:lnTo>
                <a:lnTo>
                  <a:pt x="3391" y="1917"/>
                </a:lnTo>
                <a:lnTo>
                  <a:pt x="3391" y="1917"/>
                </a:lnTo>
                <a:lnTo>
                  <a:pt x="3393" y="1924"/>
                </a:lnTo>
                <a:lnTo>
                  <a:pt x="3395" y="1924"/>
                </a:lnTo>
                <a:lnTo>
                  <a:pt x="3400" y="1926"/>
                </a:lnTo>
                <a:lnTo>
                  <a:pt x="3400" y="1926"/>
                </a:lnTo>
                <a:lnTo>
                  <a:pt x="3401" y="1926"/>
                </a:lnTo>
                <a:lnTo>
                  <a:pt x="3401" y="1926"/>
                </a:lnTo>
                <a:lnTo>
                  <a:pt x="3408" y="1926"/>
                </a:lnTo>
                <a:lnTo>
                  <a:pt x="3414" y="1922"/>
                </a:lnTo>
                <a:lnTo>
                  <a:pt x="3426" y="1915"/>
                </a:lnTo>
                <a:lnTo>
                  <a:pt x="3426" y="1915"/>
                </a:lnTo>
                <a:lnTo>
                  <a:pt x="3433" y="1914"/>
                </a:lnTo>
                <a:lnTo>
                  <a:pt x="3442" y="1912"/>
                </a:lnTo>
                <a:lnTo>
                  <a:pt x="3463" y="1908"/>
                </a:lnTo>
                <a:lnTo>
                  <a:pt x="3463" y="1908"/>
                </a:lnTo>
                <a:lnTo>
                  <a:pt x="3470" y="1907"/>
                </a:lnTo>
                <a:lnTo>
                  <a:pt x="3473" y="1905"/>
                </a:lnTo>
                <a:lnTo>
                  <a:pt x="3476" y="1901"/>
                </a:lnTo>
                <a:lnTo>
                  <a:pt x="3476" y="1901"/>
                </a:lnTo>
                <a:lnTo>
                  <a:pt x="3480" y="1896"/>
                </a:lnTo>
                <a:lnTo>
                  <a:pt x="3482" y="1894"/>
                </a:lnTo>
                <a:lnTo>
                  <a:pt x="3487" y="1893"/>
                </a:lnTo>
                <a:lnTo>
                  <a:pt x="3487" y="1893"/>
                </a:lnTo>
                <a:lnTo>
                  <a:pt x="3496" y="1891"/>
                </a:lnTo>
                <a:lnTo>
                  <a:pt x="3508" y="1887"/>
                </a:lnTo>
                <a:lnTo>
                  <a:pt x="3527" y="1879"/>
                </a:lnTo>
                <a:lnTo>
                  <a:pt x="3527" y="1879"/>
                </a:lnTo>
                <a:lnTo>
                  <a:pt x="3532" y="1877"/>
                </a:lnTo>
                <a:lnTo>
                  <a:pt x="3534" y="1875"/>
                </a:lnTo>
                <a:lnTo>
                  <a:pt x="3536" y="1873"/>
                </a:lnTo>
                <a:lnTo>
                  <a:pt x="3539" y="1868"/>
                </a:lnTo>
                <a:lnTo>
                  <a:pt x="3539" y="1868"/>
                </a:lnTo>
                <a:lnTo>
                  <a:pt x="3546" y="1863"/>
                </a:lnTo>
                <a:lnTo>
                  <a:pt x="3555" y="1859"/>
                </a:lnTo>
                <a:lnTo>
                  <a:pt x="3555" y="1859"/>
                </a:lnTo>
                <a:lnTo>
                  <a:pt x="3562" y="1858"/>
                </a:lnTo>
                <a:lnTo>
                  <a:pt x="3565" y="1858"/>
                </a:lnTo>
                <a:lnTo>
                  <a:pt x="3569" y="1858"/>
                </a:lnTo>
                <a:lnTo>
                  <a:pt x="3572" y="1856"/>
                </a:lnTo>
                <a:lnTo>
                  <a:pt x="3572" y="1856"/>
                </a:lnTo>
                <a:lnTo>
                  <a:pt x="3576" y="1849"/>
                </a:lnTo>
                <a:lnTo>
                  <a:pt x="3578" y="1846"/>
                </a:lnTo>
                <a:lnTo>
                  <a:pt x="3581" y="1842"/>
                </a:lnTo>
                <a:lnTo>
                  <a:pt x="3581" y="1842"/>
                </a:lnTo>
                <a:lnTo>
                  <a:pt x="3586" y="1839"/>
                </a:lnTo>
                <a:lnTo>
                  <a:pt x="3593" y="1835"/>
                </a:lnTo>
                <a:lnTo>
                  <a:pt x="3611" y="1828"/>
                </a:lnTo>
                <a:lnTo>
                  <a:pt x="3611" y="1828"/>
                </a:lnTo>
                <a:lnTo>
                  <a:pt x="3620" y="1825"/>
                </a:lnTo>
                <a:lnTo>
                  <a:pt x="3621" y="1823"/>
                </a:lnTo>
                <a:lnTo>
                  <a:pt x="3621" y="1821"/>
                </a:lnTo>
                <a:lnTo>
                  <a:pt x="3621" y="1814"/>
                </a:lnTo>
                <a:lnTo>
                  <a:pt x="3621" y="1814"/>
                </a:lnTo>
                <a:lnTo>
                  <a:pt x="3623" y="1805"/>
                </a:lnTo>
                <a:lnTo>
                  <a:pt x="3625" y="1798"/>
                </a:lnTo>
                <a:lnTo>
                  <a:pt x="3628" y="1791"/>
                </a:lnTo>
                <a:lnTo>
                  <a:pt x="3628" y="1791"/>
                </a:lnTo>
                <a:lnTo>
                  <a:pt x="3630" y="1795"/>
                </a:lnTo>
                <a:lnTo>
                  <a:pt x="3632" y="1798"/>
                </a:lnTo>
                <a:lnTo>
                  <a:pt x="3632" y="1798"/>
                </a:lnTo>
                <a:lnTo>
                  <a:pt x="3634" y="1798"/>
                </a:lnTo>
                <a:lnTo>
                  <a:pt x="3634" y="1798"/>
                </a:lnTo>
                <a:lnTo>
                  <a:pt x="3635" y="1797"/>
                </a:lnTo>
                <a:lnTo>
                  <a:pt x="3640" y="1791"/>
                </a:lnTo>
                <a:lnTo>
                  <a:pt x="3640" y="1791"/>
                </a:lnTo>
                <a:lnTo>
                  <a:pt x="3649" y="1783"/>
                </a:lnTo>
                <a:lnTo>
                  <a:pt x="3653" y="1772"/>
                </a:lnTo>
                <a:lnTo>
                  <a:pt x="3653" y="1772"/>
                </a:lnTo>
                <a:lnTo>
                  <a:pt x="3656" y="1764"/>
                </a:lnTo>
                <a:lnTo>
                  <a:pt x="3656" y="1762"/>
                </a:lnTo>
                <a:lnTo>
                  <a:pt x="3653" y="1760"/>
                </a:lnTo>
                <a:lnTo>
                  <a:pt x="3653" y="1760"/>
                </a:lnTo>
                <a:lnTo>
                  <a:pt x="3651" y="1760"/>
                </a:lnTo>
                <a:lnTo>
                  <a:pt x="3649" y="1758"/>
                </a:lnTo>
                <a:lnTo>
                  <a:pt x="3647" y="1758"/>
                </a:lnTo>
                <a:lnTo>
                  <a:pt x="3644" y="1753"/>
                </a:lnTo>
                <a:lnTo>
                  <a:pt x="3644" y="1753"/>
                </a:lnTo>
                <a:lnTo>
                  <a:pt x="3642" y="1748"/>
                </a:lnTo>
                <a:lnTo>
                  <a:pt x="3642" y="1744"/>
                </a:lnTo>
                <a:lnTo>
                  <a:pt x="3640" y="1743"/>
                </a:lnTo>
                <a:lnTo>
                  <a:pt x="3635" y="1741"/>
                </a:lnTo>
                <a:lnTo>
                  <a:pt x="3635" y="1741"/>
                </a:lnTo>
                <a:lnTo>
                  <a:pt x="3616" y="1730"/>
                </a:lnTo>
                <a:lnTo>
                  <a:pt x="3616" y="1730"/>
                </a:lnTo>
                <a:lnTo>
                  <a:pt x="3606" y="1729"/>
                </a:lnTo>
                <a:lnTo>
                  <a:pt x="3604" y="1725"/>
                </a:lnTo>
                <a:lnTo>
                  <a:pt x="3602" y="1722"/>
                </a:lnTo>
                <a:lnTo>
                  <a:pt x="3602" y="1722"/>
                </a:lnTo>
                <a:lnTo>
                  <a:pt x="3600" y="1715"/>
                </a:lnTo>
                <a:lnTo>
                  <a:pt x="3600" y="1708"/>
                </a:lnTo>
                <a:lnTo>
                  <a:pt x="3599" y="1701"/>
                </a:lnTo>
                <a:lnTo>
                  <a:pt x="3597" y="1699"/>
                </a:lnTo>
                <a:lnTo>
                  <a:pt x="3597" y="1699"/>
                </a:lnTo>
                <a:lnTo>
                  <a:pt x="3597" y="1699"/>
                </a:lnTo>
                <a:lnTo>
                  <a:pt x="3597" y="1699"/>
                </a:lnTo>
                <a:lnTo>
                  <a:pt x="3595" y="1701"/>
                </a:lnTo>
                <a:lnTo>
                  <a:pt x="3593" y="1704"/>
                </a:lnTo>
                <a:lnTo>
                  <a:pt x="3592" y="1709"/>
                </a:lnTo>
                <a:lnTo>
                  <a:pt x="3588" y="1713"/>
                </a:lnTo>
                <a:lnTo>
                  <a:pt x="3588" y="1713"/>
                </a:lnTo>
                <a:lnTo>
                  <a:pt x="3583" y="1716"/>
                </a:lnTo>
                <a:lnTo>
                  <a:pt x="3578" y="1722"/>
                </a:lnTo>
                <a:lnTo>
                  <a:pt x="3571" y="1727"/>
                </a:lnTo>
                <a:lnTo>
                  <a:pt x="3564" y="1730"/>
                </a:lnTo>
                <a:lnTo>
                  <a:pt x="3564" y="1730"/>
                </a:lnTo>
                <a:lnTo>
                  <a:pt x="3550" y="1734"/>
                </a:lnTo>
                <a:lnTo>
                  <a:pt x="3539" y="1734"/>
                </a:lnTo>
                <a:lnTo>
                  <a:pt x="3539" y="1734"/>
                </a:lnTo>
                <a:lnTo>
                  <a:pt x="3531" y="1734"/>
                </a:lnTo>
                <a:lnTo>
                  <a:pt x="3531" y="1734"/>
                </a:lnTo>
                <a:lnTo>
                  <a:pt x="3525" y="1734"/>
                </a:lnTo>
                <a:lnTo>
                  <a:pt x="3525" y="1734"/>
                </a:lnTo>
                <a:lnTo>
                  <a:pt x="3522" y="1732"/>
                </a:lnTo>
                <a:lnTo>
                  <a:pt x="3520" y="1729"/>
                </a:lnTo>
                <a:lnTo>
                  <a:pt x="3520" y="1729"/>
                </a:lnTo>
                <a:lnTo>
                  <a:pt x="3518" y="1720"/>
                </a:lnTo>
                <a:lnTo>
                  <a:pt x="3517" y="1709"/>
                </a:lnTo>
                <a:lnTo>
                  <a:pt x="3517" y="1709"/>
                </a:lnTo>
                <a:lnTo>
                  <a:pt x="3513" y="1697"/>
                </a:lnTo>
                <a:lnTo>
                  <a:pt x="3511" y="1694"/>
                </a:lnTo>
                <a:lnTo>
                  <a:pt x="3511" y="1694"/>
                </a:lnTo>
                <a:lnTo>
                  <a:pt x="3511" y="1701"/>
                </a:lnTo>
                <a:lnTo>
                  <a:pt x="3513" y="1708"/>
                </a:lnTo>
                <a:lnTo>
                  <a:pt x="3511" y="1711"/>
                </a:lnTo>
                <a:lnTo>
                  <a:pt x="3511" y="1711"/>
                </a:lnTo>
                <a:lnTo>
                  <a:pt x="3510" y="1716"/>
                </a:lnTo>
                <a:lnTo>
                  <a:pt x="3508" y="1720"/>
                </a:lnTo>
                <a:lnTo>
                  <a:pt x="3508" y="1720"/>
                </a:lnTo>
                <a:lnTo>
                  <a:pt x="3508" y="1718"/>
                </a:lnTo>
                <a:lnTo>
                  <a:pt x="3508" y="1718"/>
                </a:lnTo>
                <a:lnTo>
                  <a:pt x="3503" y="1709"/>
                </a:lnTo>
                <a:lnTo>
                  <a:pt x="3494" y="1694"/>
                </a:lnTo>
                <a:lnTo>
                  <a:pt x="3494" y="1694"/>
                </a:lnTo>
                <a:lnTo>
                  <a:pt x="3489" y="1680"/>
                </a:lnTo>
                <a:lnTo>
                  <a:pt x="3487" y="1676"/>
                </a:lnTo>
                <a:lnTo>
                  <a:pt x="3482" y="1669"/>
                </a:lnTo>
                <a:lnTo>
                  <a:pt x="3482" y="1669"/>
                </a:lnTo>
                <a:lnTo>
                  <a:pt x="3476" y="1664"/>
                </a:lnTo>
                <a:lnTo>
                  <a:pt x="3475" y="1661"/>
                </a:lnTo>
                <a:lnTo>
                  <a:pt x="3473" y="1657"/>
                </a:lnTo>
                <a:lnTo>
                  <a:pt x="3471" y="1652"/>
                </a:lnTo>
                <a:lnTo>
                  <a:pt x="3471" y="1652"/>
                </a:lnTo>
                <a:lnTo>
                  <a:pt x="3463" y="1641"/>
                </a:lnTo>
                <a:lnTo>
                  <a:pt x="3461" y="1638"/>
                </a:lnTo>
                <a:lnTo>
                  <a:pt x="3461" y="1633"/>
                </a:lnTo>
                <a:lnTo>
                  <a:pt x="3461" y="1633"/>
                </a:lnTo>
                <a:lnTo>
                  <a:pt x="3468" y="1626"/>
                </a:lnTo>
                <a:lnTo>
                  <a:pt x="3471" y="1620"/>
                </a:lnTo>
                <a:lnTo>
                  <a:pt x="3471" y="1620"/>
                </a:lnTo>
                <a:lnTo>
                  <a:pt x="3473" y="1619"/>
                </a:lnTo>
                <a:lnTo>
                  <a:pt x="3473" y="1619"/>
                </a:lnTo>
                <a:lnTo>
                  <a:pt x="3482" y="1619"/>
                </a:lnTo>
                <a:lnTo>
                  <a:pt x="3482" y="1619"/>
                </a:lnTo>
                <a:lnTo>
                  <a:pt x="3492" y="1619"/>
                </a:lnTo>
                <a:lnTo>
                  <a:pt x="3492" y="1619"/>
                </a:lnTo>
                <a:lnTo>
                  <a:pt x="3497" y="1619"/>
                </a:lnTo>
                <a:lnTo>
                  <a:pt x="3503" y="1622"/>
                </a:lnTo>
                <a:lnTo>
                  <a:pt x="3503" y="1622"/>
                </a:lnTo>
                <a:lnTo>
                  <a:pt x="3504" y="1626"/>
                </a:lnTo>
                <a:lnTo>
                  <a:pt x="3506" y="1629"/>
                </a:lnTo>
                <a:lnTo>
                  <a:pt x="3510" y="1641"/>
                </a:lnTo>
                <a:lnTo>
                  <a:pt x="3510" y="1641"/>
                </a:lnTo>
                <a:lnTo>
                  <a:pt x="3513" y="1648"/>
                </a:lnTo>
                <a:lnTo>
                  <a:pt x="3517" y="1654"/>
                </a:lnTo>
                <a:lnTo>
                  <a:pt x="3525" y="1662"/>
                </a:lnTo>
                <a:lnTo>
                  <a:pt x="3525" y="1662"/>
                </a:lnTo>
                <a:lnTo>
                  <a:pt x="3529" y="1664"/>
                </a:lnTo>
                <a:lnTo>
                  <a:pt x="3529" y="1664"/>
                </a:lnTo>
                <a:lnTo>
                  <a:pt x="3529" y="1664"/>
                </a:lnTo>
                <a:lnTo>
                  <a:pt x="3529" y="1664"/>
                </a:lnTo>
                <a:lnTo>
                  <a:pt x="3529" y="1664"/>
                </a:lnTo>
                <a:lnTo>
                  <a:pt x="3529" y="1664"/>
                </a:lnTo>
                <a:lnTo>
                  <a:pt x="3531" y="1664"/>
                </a:lnTo>
                <a:lnTo>
                  <a:pt x="3536" y="1668"/>
                </a:lnTo>
                <a:lnTo>
                  <a:pt x="3536" y="1668"/>
                </a:lnTo>
                <a:lnTo>
                  <a:pt x="3545" y="1678"/>
                </a:lnTo>
                <a:lnTo>
                  <a:pt x="3548" y="1680"/>
                </a:lnTo>
                <a:lnTo>
                  <a:pt x="3553" y="1683"/>
                </a:lnTo>
                <a:lnTo>
                  <a:pt x="3553" y="1683"/>
                </a:lnTo>
                <a:lnTo>
                  <a:pt x="3562" y="1685"/>
                </a:lnTo>
                <a:lnTo>
                  <a:pt x="3569" y="1685"/>
                </a:lnTo>
                <a:lnTo>
                  <a:pt x="3569" y="1685"/>
                </a:lnTo>
                <a:lnTo>
                  <a:pt x="3581" y="1685"/>
                </a:lnTo>
                <a:lnTo>
                  <a:pt x="3581" y="1685"/>
                </a:lnTo>
                <a:lnTo>
                  <a:pt x="3592" y="1685"/>
                </a:lnTo>
                <a:lnTo>
                  <a:pt x="3592" y="1685"/>
                </a:lnTo>
                <a:lnTo>
                  <a:pt x="3602" y="1685"/>
                </a:lnTo>
                <a:lnTo>
                  <a:pt x="3606" y="1687"/>
                </a:lnTo>
                <a:lnTo>
                  <a:pt x="3607" y="1690"/>
                </a:lnTo>
                <a:lnTo>
                  <a:pt x="3607" y="1690"/>
                </a:lnTo>
                <a:lnTo>
                  <a:pt x="3611" y="1699"/>
                </a:lnTo>
                <a:lnTo>
                  <a:pt x="3614" y="1702"/>
                </a:lnTo>
                <a:lnTo>
                  <a:pt x="3621" y="1704"/>
                </a:lnTo>
                <a:lnTo>
                  <a:pt x="3621" y="1704"/>
                </a:lnTo>
                <a:lnTo>
                  <a:pt x="3634" y="1706"/>
                </a:lnTo>
                <a:lnTo>
                  <a:pt x="3644" y="1708"/>
                </a:lnTo>
                <a:lnTo>
                  <a:pt x="3644" y="1708"/>
                </a:lnTo>
                <a:lnTo>
                  <a:pt x="3660" y="1715"/>
                </a:lnTo>
                <a:lnTo>
                  <a:pt x="3670" y="1718"/>
                </a:lnTo>
                <a:lnTo>
                  <a:pt x="3682" y="1720"/>
                </a:lnTo>
                <a:lnTo>
                  <a:pt x="3682" y="1720"/>
                </a:lnTo>
                <a:lnTo>
                  <a:pt x="3700" y="1720"/>
                </a:lnTo>
                <a:lnTo>
                  <a:pt x="3700" y="1720"/>
                </a:lnTo>
                <a:lnTo>
                  <a:pt x="3709" y="1720"/>
                </a:lnTo>
                <a:lnTo>
                  <a:pt x="3719" y="1716"/>
                </a:lnTo>
                <a:lnTo>
                  <a:pt x="3719" y="1716"/>
                </a:lnTo>
                <a:lnTo>
                  <a:pt x="3733" y="1709"/>
                </a:lnTo>
                <a:lnTo>
                  <a:pt x="3743" y="1709"/>
                </a:lnTo>
                <a:lnTo>
                  <a:pt x="3743" y="1709"/>
                </a:lnTo>
                <a:lnTo>
                  <a:pt x="3756" y="1708"/>
                </a:lnTo>
                <a:lnTo>
                  <a:pt x="3763" y="1706"/>
                </a:lnTo>
                <a:lnTo>
                  <a:pt x="3763" y="1706"/>
                </a:lnTo>
                <a:lnTo>
                  <a:pt x="3764" y="1706"/>
                </a:lnTo>
                <a:lnTo>
                  <a:pt x="3764" y="1708"/>
                </a:lnTo>
                <a:lnTo>
                  <a:pt x="3764" y="1708"/>
                </a:lnTo>
                <a:lnTo>
                  <a:pt x="3770" y="1716"/>
                </a:lnTo>
                <a:lnTo>
                  <a:pt x="3770" y="1716"/>
                </a:lnTo>
                <a:lnTo>
                  <a:pt x="3777" y="1734"/>
                </a:lnTo>
                <a:lnTo>
                  <a:pt x="3777" y="1734"/>
                </a:lnTo>
                <a:lnTo>
                  <a:pt x="3778" y="1737"/>
                </a:lnTo>
                <a:lnTo>
                  <a:pt x="3782" y="1739"/>
                </a:lnTo>
                <a:lnTo>
                  <a:pt x="3794" y="1744"/>
                </a:lnTo>
                <a:lnTo>
                  <a:pt x="3794" y="1744"/>
                </a:lnTo>
                <a:lnTo>
                  <a:pt x="3799" y="1748"/>
                </a:lnTo>
                <a:lnTo>
                  <a:pt x="3803" y="1750"/>
                </a:lnTo>
                <a:lnTo>
                  <a:pt x="3804" y="1751"/>
                </a:lnTo>
                <a:lnTo>
                  <a:pt x="3808" y="1751"/>
                </a:lnTo>
                <a:lnTo>
                  <a:pt x="3808" y="1751"/>
                </a:lnTo>
                <a:lnTo>
                  <a:pt x="3810" y="1751"/>
                </a:lnTo>
                <a:lnTo>
                  <a:pt x="3810" y="1751"/>
                </a:lnTo>
                <a:lnTo>
                  <a:pt x="3827" y="1750"/>
                </a:lnTo>
                <a:lnTo>
                  <a:pt x="3827" y="1750"/>
                </a:lnTo>
                <a:lnTo>
                  <a:pt x="3827" y="1753"/>
                </a:lnTo>
                <a:lnTo>
                  <a:pt x="3825" y="1755"/>
                </a:lnTo>
                <a:lnTo>
                  <a:pt x="3822" y="1757"/>
                </a:lnTo>
                <a:lnTo>
                  <a:pt x="3822" y="1757"/>
                </a:lnTo>
                <a:lnTo>
                  <a:pt x="3811" y="1762"/>
                </a:lnTo>
                <a:lnTo>
                  <a:pt x="3803" y="1762"/>
                </a:lnTo>
                <a:lnTo>
                  <a:pt x="3803" y="1762"/>
                </a:lnTo>
                <a:lnTo>
                  <a:pt x="3801" y="1762"/>
                </a:lnTo>
                <a:lnTo>
                  <a:pt x="3801" y="1762"/>
                </a:lnTo>
                <a:lnTo>
                  <a:pt x="3801" y="1762"/>
                </a:lnTo>
                <a:lnTo>
                  <a:pt x="3801" y="1762"/>
                </a:lnTo>
                <a:lnTo>
                  <a:pt x="3803" y="1767"/>
                </a:lnTo>
                <a:lnTo>
                  <a:pt x="3815" y="1777"/>
                </a:lnTo>
                <a:lnTo>
                  <a:pt x="3815" y="1777"/>
                </a:lnTo>
                <a:lnTo>
                  <a:pt x="3824" y="1786"/>
                </a:lnTo>
                <a:lnTo>
                  <a:pt x="3829" y="1788"/>
                </a:lnTo>
                <a:lnTo>
                  <a:pt x="3832" y="1788"/>
                </a:lnTo>
                <a:lnTo>
                  <a:pt x="3832" y="1788"/>
                </a:lnTo>
                <a:lnTo>
                  <a:pt x="3839" y="1788"/>
                </a:lnTo>
                <a:lnTo>
                  <a:pt x="3839" y="1788"/>
                </a:lnTo>
                <a:lnTo>
                  <a:pt x="3846" y="1786"/>
                </a:lnTo>
                <a:lnTo>
                  <a:pt x="3850" y="1783"/>
                </a:lnTo>
                <a:lnTo>
                  <a:pt x="3853" y="1774"/>
                </a:lnTo>
                <a:lnTo>
                  <a:pt x="3853" y="1774"/>
                </a:lnTo>
                <a:lnTo>
                  <a:pt x="3859" y="1765"/>
                </a:lnTo>
                <a:lnTo>
                  <a:pt x="3866" y="1760"/>
                </a:lnTo>
                <a:lnTo>
                  <a:pt x="3866" y="1760"/>
                </a:lnTo>
                <a:lnTo>
                  <a:pt x="3866" y="1762"/>
                </a:lnTo>
                <a:lnTo>
                  <a:pt x="3866" y="1762"/>
                </a:lnTo>
                <a:lnTo>
                  <a:pt x="3866" y="1800"/>
                </a:lnTo>
                <a:lnTo>
                  <a:pt x="3866" y="1828"/>
                </a:lnTo>
                <a:lnTo>
                  <a:pt x="3867" y="1846"/>
                </a:lnTo>
                <a:lnTo>
                  <a:pt x="3867" y="1846"/>
                </a:lnTo>
                <a:lnTo>
                  <a:pt x="3867" y="1854"/>
                </a:lnTo>
                <a:lnTo>
                  <a:pt x="3869" y="1863"/>
                </a:lnTo>
                <a:lnTo>
                  <a:pt x="3873" y="1879"/>
                </a:lnTo>
                <a:lnTo>
                  <a:pt x="3883" y="1903"/>
                </a:lnTo>
                <a:lnTo>
                  <a:pt x="3883" y="1903"/>
                </a:lnTo>
                <a:lnTo>
                  <a:pt x="3913" y="1959"/>
                </a:lnTo>
                <a:lnTo>
                  <a:pt x="3932" y="1996"/>
                </a:lnTo>
                <a:lnTo>
                  <a:pt x="3932" y="1996"/>
                </a:lnTo>
                <a:lnTo>
                  <a:pt x="3935" y="2003"/>
                </a:lnTo>
                <a:lnTo>
                  <a:pt x="3937" y="2004"/>
                </a:lnTo>
                <a:lnTo>
                  <a:pt x="3939" y="2004"/>
                </a:lnTo>
                <a:lnTo>
                  <a:pt x="3939" y="2004"/>
                </a:lnTo>
                <a:lnTo>
                  <a:pt x="3942" y="2003"/>
                </a:lnTo>
                <a:lnTo>
                  <a:pt x="3948" y="1999"/>
                </a:lnTo>
                <a:lnTo>
                  <a:pt x="3948" y="1999"/>
                </a:lnTo>
                <a:lnTo>
                  <a:pt x="3955" y="1994"/>
                </a:lnTo>
                <a:lnTo>
                  <a:pt x="3960" y="1989"/>
                </a:lnTo>
                <a:lnTo>
                  <a:pt x="3963" y="1982"/>
                </a:lnTo>
                <a:lnTo>
                  <a:pt x="3965" y="1976"/>
                </a:lnTo>
                <a:lnTo>
                  <a:pt x="3965" y="1976"/>
                </a:lnTo>
                <a:lnTo>
                  <a:pt x="3968" y="1962"/>
                </a:lnTo>
                <a:lnTo>
                  <a:pt x="3974" y="1948"/>
                </a:lnTo>
                <a:lnTo>
                  <a:pt x="3974" y="1948"/>
                </a:lnTo>
                <a:lnTo>
                  <a:pt x="3979" y="1936"/>
                </a:lnTo>
                <a:lnTo>
                  <a:pt x="3981" y="1931"/>
                </a:lnTo>
                <a:lnTo>
                  <a:pt x="3982" y="1922"/>
                </a:lnTo>
                <a:lnTo>
                  <a:pt x="3982" y="1922"/>
                </a:lnTo>
                <a:lnTo>
                  <a:pt x="3982" y="1907"/>
                </a:lnTo>
                <a:lnTo>
                  <a:pt x="3982" y="1891"/>
                </a:lnTo>
                <a:lnTo>
                  <a:pt x="3982" y="1891"/>
                </a:lnTo>
                <a:lnTo>
                  <a:pt x="3982" y="1882"/>
                </a:lnTo>
                <a:lnTo>
                  <a:pt x="3986" y="1879"/>
                </a:lnTo>
                <a:lnTo>
                  <a:pt x="3989" y="1877"/>
                </a:lnTo>
                <a:lnTo>
                  <a:pt x="3995" y="1873"/>
                </a:lnTo>
                <a:lnTo>
                  <a:pt x="3995" y="1873"/>
                </a:lnTo>
                <a:lnTo>
                  <a:pt x="4002" y="1872"/>
                </a:lnTo>
                <a:lnTo>
                  <a:pt x="4009" y="1866"/>
                </a:lnTo>
                <a:lnTo>
                  <a:pt x="4021" y="1856"/>
                </a:lnTo>
                <a:lnTo>
                  <a:pt x="4040" y="1837"/>
                </a:lnTo>
                <a:lnTo>
                  <a:pt x="4040" y="1837"/>
                </a:lnTo>
                <a:lnTo>
                  <a:pt x="4061" y="1816"/>
                </a:lnTo>
                <a:lnTo>
                  <a:pt x="4075" y="1804"/>
                </a:lnTo>
                <a:lnTo>
                  <a:pt x="4085" y="1795"/>
                </a:lnTo>
                <a:lnTo>
                  <a:pt x="4091" y="1790"/>
                </a:lnTo>
                <a:lnTo>
                  <a:pt x="4091" y="1790"/>
                </a:lnTo>
                <a:lnTo>
                  <a:pt x="4091" y="1784"/>
                </a:lnTo>
                <a:lnTo>
                  <a:pt x="4089" y="1779"/>
                </a:lnTo>
                <a:lnTo>
                  <a:pt x="4089" y="1777"/>
                </a:lnTo>
                <a:lnTo>
                  <a:pt x="4091" y="1776"/>
                </a:lnTo>
                <a:lnTo>
                  <a:pt x="4096" y="1774"/>
                </a:lnTo>
                <a:lnTo>
                  <a:pt x="4096" y="1774"/>
                </a:lnTo>
                <a:lnTo>
                  <a:pt x="4124" y="1772"/>
                </a:lnTo>
                <a:lnTo>
                  <a:pt x="4138" y="1769"/>
                </a:lnTo>
                <a:lnTo>
                  <a:pt x="4145" y="1767"/>
                </a:lnTo>
                <a:lnTo>
                  <a:pt x="4150" y="1764"/>
                </a:lnTo>
                <a:lnTo>
                  <a:pt x="4150" y="1764"/>
                </a:lnTo>
                <a:lnTo>
                  <a:pt x="4157" y="1758"/>
                </a:lnTo>
                <a:lnTo>
                  <a:pt x="4162" y="1755"/>
                </a:lnTo>
                <a:lnTo>
                  <a:pt x="4162" y="1755"/>
                </a:lnTo>
                <a:lnTo>
                  <a:pt x="4164" y="1757"/>
                </a:lnTo>
                <a:lnTo>
                  <a:pt x="4166" y="1758"/>
                </a:lnTo>
                <a:lnTo>
                  <a:pt x="4169" y="1767"/>
                </a:lnTo>
                <a:lnTo>
                  <a:pt x="4169" y="1767"/>
                </a:lnTo>
                <a:lnTo>
                  <a:pt x="4174" y="1779"/>
                </a:lnTo>
                <a:lnTo>
                  <a:pt x="4181" y="1788"/>
                </a:lnTo>
                <a:lnTo>
                  <a:pt x="4188" y="1795"/>
                </a:lnTo>
                <a:lnTo>
                  <a:pt x="4197" y="1802"/>
                </a:lnTo>
                <a:lnTo>
                  <a:pt x="4197" y="1802"/>
                </a:lnTo>
                <a:lnTo>
                  <a:pt x="4204" y="1809"/>
                </a:lnTo>
                <a:lnTo>
                  <a:pt x="4209" y="1819"/>
                </a:lnTo>
                <a:lnTo>
                  <a:pt x="4214" y="1837"/>
                </a:lnTo>
                <a:lnTo>
                  <a:pt x="4214" y="1837"/>
                </a:lnTo>
                <a:lnTo>
                  <a:pt x="4214" y="1844"/>
                </a:lnTo>
                <a:lnTo>
                  <a:pt x="4213" y="1851"/>
                </a:lnTo>
                <a:lnTo>
                  <a:pt x="4209" y="1865"/>
                </a:lnTo>
                <a:lnTo>
                  <a:pt x="4209" y="1865"/>
                </a:lnTo>
                <a:lnTo>
                  <a:pt x="4211" y="1868"/>
                </a:lnTo>
                <a:lnTo>
                  <a:pt x="4214" y="1870"/>
                </a:lnTo>
                <a:lnTo>
                  <a:pt x="4225" y="1870"/>
                </a:lnTo>
                <a:lnTo>
                  <a:pt x="4225" y="1870"/>
                </a:lnTo>
                <a:lnTo>
                  <a:pt x="4230" y="1870"/>
                </a:lnTo>
                <a:lnTo>
                  <a:pt x="4235" y="1866"/>
                </a:lnTo>
                <a:lnTo>
                  <a:pt x="4246" y="1854"/>
                </a:lnTo>
                <a:lnTo>
                  <a:pt x="4246" y="1854"/>
                </a:lnTo>
                <a:lnTo>
                  <a:pt x="4249" y="1849"/>
                </a:lnTo>
                <a:lnTo>
                  <a:pt x="4251" y="1847"/>
                </a:lnTo>
                <a:lnTo>
                  <a:pt x="4251" y="1847"/>
                </a:lnTo>
                <a:lnTo>
                  <a:pt x="4253" y="1849"/>
                </a:lnTo>
                <a:lnTo>
                  <a:pt x="4256" y="1854"/>
                </a:lnTo>
                <a:lnTo>
                  <a:pt x="4256" y="1854"/>
                </a:lnTo>
                <a:lnTo>
                  <a:pt x="4265" y="1884"/>
                </a:lnTo>
                <a:lnTo>
                  <a:pt x="4272" y="1912"/>
                </a:lnTo>
                <a:lnTo>
                  <a:pt x="4272" y="1912"/>
                </a:lnTo>
                <a:lnTo>
                  <a:pt x="4275" y="1935"/>
                </a:lnTo>
                <a:lnTo>
                  <a:pt x="4275" y="1948"/>
                </a:lnTo>
                <a:lnTo>
                  <a:pt x="4275" y="1964"/>
                </a:lnTo>
                <a:lnTo>
                  <a:pt x="4275" y="1964"/>
                </a:lnTo>
                <a:lnTo>
                  <a:pt x="4270" y="1985"/>
                </a:lnTo>
                <a:lnTo>
                  <a:pt x="4270" y="1994"/>
                </a:lnTo>
                <a:lnTo>
                  <a:pt x="4274" y="1999"/>
                </a:lnTo>
                <a:lnTo>
                  <a:pt x="4274" y="1999"/>
                </a:lnTo>
                <a:lnTo>
                  <a:pt x="4282" y="2008"/>
                </a:lnTo>
                <a:lnTo>
                  <a:pt x="4295" y="2017"/>
                </a:lnTo>
                <a:lnTo>
                  <a:pt x="4305" y="2025"/>
                </a:lnTo>
                <a:lnTo>
                  <a:pt x="4309" y="2030"/>
                </a:lnTo>
                <a:lnTo>
                  <a:pt x="4310" y="2036"/>
                </a:lnTo>
                <a:lnTo>
                  <a:pt x="4310" y="2036"/>
                </a:lnTo>
                <a:lnTo>
                  <a:pt x="4317" y="2058"/>
                </a:lnTo>
                <a:lnTo>
                  <a:pt x="4321" y="2071"/>
                </a:lnTo>
                <a:lnTo>
                  <a:pt x="4324" y="2081"/>
                </a:lnTo>
                <a:lnTo>
                  <a:pt x="4324" y="2081"/>
                </a:lnTo>
                <a:lnTo>
                  <a:pt x="4330" y="2088"/>
                </a:lnTo>
                <a:lnTo>
                  <a:pt x="4338" y="2095"/>
                </a:lnTo>
                <a:lnTo>
                  <a:pt x="4347" y="2102"/>
                </a:lnTo>
                <a:lnTo>
                  <a:pt x="4359" y="2107"/>
                </a:lnTo>
                <a:lnTo>
                  <a:pt x="4359" y="2107"/>
                </a:lnTo>
                <a:lnTo>
                  <a:pt x="4370" y="2112"/>
                </a:lnTo>
                <a:lnTo>
                  <a:pt x="4370" y="2112"/>
                </a:lnTo>
                <a:lnTo>
                  <a:pt x="4371" y="2111"/>
                </a:lnTo>
                <a:lnTo>
                  <a:pt x="4370" y="2109"/>
                </a:lnTo>
                <a:lnTo>
                  <a:pt x="4364" y="2099"/>
                </a:lnTo>
                <a:lnTo>
                  <a:pt x="4364" y="2099"/>
                </a:lnTo>
                <a:lnTo>
                  <a:pt x="4359" y="2090"/>
                </a:lnTo>
                <a:lnTo>
                  <a:pt x="4356" y="2081"/>
                </a:lnTo>
                <a:lnTo>
                  <a:pt x="4352" y="2060"/>
                </a:lnTo>
                <a:lnTo>
                  <a:pt x="4352" y="2060"/>
                </a:lnTo>
                <a:lnTo>
                  <a:pt x="4351" y="2053"/>
                </a:lnTo>
                <a:lnTo>
                  <a:pt x="4349" y="2046"/>
                </a:lnTo>
                <a:lnTo>
                  <a:pt x="4344" y="2041"/>
                </a:lnTo>
                <a:lnTo>
                  <a:pt x="4335" y="2034"/>
                </a:lnTo>
                <a:lnTo>
                  <a:pt x="4335" y="2034"/>
                </a:lnTo>
                <a:lnTo>
                  <a:pt x="4324" y="2025"/>
                </a:lnTo>
                <a:lnTo>
                  <a:pt x="4317" y="2022"/>
                </a:lnTo>
                <a:lnTo>
                  <a:pt x="4316" y="2018"/>
                </a:lnTo>
                <a:lnTo>
                  <a:pt x="4310" y="2011"/>
                </a:lnTo>
                <a:lnTo>
                  <a:pt x="4310" y="2011"/>
                </a:lnTo>
                <a:lnTo>
                  <a:pt x="4307" y="1999"/>
                </a:lnTo>
                <a:lnTo>
                  <a:pt x="4303" y="1989"/>
                </a:lnTo>
                <a:lnTo>
                  <a:pt x="4302" y="1983"/>
                </a:lnTo>
                <a:lnTo>
                  <a:pt x="4300" y="1982"/>
                </a:lnTo>
                <a:lnTo>
                  <a:pt x="4296" y="1980"/>
                </a:lnTo>
                <a:lnTo>
                  <a:pt x="4296" y="1980"/>
                </a:lnTo>
                <a:lnTo>
                  <a:pt x="4295" y="1980"/>
                </a:lnTo>
                <a:lnTo>
                  <a:pt x="4295" y="1980"/>
                </a:lnTo>
                <a:lnTo>
                  <a:pt x="4295" y="1980"/>
                </a:lnTo>
                <a:lnTo>
                  <a:pt x="4295" y="1980"/>
                </a:lnTo>
                <a:lnTo>
                  <a:pt x="4291" y="1980"/>
                </a:lnTo>
                <a:lnTo>
                  <a:pt x="4289" y="1978"/>
                </a:lnTo>
                <a:lnTo>
                  <a:pt x="4288" y="1971"/>
                </a:lnTo>
                <a:lnTo>
                  <a:pt x="4289" y="1962"/>
                </a:lnTo>
                <a:lnTo>
                  <a:pt x="4291" y="1950"/>
                </a:lnTo>
                <a:lnTo>
                  <a:pt x="4291" y="1950"/>
                </a:lnTo>
                <a:lnTo>
                  <a:pt x="4291" y="1947"/>
                </a:lnTo>
                <a:lnTo>
                  <a:pt x="4293" y="1943"/>
                </a:lnTo>
                <a:lnTo>
                  <a:pt x="4298" y="1938"/>
                </a:lnTo>
                <a:lnTo>
                  <a:pt x="4302" y="1933"/>
                </a:lnTo>
                <a:lnTo>
                  <a:pt x="4303" y="1929"/>
                </a:lnTo>
                <a:lnTo>
                  <a:pt x="4303" y="1926"/>
                </a:lnTo>
                <a:lnTo>
                  <a:pt x="4303" y="1926"/>
                </a:lnTo>
                <a:lnTo>
                  <a:pt x="4303" y="1917"/>
                </a:lnTo>
                <a:lnTo>
                  <a:pt x="4305" y="1914"/>
                </a:lnTo>
                <a:lnTo>
                  <a:pt x="4309" y="1912"/>
                </a:lnTo>
                <a:lnTo>
                  <a:pt x="4314" y="1912"/>
                </a:lnTo>
                <a:lnTo>
                  <a:pt x="4314" y="1912"/>
                </a:lnTo>
                <a:lnTo>
                  <a:pt x="4314" y="1912"/>
                </a:lnTo>
                <a:lnTo>
                  <a:pt x="4314" y="1912"/>
                </a:lnTo>
                <a:lnTo>
                  <a:pt x="4316" y="1912"/>
                </a:lnTo>
                <a:lnTo>
                  <a:pt x="4316" y="1912"/>
                </a:lnTo>
                <a:lnTo>
                  <a:pt x="4316" y="1912"/>
                </a:lnTo>
                <a:lnTo>
                  <a:pt x="4316" y="1912"/>
                </a:lnTo>
                <a:lnTo>
                  <a:pt x="4316" y="1912"/>
                </a:lnTo>
                <a:lnTo>
                  <a:pt x="4317" y="1914"/>
                </a:lnTo>
                <a:lnTo>
                  <a:pt x="4316" y="1917"/>
                </a:lnTo>
                <a:lnTo>
                  <a:pt x="4316" y="1921"/>
                </a:lnTo>
                <a:lnTo>
                  <a:pt x="4316" y="1922"/>
                </a:lnTo>
                <a:lnTo>
                  <a:pt x="4317" y="1922"/>
                </a:lnTo>
                <a:lnTo>
                  <a:pt x="4317" y="1922"/>
                </a:lnTo>
                <a:lnTo>
                  <a:pt x="4340" y="1929"/>
                </a:lnTo>
                <a:lnTo>
                  <a:pt x="4356" y="1936"/>
                </a:lnTo>
                <a:lnTo>
                  <a:pt x="4361" y="1941"/>
                </a:lnTo>
                <a:lnTo>
                  <a:pt x="4366" y="1945"/>
                </a:lnTo>
                <a:lnTo>
                  <a:pt x="4366" y="1945"/>
                </a:lnTo>
                <a:lnTo>
                  <a:pt x="4375" y="1954"/>
                </a:lnTo>
                <a:lnTo>
                  <a:pt x="4380" y="1962"/>
                </a:lnTo>
                <a:lnTo>
                  <a:pt x="4384" y="1971"/>
                </a:lnTo>
                <a:lnTo>
                  <a:pt x="4384" y="1982"/>
                </a:lnTo>
                <a:lnTo>
                  <a:pt x="4384" y="1982"/>
                </a:lnTo>
                <a:lnTo>
                  <a:pt x="4384" y="1989"/>
                </a:lnTo>
                <a:lnTo>
                  <a:pt x="4384" y="1990"/>
                </a:lnTo>
                <a:lnTo>
                  <a:pt x="4384" y="1990"/>
                </a:lnTo>
                <a:lnTo>
                  <a:pt x="4389" y="1987"/>
                </a:lnTo>
                <a:lnTo>
                  <a:pt x="4399" y="1978"/>
                </a:lnTo>
                <a:lnTo>
                  <a:pt x="4399" y="1978"/>
                </a:lnTo>
                <a:lnTo>
                  <a:pt x="4413" y="1968"/>
                </a:lnTo>
                <a:lnTo>
                  <a:pt x="4431" y="1952"/>
                </a:lnTo>
                <a:lnTo>
                  <a:pt x="4438" y="1943"/>
                </a:lnTo>
                <a:lnTo>
                  <a:pt x="4443" y="1935"/>
                </a:lnTo>
                <a:lnTo>
                  <a:pt x="4446" y="1928"/>
                </a:lnTo>
                <a:lnTo>
                  <a:pt x="4448" y="1921"/>
                </a:lnTo>
                <a:lnTo>
                  <a:pt x="4448" y="1921"/>
                </a:lnTo>
                <a:lnTo>
                  <a:pt x="4446" y="1898"/>
                </a:lnTo>
                <a:lnTo>
                  <a:pt x="4445" y="1889"/>
                </a:lnTo>
                <a:lnTo>
                  <a:pt x="4439" y="1877"/>
                </a:lnTo>
                <a:lnTo>
                  <a:pt x="4439" y="1877"/>
                </a:lnTo>
                <a:lnTo>
                  <a:pt x="4431" y="1865"/>
                </a:lnTo>
                <a:lnTo>
                  <a:pt x="4419" y="1849"/>
                </a:lnTo>
                <a:lnTo>
                  <a:pt x="4398" y="1826"/>
                </a:lnTo>
                <a:lnTo>
                  <a:pt x="4398" y="1826"/>
                </a:lnTo>
                <a:lnTo>
                  <a:pt x="4394" y="1825"/>
                </a:lnTo>
                <a:lnTo>
                  <a:pt x="4392" y="1821"/>
                </a:lnTo>
                <a:lnTo>
                  <a:pt x="4392" y="1818"/>
                </a:lnTo>
                <a:lnTo>
                  <a:pt x="4396" y="1809"/>
                </a:lnTo>
                <a:lnTo>
                  <a:pt x="4396" y="1809"/>
                </a:lnTo>
                <a:lnTo>
                  <a:pt x="4398" y="1804"/>
                </a:lnTo>
                <a:lnTo>
                  <a:pt x="4401" y="1800"/>
                </a:lnTo>
                <a:lnTo>
                  <a:pt x="4410" y="1793"/>
                </a:lnTo>
                <a:lnTo>
                  <a:pt x="4420" y="1786"/>
                </a:lnTo>
                <a:lnTo>
                  <a:pt x="4431" y="1779"/>
                </a:lnTo>
                <a:lnTo>
                  <a:pt x="4431" y="1779"/>
                </a:lnTo>
                <a:lnTo>
                  <a:pt x="4436" y="1774"/>
                </a:lnTo>
                <a:lnTo>
                  <a:pt x="4441" y="1772"/>
                </a:lnTo>
                <a:lnTo>
                  <a:pt x="4450" y="1771"/>
                </a:lnTo>
                <a:lnTo>
                  <a:pt x="4450" y="1771"/>
                </a:lnTo>
                <a:lnTo>
                  <a:pt x="4457" y="1771"/>
                </a:lnTo>
                <a:lnTo>
                  <a:pt x="4462" y="1772"/>
                </a:lnTo>
                <a:lnTo>
                  <a:pt x="4462" y="1772"/>
                </a:lnTo>
                <a:lnTo>
                  <a:pt x="4464" y="1774"/>
                </a:lnTo>
                <a:lnTo>
                  <a:pt x="4466" y="1777"/>
                </a:lnTo>
                <a:lnTo>
                  <a:pt x="4466" y="1786"/>
                </a:lnTo>
                <a:lnTo>
                  <a:pt x="4466" y="1786"/>
                </a:lnTo>
                <a:lnTo>
                  <a:pt x="4466" y="1790"/>
                </a:lnTo>
                <a:lnTo>
                  <a:pt x="4467" y="1791"/>
                </a:lnTo>
                <a:lnTo>
                  <a:pt x="4471" y="1793"/>
                </a:lnTo>
                <a:lnTo>
                  <a:pt x="4471" y="1793"/>
                </a:lnTo>
                <a:lnTo>
                  <a:pt x="4473" y="1793"/>
                </a:lnTo>
                <a:lnTo>
                  <a:pt x="4473" y="1791"/>
                </a:lnTo>
                <a:lnTo>
                  <a:pt x="4473" y="1791"/>
                </a:lnTo>
                <a:lnTo>
                  <a:pt x="4474" y="1784"/>
                </a:lnTo>
                <a:lnTo>
                  <a:pt x="4474" y="1781"/>
                </a:lnTo>
                <a:lnTo>
                  <a:pt x="4480" y="1777"/>
                </a:lnTo>
                <a:lnTo>
                  <a:pt x="4480" y="1777"/>
                </a:lnTo>
                <a:lnTo>
                  <a:pt x="4495" y="1771"/>
                </a:lnTo>
                <a:lnTo>
                  <a:pt x="4518" y="1765"/>
                </a:lnTo>
                <a:lnTo>
                  <a:pt x="4518" y="1765"/>
                </a:lnTo>
                <a:lnTo>
                  <a:pt x="4530" y="1764"/>
                </a:lnTo>
                <a:lnTo>
                  <a:pt x="4542" y="1760"/>
                </a:lnTo>
                <a:lnTo>
                  <a:pt x="4558" y="1751"/>
                </a:lnTo>
                <a:lnTo>
                  <a:pt x="4579" y="1739"/>
                </a:lnTo>
                <a:lnTo>
                  <a:pt x="4579" y="1739"/>
                </a:lnTo>
                <a:lnTo>
                  <a:pt x="4596" y="1727"/>
                </a:lnTo>
                <a:lnTo>
                  <a:pt x="4607" y="1718"/>
                </a:lnTo>
                <a:lnTo>
                  <a:pt x="4612" y="1709"/>
                </a:lnTo>
                <a:lnTo>
                  <a:pt x="4617" y="1697"/>
                </a:lnTo>
                <a:lnTo>
                  <a:pt x="4617" y="1697"/>
                </a:lnTo>
                <a:lnTo>
                  <a:pt x="4637" y="1662"/>
                </a:lnTo>
                <a:lnTo>
                  <a:pt x="4649" y="1636"/>
                </a:lnTo>
                <a:lnTo>
                  <a:pt x="4649" y="1636"/>
                </a:lnTo>
                <a:lnTo>
                  <a:pt x="4652" y="1634"/>
                </a:lnTo>
                <a:lnTo>
                  <a:pt x="4654" y="1633"/>
                </a:lnTo>
                <a:lnTo>
                  <a:pt x="4652" y="1629"/>
                </a:lnTo>
                <a:lnTo>
                  <a:pt x="4647" y="1622"/>
                </a:lnTo>
                <a:lnTo>
                  <a:pt x="4647" y="1622"/>
                </a:lnTo>
                <a:lnTo>
                  <a:pt x="4640" y="1613"/>
                </a:lnTo>
                <a:lnTo>
                  <a:pt x="4637" y="1605"/>
                </a:lnTo>
                <a:lnTo>
                  <a:pt x="4637" y="1596"/>
                </a:lnTo>
                <a:lnTo>
                  <a:pt x="4637" y="1589"/>
                </a:lnTo>
                <a:lnTo>
                  <a:pt x="4637" y="1589"/>
                </a:lnTo>
                <a:lnTo>
                  <a:pt x="4640" y="1577"/>
                </a:lnTo>
                <a:lnTo>
                  <a:pt x="4642" y="1570"/>
                </a:lnTo>
                <a:lnTo>
                  <a:pt x="4638" y="1561"/>
                </a:lnTo>
                <a:lnTo>
                  <a:pt x="4638" y="1561"/>
                </a:lnTo>
                <a:lnTo>
                  <a:pt x="4633" y="1551"/>
                </a:lnTo>
                <a:lnTo>
                  <a:pt x="4628" y="1544"/>
                </a:lnTo>
                <a:lnTo>
                  <a:pt x="4617" y="1530"/>
                </a:lnTo>
                <a:lnTo>
                  <a:pt x="4617" y="1530"/>
                </a:lnTo>
                <a:lnTo>
                  <a:pt x="4612" y="1526"/>
                </a:lnTo>
                <a:lnTo>
                  <a:pt x="4610" y="1523"/>
                </a:lnTo>
                <a:lnTo>
                  <a:pt x="4614" y="1518"/>
                </a:lnTo>
                <a:lnTo>
                  <a:pt x="4623" y="1509"/>
                </a:lnTo>
                <a:lnTo>
                  <a:pt x="4623" y="1509"/>
                </a:lnTo>
                <a:lnTo>
                  <a:pt x="4645" y="1488"/>
                </a:lnTo>
                <a:lnTo>
                  <a:pt x="4652" y="1483"/>
                </a:lnTo>
                <a:lnTo>
                  <a:pt x="4656" y="1479"/>
                </a:lnTo>
                <a:lnTo>
                  <a:pt x="4656" y="1479"/>
                </a:lnTo>
                <a:lnTo>
                  <a:pt x="4658" y="1476"/>
                </a:lnTo>
                <a:lnTo>
                  <a:pt x="4656" y="1472"/>
                </a:lnTo>
                <a:lnTo>
                  <a:pt x="4651" y="1470"/>
                </a:lnTo>
                <a:lnTo>
                  <a:pt x="4642" y="1470"/>
                </a:lnTo>
                <a:lnTo>
                  <a:pt x="4642" y="1470"/>
                </a:lnTo>
                <a:lnTo>
                  <a:pt x="4633" y="1472"/>
                </a:lnTo>
                <a:lnTo>
                  <a:pt x="4626" y="1472"/>
                </a:lnTo>
                <a:lnTo>
                  <a:pt x="4619" y="1474"/>
                </a:lnTo>
                <a:lnTo>
                  <a:pt x="4614" y="1476"/>
                </a:lnTo>
                <a:lnTo>
                  <a:pt x="4614" y="1476"/>
                </a:lnTo>
                <a:lnTo>
                  <a:pt x="4610" y="1476"/>
                </a:lnTo>
                <a:lnTo>
                  <a:pt x="4610" y="1476"/>
                </a:lnTo>
                <a:lnTo>
                  <a:pt x="4607" y="1474"/>
                </a:lnTo>
                <a:lnTo>
                  <a:pt x="4602" y="1470"/>
                </a:lnTo>
                <a:lnTo>
                  <a:pt x="4595" y="1462"/>
                </a:lnTo>
                <a:lnTo>
                  <a:pt x="4584" y="1448"/>
                </a:lnTo>
                <a:lnTo>
                  <a:pt x="4584" y="1448"/>
                </a:lnTo>
                <a:lnTo>
                  <a:pt x="4583" y="1444"/>
                </a:lnTo>
                <a:lnTo>
                  <a:pt x="4584" y="1441"/>
                </a:lnTo>
                <a:lnTo>
                  <a:pt x="4588" y="1437"/>
                </a:lnTo>
                <a:lnTo>
                  <a:pt x="4596" y="1432"/>
                </a:lnTo>
                <a:lnTo>
                  <a:pt x="4596" y="1432"/>
                </a:lnTo>
                <a:lnTo>
                  <a:pt x="4612" y="1427"/>
                </a:lnTo>
                <a:lnTo>
                  <a:pt x="4619" y="1423"/>
                </a:lnTo>
                <a:lnTo>
                  <a:pt x="4630" y="1415"/>
                </a:lnTo>
                <a:lnTo>
                  <a:pt x="4630" y="1415"/>
                </a:lnTo>
                <a:lnTo>
                  <a:pt x="4644" y="1404"/>
                </a:lnTo>
                <a:lnTo>
                  <a:pt x="4649" y="1401"/>
                </a:lnTo>
                <a:lnTo>
                  <a:pt x="4652" y="1401"/>
                </a:lnTo>
                <a:lnTo>
                  <a:pt x="4652" y="1401"/>
                </a:lnTo>
                <a:lnTo>
                  <a:pt x="4656" y="1401"/>
                </a:lnTo>
                <a:lnTo>
                  <a:pt x="4659" y="1402"/>
                </a:lnTo>
                <a:lnTo>
                  <a:pt x="4659" y="1402"/>
                </a:lnTo>
                <a:lnTo>
                  <a:pt x="4663" y="1406"/>
                </a:lnTo>
                <a:lnTo>
                  <a:pt x="4663" y="1409"/>
                </a:lnTo>
                <a:lnTo>
                  <a:pt x="4663" y="1415"/>
                </a:lnTo>
                <a:lnTo>
                  <a:pt x="4665" y="1422"/>
                </a:lnTo>
                <a:lnTo>
                  <a:pt x="4665" y="1422"/>
                </a:lnTo>
                <a:lnTo>
                  <a:pt x="4666" y="1427"/>
                </a:lnTo>
                <a:lnTo>
                  <a:pt x="4668" y="1427"/>
                </a:lnTo>
                <a:lnTo>
                  <a:pt x="4668" y="1427"/>
                </a:lnTo>
                <a:lnTo>
                  <a:pt x="4673" y="1425"/>
                </a:lnTo>
                <a:lnTo>
                  <a:pt x="4673" y="1425"/>
                </a:lnTo>
                <a:lnTo>
                  <a:pt x="4677" y="1422"/>
                </a:lnTo>
                <a:lnTo>
                  <a:pt x="4684" y="1422"/>
                </a:lnTo>
                <a:lnTo>
                  <a:pt x="4684" y="1422"/>
                </a:lnTo>
                <a:lnTo>
                  <a:pt x="4685" y="1422"/>
                </a:lnTo>
                <a:lnTo>
                  <a:pt x="4685" y="1422"/>
                </a:lnTo>
                <a:lnTo>
                  <a:pt x="4694" y="1423"/>
                </a:lnTo>
                <a:lnTo>
                  <a:pt x="4701" y="1425"/>
                </a:lnTo>
                <a:lnTo>
                  <a:pt x="4706" y="1429"/>
                </a:lnTo>
                <a:lnTo>
                  <a:pt x="4708" y="1430"/>
                </a:lnTo>
                <a:lnTo>
                  <a:pt x="4708" y="1430"/>
                </a:lnTo>
                <a:lnTo>
                  <a:pt x="4710" y="1436"/>
                </a:lnTo>
                <a:lnTo>
                  <a:pt x="4708" y="1441"/>
                </a:lnTo>
                <a:lnTo>
                  <a:pt x="4708" y="1446"/>
                </a:lnTo>
                <a:lnTo>
                  <a:pt x="4710" y="1455"/>
                </a:lnTo>
                <a:lnTo>
                  <a:pt x="4710" y="1455"/>
                </a:lnTo>
                <a:lnTo>
                  <a:pt x="4712" y="1458"/>
                </a:lnTo>
                <a:lnTo>
                  <a:pt x="4713" y="1460"/>
                </a:lnTo>
                <a:lnTo>
                  <a:pt x="4719" y="1462"/>
                </a:lnTo>
                <a:lnTo>
                  <a:pt x="4724" y="1462"/>
                </a:lnTo>
                <a:lnTo>
                  <a:pt x="4731" y="1467"/>
                </a:lnTo>
                <a:lnTo>
                  <a:pt x="4731" y="1467"/>
                </a:lnTo>
                <a:lnTo>
                  <a:pt x="4733" y="1470"/>
                </a:lnTo>
                <a:lnTo>
                  <a:pt x="4734" y="1474"/>
                </a:lnTo>
                <a:lnTo>
                  <a:pt x="4733" y="1476"/>
                </a:lnTo>
                <a:lnTo>
                  <a:pt x="4733" y="1479"/>
                </a:lnTo>
                <a:lnTo>
                  <a:pt x="4724" y="1486"/>
                </a:lnTo>
                <a:lnTo>
                  <a:pt x="4724" y="1486"/>
                </a:lnTo>
                <a:lnTo>
                  <a:pt x="4724" y="1490"/>
                </a:lnTo>
                <a:lnTo>
                  <a:pt x="4726" y="1491"/>
                </a:lnTo>
                <a:lnTo>
                  <a:pt x="4729" y="1495"/>
                </a:lnTo>
                <a:lnTo>
                  <a:pt x="4731" y="1504"/>
                </a:lnTo>
                <a:lnTo>
                  <a:pt x="4731" y="1504"/>
                </a:lnTo>
                <a:lnTo>
                  <a:pt x="4731" y="1525"/>
                </a:lnTo>
                <a:lnTo>
                  <a:pt x="4731" y="1542"/>
                </a:lnTo>
                <a:lnTo>
                  <a:pt x="4731" y="1542"/>
                </a:lnTo>
                <a:lnTo>
                  <a:pt x="4731" y="1544"/>
                </a:lnTo>
                <a:lnTo>
                  <a:pt x="4734" y="1544"/>
                </a:lnTo>
                <a:lnTo>
                  <a:pt x="4734" y="1544"/>
                </a:lnTo>
                <a:lnTo>
                  <a:pt x="4741" y="1542"/>
                </a:lnTo>
                <a:lnTo>
                  <a:pt x="4748" y="1540"/>
                </a:lnTo>
                <a:lnTo>
                  <a:pt x="4755" y="1537"/>
                </a:lnTo>
                <a:lnTo>
                  <a:pt x="4759" y="1533"/>
                </a:lnTo>
                <a:lnTo>
                  <a:pt x="4759" y="1533"/>
                </a:lnTo>
                <a:lnTo>
                  <a:pt x="4764" y="1525"/>
                </a:lnTo>
                <a:lnTo>
                  <a:pt x="4767" y="1512"/>
                </a:lnTo>
                <a:lnTo>
                  <a:pt x="4771" y="1500"/>
                </a:lnTo>
                <a:lnTo>
                  <a:pt x="4771" y="1488"/>
                </a:lnTo>
                <a:lnTo>
                  <a:pt x="4771" y="1488"/>
                </a:lnTo>
                <a:lnTo>
                  <a:pt x="4767" y="1477"/>
                </a:lnTo>
                <a:lnTo>
                  <a:pt x="4762" y="1465"/>
                </a:lnTo>
                <a:lnTo>
                  <a:pt x="4748" y="1442"/>
                </a:lnTo>
                <a:lnTo>
                  <a:pt x="4748" y="1442"/>
                </a:lnTo>
                <a:lnTo>
                  <a:pt x="4745" y="1436"/>
                </a:lnTo>
                <a:lnTo>
                  <a:pt x="4745" y="1430"/>
                </a:lnTo>
                <a:lnTo>
                  <a:pt x="4748" y="1425"/>
                </a:lnTo>
                <a:lnTo>
                  <a:pt x="4754" y="1418"/>
                </a:lnTo>
                <a:lnTo>
                  <a:pt x="4754" y="1418"/>
                </a:lnTo>
                <a:lnTo>
                  <a:pt x="4762" y="1411"/>
                </a:lnTo>
                <a:lnTo>
                  <a:pt x="4769" y="1404"/>
                </a:lnTo>
                <a:lnTo>
                  <a:pt x="4776" y="1399"/>
                </a:lnTo>
                <a:lnTo>
                  <a:pt x="4780" y="1388"/>
                </a:lnTo>
                <a:lnTo>
                  <a:pt x="4780" y="1388"/>
                </a:lnTo>
                <a:lnTo>
                  <a:pt x="4783" y="1376"/>
                </a:lnTo>
                <a:lnTo>
                  <a:pt x="4788" y="1367"/>
                </a:lnTo>
                <a:lnTo>
                  <a:pt x="4794" y="1360"/>
                </a:lnTo>
                <a:lnTo>
                  <a:pt x="4802" y="1354"/>
                </a:lnTo>
                <a:lnTo>
                  <a:pt x="4802" y="1354"/>
                </a:lnTo>
                <a:lnTo>
                  <a:pt x="4811" y="1347"/>
                </a:lnTo>
                <a:lnTo>
                  <a:pt x="4816" y="1343"/>
                </a:lnTo>
                <a:lnTo>
                  <a:pt x="4816" y="1343"/>
                </a:lnTo>
                <a:lnTo>
                  <a:pt x="4820" y="1345"/>
                </a:lnTo>
                <a:lnTo>
                  <a:pt x="4823" y="1350"/>
                </a:lnTo>
                <a:lnTo>
                  <a:pt x="4823" y="1350"/>
                </a:lnTo>
                <a:lnTo>
                  <a:pt x="4829" y="1355"/>
                </a:lnTo>
                <a:lnTo>
                  <a:pt x="4835" y="1357"/>
                </a:lnTo>
                <a:lnTo>
                  <a:pt x="4835" y="1357"/>
                </a:lnTo>
                <a:lnTo>
                  <a:pt x="4841" y="1357"/>
                </a:lnTo>
                <a:lnTo>
                  <a:pt x="4846" y="1355"/>
                </a:lnTo>
                <a:lnTo>
                  <a:pt x="4846" y="1355"/>
                </a:lnTo>
                <a:lnTo>
                  <a:pt x="4851" y="1352"/>
                </a:lnTo>
                <a:lnTo>
                  <a:pt x="4860" y="1345"/>
                </a:lnTo>
                <a:lnTo>
                  <a:pt x="4881" y="1324"/>
                </a:lnTo>
                <a:lnTo>
                  <a:pt x="4902" y="1301"/>
                </a:lnTo>
                <a:lnTo>
                  <a:pt x="4909" y="1291"/>
                </a:lnTo>
                <a:lnTo>
                  <a:pt x="4914" y="1284"/>
                </a:lnTo>
                <a:lnTo>
                  <a:pt x="4914" y="1284"/>
                </a:lnTo>
                <a:lnTo>
                  <a:pt x="4940" y="1233"/>
                </a:lnTo>
                <a:lnTo>
                  <a:pt x="4940" y="1233"/>
                </a:lnTo>
                <a:lnTo>
                  <a:pt x="4945" y="1217"/>
                </a:lnTo>
                <a:lnTo>
                  <a:pt x="4951" y="1198"/>
                </a:lnTo>
                <a:lnTo>
                  <a:pt x="4954" y="1177"/>
                </a:lnTo>
                <a:lnTo>
                  <a:pt x="4958" y="1158"/>
                </a:lnTo>
                <a:lnTo>
                  <a:pt x="4958" y="1158"/>
                </a:lnTo>
                <a:lnTo>
                  <a:pt x="4966" y="1130"/>
                </a:lnTo>
                <a:lnTo>
                  <a:pt x="4966" y="1120"/>
                </a:lnTo>
                <a:lnTo>
                  <a:pt x="4966" y="1109"/>
                </a:lnTo>
                <a:lnTo>
                  <a:pt x="4966" y="1109"/>
                </a:lnTo>
                <a:lnTo>
                  <a:pt x="4961" y="1099"/>
                </a:lnTo>
                <a:lnTo>
                  <a:pt x="4956" y="1092"/>
                </a:lnTo>
                <a:lnTo>
                  <a:pt x="4947" y="1085"/>
                </a:lnTo>
                <a:lnTo>
                  <a:pt x="4938" y="1078"/>
                </a:lnTo>
                <a:lnTo>
                  <a:pt x="4938" y="1078"/>
                </a:lnTo>
                <a:lnTo>
                  <a:pt x="4933" y="1074"/>
                </a:lnTo>
                <a:lnTo>
                  <a:pt x="4933" y="1074"/>
                </a:lnTo>
                <a:lnTo>
                  <a:pt x="4931" y="1074"/>
                </a:lnTo>
                <a:lnTo>
                  <a:pt x="4931" y="1080"/>
                </a:lnTo>
                <a:lnTo>
                  <a:pt x="4931" y="1085"/>
                </a:lnTo>
                <a:lnTo>
                  <a:pt x="4930" y="1092"/>
                </a:lnTo>
                <a:lnTo>
                  <a:pt x="4930" y="1092"/>
                </a:lnTo>
                <a:lnTo>
                  <a:pt x="4928" y="1099"/>
                </a:lnTo>
                <a:lnTo>
                  <a:pt x="4928" y="1099"/>
                </a:lnTo>
                <a:lnTo>
                  <a:pt x="4926" y="1099"/>
                </a:lnTo>
                <a:lnTo>
                  <a:pt x="4926" y="1099"/>
                </a:lnTo>
                <a:lnTo>
                  <a:pt x="4916" y="1099"/>
                </a:lnTo>
                <a:lnTo>
                  <a:pt x="4916" y="1099"/>
                </a:lnTo>
                <a:lnTo>
                  <a:pt x="4907" y="1099"/>
                </a:lnTo>
                <a:lnTo>
                  <a:pt x="4900" y="1095"/>
                </a:lnTo>
                <a:lnTo>
                  <a:pt x="4895" y="1090"/>
                </a:lnTo>
                <a:lnTo>
                  <a:pt x="4893" y="1081"/>
                </a:lnTo>
                <a:lnTo>
                  <a:pt x="4893" y="1081"/>
                </a:lnTo>
                <a:lnTo>
                  <a:pt x="4891" y="1074"/>
                </a:lnTo>
                <a:lnTo>
                  <a:pt x="4888" y="1071"/>
                </a:lnTo>
                <a:lnTo>
                  <a:pt x="4883" y="1069"/>
                </a:lnTo>
                <a:lnTo>
                  <a:pt x="4874" y="1067"/>
                </a:lnTo>
                <a:lnTo>
                  <a:pt x="4874" y="1067"/>
                </a:lnTo>
                <a:lnTo>
                  <a:pt x="4867" y="1066"/>
                </a:lnTo>
                <a:lnTo>
                  <a:pt x="4865" y="1064"/>
                </a:lnTo>
                <a:lnTo>
                  <a:pt x="4865" y="1064"/>
                </a:lnTo>
                <a:lnTo>
                  <a:pt x="4870" y="1059"/>
                </a:lnTo>
                <a:lnTo>
                  <a:pt x="4881" y="1048"/>
                </a:lnTo>
                <a:lnTo>
                  <a:pt x="4881" y="1048"/>
                </a:lnTo>
                <a:lnTo>
                  <a:pt x="4893" y="1038"/>
                </a:lnTo>
                <a:lnTo>
                  <a:pt x="4907" y="1031"/>
                </a:lnTo>
                <a:lnTo>
                  <a:pt x="4921" y="1022"/>
                </a:lnTo>
                <a:lnTo>
                  <a:pt x="4933" y="1010"/>
                </a:lnTo>
                <a:lnTo>
                  <a:pt x="4933" y="1010"/>
                </a:lnTo>
                <a:lnTo>
                  <a:pt x="4947" y="996"/>
                </a:lnTo>
                <a:lnTo>
                  <a:pt x="4965" y="978"/>
                </a:lnTo>
                <a:lnTo>
                  <a:pt x="4989" y="954"/>
                </a:lnTo>
                <a:lnTo>
                  <a:pt x="4989" y="954"/>
                </a:lnTo>
                <a:lnTo>
                  <a:pt x="4993" y="949"/>
                </a:lnTo>
                <a:lnTo>
                  <a:pt x="4996" y="947"/>
                </a:lnTo>
                <a:lnTo>
                  <a:pt x="5003" y="947"/>
                </a:lnTo>
                <a:lnTo>
                  <a:pt x="5003" y="947"/>
                </a:lnTo>
                <a:lnTo>
                  <a:pt x="5012" y="947"/>
                </a:lnTo>
                <a:lnTo>
                  <a:pt x="5012" y="947"/>
                </a:lnTo>
                <a:lnTo>
                  <a:pt x="5064" y="952"/>
                </a:lnTo>
                <a:lnTo>
                  <a:pt x="5064" y="952"/>
                </a:lnTo>
                <a:lnTo>
                  <a:pt x="5068" y="954"/>
                </a:lnTo>
                <a:lnTo>
                  <a:pt x="5069" y="956"/>
                </a:lnTo>
                <a:lnTo>
                  <a:pt x="5071" y="957"/>
                </a:lnTo>
                <a:lnTo>
                  <a:pt x="5076" y="959"/>
                </a:lnTo>
                <a:lnTo>
                  <a:pt x="5076" y="959"/>
                </a:lnTo>
                <a:lnTo>
                  <a:pt x="5081" y="957"/>
                </a:lnTo>
                <a:lnTo>
                  <a:pt x="5081" y="957"/>
                </a:lnTo>
                <a:lnTo>
                  <a:pt x="5087" y="954"/>
                </a:lnTo>
                <a:lnTo>
                  <a:pt x="5090" y="952"/>
                </a:lnTo>
                <a:lnTo>
                  <a:pt x="5092" y="949"/>
                </a:lnTo>
                <a:lnTo>
                  <a:pt x="5097" y="949"/>
                </a:lnTo>
                <a:lnTo>
                  <a:pt x="5097" y="949"/>
                </a:lnTo>
                <a:lnTo>
                  <a:pt x="5106" y="949"/>
                </a:lnTo>
                <a:lnTo>
                  <a:pt x="5106" y="949"/>
                </a:lnTo>
                <a:lnTo>
                  <a:pt x="5136" y="956"/>
                </a:lnTo>
                <a:lnTo>
                  <a:pt x="5143" y="957"/>
                </a:lnTo>
                <a:lnTo>
                  <a:pt x="5143" y="959"/>
                </a:lnTo>
                <a:lnTo>
                  <a:pt x="5141" y="959"/>
                </a:lnTo>
                <a:lnTo>
                  <a:pt x="5141" y="959"/>
                </a:lnTo>
                <a:lnTo>
                  <a:pt x="5134" y="961"/>
                </a:lnTo>
                <a:lnTo>
                  <a:pt x="5130" y="964"/>
                </a:lnTo>
                <a:lnTo>
                  <a:pt x="5130" y="964"/>
                </a:lnTo>
                <a:lnTo>
                  <a:pt x="5132" y="966"/>
                </a:lnTo>
                <a:lnTo>
                  <a:pt x="5139" y="966"/>
                </a:lnTo>
                <a:lnTo>
                  <a:pt x="5139" y="966"/>
                </a:lnTo>
                <a:lnTo>
                  <a:pt x="5165" y="968"/>
                </a:lnTo>
                <a:lnTo>
                  <a:pt x="5165" y="968"/>
                </a:lnTo>
                <a:lnTo>
                  <a:pt x="5179" y="968"/>
                </a:lnTo>
                <a:lnTo>
                  <a:pt x="5183" y="966"/>
                </a:lnTo>
                <a:lnTo>
                  <a:pt x="5183" y="964"/>
                </a:lnTo>
                <a:lnTo>
                  <a:pt x="5183" y="964"/>
                </a:lnTo>
                <a:lnTo>
                  <a:pt x="5177" y="961"/>
                </a:lnTo>
                <a:lnTo>
                  <a:pt x="5176" y="959"/>
                </a:lnTo>
                <a:lnTo>
                  <a:pt x="5174" y="956"/>
                </a:lnTo>
                <a:lnTo>
                  <a:pt x="5176" y="952"/>
                </a:lnTo>
                <a:lnTo>
                  <a:pt x="5184" y="940"/>
                </a:lnTo>
                <a:lnTo>
                  <a:pt x="5184" y="940"/>
                </a:lnTo>
                <a:lnTo>
                  <a:pt x="5198" y="926"/>
                </a:lnTo>
                <a:lnTo>
                  <a:pt x="5212" y="916"/>
                </a:lnTo>
                <a:lnTo>
                  <a:pt x="5226" y="909"/>
                </a:lnTo>
                <a:lnTo>
                  <a:pt x="5242" y="905"/>
                </a:lnTo>
                <a:lnTo>
                  <a:pt x="5242" y="905"/>
                </a:lnTo>
                <a:lnTo>
                  <a:pt x="5261" y="902"/>
                </a:lnTo>
                <a:lnTo>
                  <a:pt x="5268" y="900"/>
                </a:lnTo>
                <a:lnTo>
                  <a:pt x="5275" y="896"/>
                </a:lnTo>
                <a:lnTo>
                  <a:pt x="5275" y="896"/>
                </a:lnTo>
                <a:lnTo>
                  <a:pt x="5280" y="895"/>
                </a:lnTo>
                <a:lnTo>
                  <a:pt x="5280" y="895"/>
                </a:lnTo>
                <a:lnTo>
                  <a:pt x="5282" y="896"/>
                </a:lnTo>
                <a:lnTo>
                  <a:pt x="5284" y="900"/>
                </a:lnTo>
                <a:lnTo>
                  <a:pt x="5282" y="912"/>
                </a:lnTo>
                <a:lnTo>
                  <a:pt x="5282" y="912"/>
                </a:lnTo>
                <a:lnTo>
                  <a:pt x="5282" y="919"/>
                </a:lnTo>
                <a:lnTo>
                  <a:pt x="5284" y="919"/>
                </a:lnTo>
                <a:lnTo>
                  <a:pt x="5286" y="921"/>
                </a:lnTo>
                <a:lnTo>
                  <a:pt x="5286" y="921"/>
                </a:lnTo>
                <a:lnTo>
                  <a:pt x="5289" y="919"/>
                </a:lnTo>
                <a:lnTo>
                  <a:pt x="5293" y="917"/>
                </a:lnTo>
                <a:lnTo>
                  <a:pt x="5303" y="907"/>
                </a:lnTo>
                <a:lnTo>
                  <a:pt x="5303" y="907"/>
                </a:lnTo>
                <a:lnTo>
                  <a:pt x="5315" y="893"/>
                </a:lnTo>
                <a:lnTo>
                  <a:pt x="5322" y="891"/>
                </a:lnTo>
                <a:lnTo>
                  <a:pt x="5329" y="889"/>
                </a:lnTo>
                <a:lnTo>
                  <a:pt x="5329" y="889"/>
                </a:lnTo>
                <a:lnTo>
                  <a:pt x="5334" y="889"/>
                </a:lnTo>
                <a:lnTo>
                  <a:pt x="5334" y="889"/>
                </a:lnTo>
                <a:lnTo>
                  <a:pt x="5352" y="891"/>
                </a:lnTo>
                <a:lnTo>
                  <a:pt x="5352" y="891"/>
                </a:lnTo>
                <a:lnTo>
                  <a:pt x="5345" y="893"/>
                </a:lnTo>
                <a:lnTo>
                  <a:pt x="5340" y="896"/>
                </a:lnTo>
                <a:lnTo>
                  <a:pt x="5334" y="900"/>
                </a:lnTo>
                <a:lnTo>
                  <a:pt x="5334" y="900"/>
                </a:lnTo>
                <a:lnTo>
                  <a:pt x="5333" y="902"/>
                </a:lnTo>
                <a:lnTo>
                  <a:pt x="5333" y="905"/>
                </a:lnTo>
                <a:lnTo>
                  <a:pt x="5333" y="914"/>
                </a:lnTo>
                <a:lnTo>
                  <a:pt x="5331" y="919"/>
                </a:lnTo>
                <a:lnTo>
                  <a:pt x="5327" y="926"/>
                </a:lnTo>
                <a:lnTo>
                  <a:pt x="5322" y="933"/>
                </a:lnTo>
                <a:lnTo>
                  <a:pt x="5312" y="940"/>
                </a:lnTo>
                <a:lnTo>
                  <a:pt x="5312" y="940"/>
                </a:lnTo>
                <a:lnTo>
                  <a:pt x="5284" y="961"/>
                </a:lnTo>
                <a:lnTo>
                  <a:pt x="5268" y="973"/>
                </a:lnTo>
                <a:lnTo>
                  <a:pt x="5263" y="980"/>
                </a:lnTo>
                <a:lnTo>
                  <a:pt x="5261" y="984"/>
                </a:lnTo>
                <a:lnTo>
                  <a:pt x="5259" y="987"/>
                </a:lnTo>
                <a:lnTo>
                  <a:pt x="5252" y="992"/>
                </a:lnTo>
                <a:lnTo>
                  <a:pt x="5204" y="1015"/>
                </a:lnTo>
                <a:lnTo>
                  <a:pt x="5204" y="1015"/>
                </a:lnTo>
                <a:lnTo>
                  <a:pt x="5200" y="1017"/>
                </a:lnTo>
                <a:lnTo>
                  <a:pt x="5198" y="1022"/>
                </a:lnTo>
                <a:lnTo>
                  <a:pt x="5197" y="1027"/>
                </a:lnTo>
                <a:lnTo>
                  <a:pt x="5197" y="1034"/>
                </a:lnTo>
                <a:lnTo>
                  <a:pt x="5197" y="1064"/>
                </a:lnTo>
                <a:lnTo>
                  <a:pt x="5197" y="1064"/>
                </a:lnTo>
                <a:lnTo>
                  <a:pt x="5198" y="1088"/>
                </a:lnTo>
                <a:lnTo>
                  <a:pt x="5205" y="1120"/>
                </a:lnTo>
                <a:lnTo>
                  <a:pt x="5211" y="1135"/>
                </a:lnTo>
                <a:lnTo>
                  <a:pt x="5216" y="1148"/>
                </a:lnTo>
                <a:lnTo>
                  <a:pt x="5223" y="1156"/>
                </a:lnTo>
                <a:lnTo>
                  <a:pt x="5226" y="1160"/>
                </a:lnTo>
                <a:lnTo>
                  <a:pt x="5232" y="1160"/>
                </a:lnTo>
                <a:lnTo>
                  <a:pt x="5232" y="1160"/>
                </a:lnTo>
                <a:lnTo>
                  <a:pt x="5235" y="1160"/>
                </a:lnTo>
                <a:lnTo>
                  <a:pt x="5238" y="1158"/>
                </a:lnTo>
                <a:lnTo>
                  <a:pt x="5245" y="1149"/>
                </a:lnTo>
                <a:lnTo>
                  <a:pt x="5254" y="1135"/>
                </a:lnTo>
                <a:lnTo>
                  <a:pt x="5263" y="1113"/>
                </a:lnTo>
                <a:lnTo>
                  <a:pt x="5263" y="1113"/>
                </a:lnTo>
                <a:lnTo>
                  <a:pt x="5268" y="1102"/>
                </a:lnTo>
                <a:lnTo>
                  <a:pt x="5272" y="1095"/>
                </a:lnTo>
                <a:lnTo>
                  <a:pt x="5277" y="1090"/>
                </a:lnTo>
                <a:lnTo>
                  <a:pt x="5282" y="1087"/>
                </a:lnTo>
                <a:lnTo>
                  <a:pt x="5287" y="1083"/>
                </a:lnTo>
                <a:lnTo>
                  <a:pt x="5291" y="1078"/>
                </a:lnTo>
                <a:lnTo>
                  <a:pt x="5298" y="1069"/>
                </a:lnTo>
                <a:lnTo>
                  <a:pt x="5303" y="1053"/>
                </a:lnTo>
                <a:lnTo>
                  <a:pt x="5314" y="1012"/>
                </a:lnTo>
                <a:lnTo>
                  <a:pt x="5314" y="1012"/>
                </a:lnTo>
                <a:lnTo>
                  <a:pt x="5314" y="1010"/>
                </a:lnTo>
                <a:lnTo>
                  <a:pt x="5312" y="1008"/>
                </a:lnTo>
                <a:lnTo>
                  <a:pt x="5307" y="1005"/>
                </a:lnTo>
                <a:lnTo>
                  <a:pt x="5300" y="1001"/>
                </a:lnTo>
                <a:lnTo>
                  <a:pt x="5293" y="998"/>
                </a:lnTo>
                <a:lnTo>
                  <a:pt x="5293" y="994"/>
                </a:lnTo>
                <a:lnTo>
                  <a:pt x="5293" y="991"/>
                </a:lnTo>
                <a:lnTo>
                  <a:pt x="5296" y="985"/>
                </a:lnTo>
                <a:lnTo>
                  <a:pt x="5300" y="980"/>
                </a:lnTo>
                <a:lnTo>
                  <a:pt x="5319" y="968"/>
                </a:lnTo>
                <a:lnTo>
                  <a:pt x="5350" y="949"/>
                </a:lnTo>
                <a:lnTo>
                  <a:pt x="5350" y="949"/>
                </a:lnTo>
                <a:lnTo>
                  <a:pt x="5357" y="947"/>
                </a:lnTo>
                <a:lnTo>
                  <a:pt x="5364" y="945"/>
                </a:lnTo>
                <a:lnTo>
                  <a:pt x="5369" y="944"/>
                </a:lnTo>
                <a:lnTo>
                  <a:pt x="5369" y="944"/>
                </a:lnTo>
                <a:lnTo>
                  <a:pt x="5369" y="952"/>
                </a:lnTo>
                <a:lnTo>
                  <a:pt x="5369" y="956"/>
                </a:lnTo>
                <a:lnTo>
                  <a:pt x="5369" y="957"/>
                </a:lnTo>
                <a:lnTo>
                  <a:pt x="5371" y="959"/>
                </a:lnTo>
                <a:lnTo>
                  <a:pt x="5371" y="959"/>
                </a:lnTo>
                <a:lnTo>
                  <a:pt x="5373" y="957"/>
                </a:lnTo>
                <a:lnTo>
                  <a:pt x="5373" y="957"/>
                </a:lnTo>
                <a:lnTo>
                  <a:pt x="5382" y="952"/>
                </a:lnTo>
                <a:lnTo>
                  <a:pt x="5387" y="949"/>
                </a:lnTo>
                <a:lnTo>
                  <a:pt x="5395" y="947"/>
                </a:lnTo>
                <a:lnTo>
                  <a:pt x="5395" y="947"/>
                </a:lnTo>
                <a:lnTo>
                  <a:pt x="5408" y="949"/>
                </a:lnTo>
                <a:lnTo>
                  <a:pt x="5408" y="949"/>
                </a:lnTo>
                <a:lnTo>
                  <a:pt x="5423" y="954"/>
                </a:lnTo>
                <a:lnTo>
                  <a:pt x="5430" y="956"/>
                </a:lnTo>
                <a:lnTo>
                  <a:pt x="5430" y="956"/>
                </a:lnTo>
                <a:lnTo>
                  <a:pt x="5434" y="954"/>
                </a:lnTo>
                <a:lnTo>
                  <a:pt x="5437" y="952"/>
                </a:lnTo>
                <a:lnTo>
                  <a:pt x="5437" y="952"/>
                </a:lnTo>
                <a:lnTo>
                  <a:pt x="5448" y="945"/>
                </a:lnTo>
                <a:lnTo>
                  <a:pt x="5464" y="937"/>
                </a:lnTo>
                <a:lnTo>
                  <a:pt x="5483" y="928"/>
                </a:lnTo>
                <a:lnTo>
                  <a:pt x="5502" y="917"/>
                </a:lnTo>
                <a:lnTo>
                  <a:pt x="5502" y="917"/>
                </a:lnTo>
                <a:lnTo>
                  <a:pt x="5516" y="912"/>
                </a:lnTo>
                <a:lnTo>
                  <a:pt x="5525" y="907"/>
                </a:lnTo>
                <a:lnTo>
                  <a:pt x="5533" y="903"/>
                </a:lnTo>
                <a:lnTo>
                  <a:pt x="5542" y="902"/>
                </a:lnTo>
                <a:lnTo>
                  <a:pt x="5542" y="902"/>
                </a:lnTo>
                <a:lnTo>
                  <a:pt x="5553" y="902"/>
                </a:lnTo>
                <a:lnTo>
                  <a:pt x="5553" y="902"/>
                </a:lnTo>
                <a:lnTo>
                  <a:pt x="5570" y="905"/>
                </a:lnTo>
                <a:lnTo>
                  <a:pt x="5570" y="905"/>
                </a:lnTo>
                <a:lnTo>
                  <a:pt x="5575" y="903"/>
                </a:lnTo>
                <a:lnTo>
                  <a:pt x="5577" y="903"/>
                </a:lnTo>
                <a:lnTo>
                  <a:pt x="5579" y="902"/>
                </a:lnTo>
                <a:lnTo>
                  <a:pt x="5579" y="902"/>
                </a:lnTo>
                <a:lnTo>
                  <a:pt x="5575" y="895"/>
                </a:lnTo>
                <a:lnTo>
                  <a:pt x="5566" y="877"/>
                </a:lnTo>
                <a:lnTo>
                  <a:pt x="5566" y="877"/>
                </a:lnTo>
                <a:lnTo>
                  <a:pt x="5561" y="868"/>
                </a:lnTo>
                <a:lnTo>
                  <a:pt x="5553" y="860"/>
                </a:lnTo>
                <a:lnTo>
                  <a:pt x="5542" y="851"/>
                </a:lnTo>
                <a:lnTo>
                  <a:pt x="5542" y="851"/>
                </a:lnTo>
                <a:lnTo>
                  <a:pt x="5559" y="848"/>
                </a:lnTo>
                <a:lnTo>
                  <a:pt x="5573" y="844"/>
                </a:lnTo>
                <a:lnTo>
                  <a:pt x="5586" y="841"/>
                </a:lnTo>
                <a:lnTo>
                  <a:pt x="5586" y="841"/>
                </a:lnTo>
                <a:lnTo>
                  <a:pt x="5589" y="837"/>
                </a:lnTo>
                <a:lnTo>
                  <a:pt x="5591" y="834"/>
                </a:lnTo>
                <a:lnTo>
                  <a:pt x="5594" y="825"/>
                </a:lnTo>
                <a:lnTo>
                  <a:pt x="5598" y="818"/>
                </a:lnTo>
                <a:lnTo>
                  <a:pt x="5600" y="816"/>
                </a:lnTo>
                <a:lnTo>
                  <a:pt x="5601" y="814"/>
                </a:lnTo>
                <a:lnTo>
                  <a:pt x="5601" y="814"/>
                </a:lnTo>
                <a:lnTo>
                  <a:pt x="5610" y="814"/>
                </a:lnTo>
                <a:lnTo>
                  <a:pt x="5610" y="814"/>
                </a:lnTo>
                <a:lnTo>
                  <a:pt x="5610" y="818"/>
                </a:lnTo>
                <a:lnTo>
                  <a:pt x="5610" y="823"/>
                </a:lnTo>
                <a:lnTo>
                  <a:pt x="5610" y="827"/>
                </a:lnTo>
                <a:lnTo>
                  <a:pt x="5612" y="828"/>
                </a:lnTo>
                <a:lnTo>
                  <a:pt x="5615" y="830"/>
                </a:lnTo>
                <a:lnTo>
                  <a:pt x="5619" y="832"/>
                </a:lnTo>
                <a:lnTo>
                  <a:pt x="5619" y="832"/>
                </a:lnTo>
                <a:lnTo>
                  <a:pt x="5629" y="832"/>
                </a:lnTo>
                <a:lnTo>
                  <a:pt x="5629" y="832"/>
                </a:lnTo>
                <a:lnTo>
                  <a:pt x="5638" y="832"/>
                </a:lnTo>
                <a:lnTo>
                  <a:pt x="5645" y="834"/>
                </a:lnTo>
                <a:lnTo>
                  <a:pt x="5650" y="837"/>
                </a:lnTo>
                <a:lnTo>
                  <a:pt x="5655" y="844"/>
                </a:lnTo>
                <a:lnTo>
                  <a:pt x="5655" y="844"/>
                </a:lnTo>
                <a:lnTo>
                  <a:pt x="5659" y="851"/>
                </a:lnTo>
                <a:lnTo>
                  <a:pt x="5666" y="856"/>
                </a:lnTo>
                <a:lnTo>
                  <a:pt x="5678" y="860"/>
                </a:lnTo>
                <a:lnTo>
                  <a:pt x="5678" y="860"/>
                </a:lnTo>
                <a:lnTo>
                  <a:pt x="5706" y="870"/>
                </a:lnTo>
                <a:lnTo>
                  <a:pt x="5706" y="870"/>
                </a:lnTo>
                <a:lnTo>
                  <a:pt x="5704" y="865"/>
                </a:lnTo>
                <a:lnTo>
                  <a:pt x="5704" y="861"/>
                </a:lnTo>
                <a:lnTo>
                  <a:pt x="5708" y="856"/>
                </a:lnTo>
                <a:lnTo>
                  <a:pt x="5708" y="856"/>
                </a:lnTo>
                <a:lnTo>
                  <a:pt x="5710" y="851"/>
                </a:lnTo>
                <a:lnTo>
                  <a:pt x="5711" y="844"/>
                </a:lnTo>
                <a:lnTo>
                  <a:pt x="5713" y="837"/>
                </a:lnTo>
                <a:lnTo>
                  <a:pt x="5713" y="837"/>
                </a:lnTo>
                <a:lnTo>
                  <a:pt x="5720" y="839"/>
                </a:lnTo>
                <a:lnTo>
                  <a:pt x="5727" y="839"/>
                </a:lnTo>
                <a:lnTo>
                  <a:pt x="5736" y="841"/>
                </a:lnTo>
                <a:lnTo>
                  <a:pt x="5736" y="841"/>
                </a:lnTo>
                <a:lnTo>
                  <a:pt x="5743" y="839"/>
                </a:lnTo>
                <a:lnTo>
                  <a:pt x="5743" y="839"/>
                </a:lnTo>
                <a:lnTo>
                  <a:pt x="5757" y="837"/>
                </a:lnTo>
                <a:lnTo>
                  <a:pt x="5758" y="835"/>
                </a:lnTo>
                <a:lnTo>
                  <a:pt x="5758" y="835"/>
                </a:lnTo>
                <a:lnTo>
                  <a:pt x="5746" y="827"/>
                </a:lnTo>
                <a:lnTo>
                  <a:pt x="5732" y="818"/>
                </a:lnTo>
                <a:lnTo>
                  <a:pt x="5716" y="809"/>
                </a:lnTo>
                <a:lnTo>
                  <a:pt x="5716" y="809"/>
                </a:lnTo>
                <a:lnTo>
                  <a:pt x="5696" y="800"/>
                </a:lnTo>
                <a:lnTo>
                  <a:pt x="5673" y="790"/>
                </a:lnTo>
                <a:lnTo>
                  <a:pt x="5673" y="790"/>
                </a:lnTo>
                <a:lnTo>
                  <a:pt x="5661" y="785"/>
                </a:lnTo>
                <a:lnTo>
                  <a:pt x="5661" y="785"/>
                </a:lnTo>
                <a:lnTo>
                  <a:pt x="5648" y="776"/>
                </a:lnTo>
                <a:lnTo>
                  <a:pt x="5648" y="776"/>
                </a:lnTo>
                <a:lnTo>
                  <a:pt x="5633" y="764"/>
                </a:lnTo>
                <a:lnTo>
                  <a:pt x="5619" y="755"/>
                </a:lnTo>
                <a:lnTo>
                  <a:pt x="5582" y="734"/>
                </a:lnTo>
                <a:lnTo>
                  <a:pt x="5582" y="734"/>
                </a:lnTo>
                <a:lnTo>
                  <a:pt x="5561" y="720"/>
                </a:lnTo>
                <a:lnTo>
                  <a:pt x="5547" y="711"/>
                </a:lnTo>
                <a:lnTo>
                  <a:pt x="5530" y="704"/>
                </a:lnTo>
                <a:lnTo>
                  <a:pt x="5507" y="699"/>
                </a:lnTo>
                <a:lnTo>
                  <a:pt x="5507" y="699"/>
                </a:lnTo>
                <a:lnTo>
                  <a:pt x="5458" y="691"/>
                </a:lnTo>
                <a:lnTo>
                  <a:pt x="5434" y="687"/>
                </a:lnTo>
                <a:lnTo>
                  <a:pt x="5434" y="687"/>
                </a:lnTo>
                <a:lnTo>
                  <a:pt x="5430" y="687"/>
                </a:lnTo>
                <a:lnTo>
                  <a:pt x="5430" y="687"/>
                </a:lnTo>
                <a:lnTo>
                  <a:pt x="5427" y="689"/>
                </a:lnTo>
                <a:lnTo>
                  <a:pt x="5427" y="691"/>
                </a:lnTo>
                <a:lnTo>
                  <a:pt x="5434" y="706"/>
                </a:lnTo>
                <a:lnTo>
                  <a:pt x="5434" y="706"/>
                </a:lnTo>
                <a:lnTo>
                  <a:pt x="5439" y="715"/>
                </a:lnTo>
                <a:lnTo>
                  <a:pt x="5439" y="720"/>
                </a:lnTo>
                <a:lnTo>
                  <a:pt x="5437" y="722"/>
                </a:lnTo>
                <a:lnTo>
                  <a:pt x="5436" y="722"/>
                </a:lnTo>
                <a:lnTo>
                  <a:pt x="5425" y="724"/>
                </a:lnTo>
                <a:lnTo>
                  <a:pt x="5425" y="724"/>
                </a:lnTo>
                <a:lnTo>
                  <a:pt x="5422" y="724"/>
                </a:lnTo>
                <a:lnTo>
                  <a:pt x="5422" y="724"/>
                </a:lnTo>
                <a:lnTo>
                  <a:pt x="5416" y="722"/>
                </a:lnTo>
                <a:lnTo>
                  <a:pt x="5413" y="720"/>
                </a:lnTo>
                <a:lnTo>
                  <a:pt x="5406" y="715"/>
                </a:lnTo>
                <a:lnTo>
                  <a:pt x="5399" y="708"/>
                </a:lnTo>
                <a:lnTo>
                  <a:pt x="5392" y="701"/>
                </a:lnTo>
                <a:lnTo>
                  <a:pt x="5392" y="701"/>
                </a:lnTo>
                <a:lnTo>
                  <a:pt x="5389" y="697"/>
                </a:lnTo>
                <a:lnTo>
                  <a:pt x="5385" y="697"/>
                </a:lnTo>
                <a:lnTo>
                  <a:pt x="5385" y="697"/>
                </a:lnTo>
                <a:lnTo>
                  <a:pt x="5378" y="697"/>
                </a:lnTo>
                <a:lnTo>
                  <a:pt x="5378" y="697"/>
                </a:lnTo>
                <a:lnTo>
                  <a:pt x="5362" y="697"/>
                </a:lnTo>
                <a:lnTo>
                  <a:pt x="5362" y="697"/>
                </a:lnTo>
                <a:lnTo>
                  <a:pt x="5357" y="697"/>
                </a:lnTo>
                <a:lnTo>
                  <a:pt x="5357" y="697"/>
                </a:lnTo>
                <a:lnTo>
                  <a:pt x="5340" y="697"/>
                </a:lnTo>
                <a:lnTo>
                  <a:pt x="5331" y="694"/>
                </a:lnTo>
                <a:lnTo>
                  <a:pt x="5327" y="692"/>
                </a:lnTo>
                <a:lnTo>
                  <a:pt x="5324" y="692"/>
                </a:lnTo>
                <a:lnTo>
                  <a:pt x="5324" y="692"/>
                </a:lnTo>
                <a:lnTo>
                  <a:pt x="5317" y="692"/>
                </a:lnTo>
                <a:lnTo>
                  <a:pt x="5317" y="692"/>
                </a:lnTo>
                <a:lnTo>
                  <a:pt x="5305" y="696"/>
                </a:lnTo>
                <a:lnTo>
                  <a:pt x="5305" y="696"/>
                </a:lnTo>
                <a:lnTo>
                  <a:pt x="5291" y="694"/>
                </a:lnTo>
                <a:lnTo>
                  <a:pt x="5273" y="689"/>
                </a:lnTo>
                <a:lnTo>
                  <a:pt x="5273" y="689"/>
                </a:lnTo>
                <a:lnTo>
                  <a:pt x="5266" y="687"/>
                </a:lnTo>
                <a:lnTo>
                  <a:pt x="5263" y="685"/>
                </a:lnTo>
                <a:lnTo>
                  <a:pt x="5261" y="684"/>
                </a:lnTo>
                <a:lnTo>
                  <a:pt x="5261" y="680"/>
                </a:lnTo>
                <a:lnTo>
                  <a:pt x="5261" y="675"/>
                </a:lnTo>
                <a:lnTo>
                  <a:pt x="5263" y="670"/>
                </a:lnTo>
                <a:lnTo>
                  <a:pt x="5263" y="670"/>
                </a:lnTo>
                <a:lnTo>
                  <a:pt x="5263" y="661"/>
                </a:lnTo>
                <a:lnTo>
                  <a:pt x="5263" y="657"/>
                </a:lnTo>
                <a:lnTo>
                  <a:pt x="5263" y="654"/>
                </a:lnTo>
                <a:lnTo>
                  <a:pt x="5261" y="650"/>
                </a:lnTo>
                <a:lnTo>
                  <a:pt x="5256" y="647"/>
                </a:lnTo>
                <a:lnTo>
                  <a:pt x="5249" y="643"/>
                </a:lnTo>
                <a:lnTo>
                  <a:pt x="5238" y="642"/>
                </a:lnTo>
                <a:lnTo>
                  <a:pt x="5238" y="642"/>
                </a:lnTo>
                <a:lnTo>
                  <a:pt x="5223" y="636"/>
                </a:lnTo>
                <a:lnTo>
                  <a:pt x="5212" y="631"/>
                </a:lnTo>
                <a:lnTo>
                  <a:pt x="5202" y="629"/>
                </a:lnTo>
                <a:lnTo>
                  <a:pt x="5191" y="628"/>
                </a:lnTo>
                <a:lnTo>
                  <a:pt x="5191" y="628"/>
                </a:lnTo>
                <a:lnTo>
                  <a:pt x="5179" y="629"/>
                </a:lnTo>
                <a:lnTo>
                  <a:pt x="5179" y="629"/>
                </a:lnTo>
                <a:lnTo>
                  <a:pt x="5167" y="631"/>
                </a:lnTo>
                <a:lnTo>
                  <a:pt x="5156" y="633"/>
                </a:lnTo>
                <a:lnTo>
                  <a:pt x="5151" y="635"/>
                </a:lnTo>
                <a:lnTo>
                  <a:pt x="5146" y="636"/>
                </a:lnTo>
                <a:lnTo>
                  <a:pt x="5146" y="636"/>
                </a:lnTo>
                <a:lnTo>
                  <a:pt x="5141" y="635"/>
                </a:lnTo>
                <a:lnTo>
                  <a:pt x="5134" y="631"/>
                </a:lnTo>
                <a:lnTo>
                  <a:pt x="5134" y="631"/>
                </a:lnTo>
                <a:lnTo>
                  <a:pt x="5130" y="628"/>
                </a:lnTo>
                <a:lnTo>
                  <a:pt x="5127" y="624"/>
                </a:lnTo>
                <a:lnTo>
                  <a:pt x="5122" y="614"/>
                </a:lnTo>
                <a:lnTo>
                  <a:pt x="5116" y="609"/>
                </a:lnTo>
                <a:lnTo>
                  <a:pt x="5111" y="602"/>
                </a:lnTo>
                <a:lnTo>
                  <a:pt x="5104" y="596"/>
                </a:lnTo>
                <a:lnTo>
                  <a:pt x="5095" y="591"/>
                </a:lnTo>
                <a:lnTo>
                  <a:pt x="5095" y="591"/>
                </a:lnTo>
                <a:lnTo>
                  <a:pt x="5068" y="579"/>
                </a:lnTo>
                <a:lnTo>
                  <a:pt x="5050" y="572"/>
                </a:lnTo>
                <a:lnTo>
                  <a:pt x="5050" y="572"/>
                </a:lnTo>
                <a:lnTo>
                  <a:pt x="5038" y="568"/>
                </a:lnTo>
                <a:lnTo>
                  <a:pt x="5033" y="567"/>
                </a:lnTo>
                <a:lnTo>
                  <a:pt x="5024" y="563"/>
                </a:lnTo>
                <a:lnTo>
                  <a:pt x="5005" y="558"/>
                </a:lnTo>
                <a:lnTo>
                  <a:pt x="5005" y="558"/>
                </a:lnTo>
                <a:lnTo>
                  <a:pt x="4979" y="549"/>
                </a:lnTo>
                <a:lnTo>
                  <a:pt x="4970" y="547"/>
                </a:lnTo>
                <a:lnTo>
                  <a:pt x="4963" y="547"/>
                </a:lnTo>
                <a:lnTo>
                  <a:pt x="4963" y="547"/>
                </a:lnTo>
                <a:lnTo>
                  <a:pt x="4956" y="549"/>
                </a:lnTo>
                <a:lnTo>
                  <a:pt x="4949" y="553"/>
                </a:lnTo>
                <a:lnTo>
                  <a:pt x="4949" y="553"/>
                </a:lnTo>
                <a:lnTo>
                  <a:pt x="4942" y="560"/>
                </a:lnTo>
                <a:lnTo>
                  <a:pt x="4940" y="565"/>
                </a:lnTo>
                <a:lnTo>
                  <a:pt x="4940" y="568"/>
                </a:lnTo>
                <a:lnTo>
                  <a:pt x="4944" y="575"/>
                </a:lnTo>
                <a:lnTo>
                  <a:pt x="4944" y="575"/>
                </a:lnTo>
                <a:lnTo>
                  <a:pt x="4949" y="582"/>
                </a:lnTo>
                <a:lnTo>
                  <a:pt x="4951" y="588"/>
                </a:lnTo>
                <a:lnTo>
                  <a:pt x="4949" y="591"/>
                </a:lnTo>
                <a:lnTo>
                  <a:pt x="4947" y="593"/>
                </a:lnTo>
                <a:lnTo>
                  <a:pt x="4938" y="596"/>
                </a:lnTo>
                <a:lnTo>
                  <a:pt x="4938" y="596"/>
                </a:lnTo>
                <a:lnTo>
                  <a:pt x="4921" y="598"/>
                </a:lnTo>
                <a:lnTo>
                  <a:pt x="4921" y="598"/>
                </a:lnTo>
                <a:lnTo>
                  <a:pt x="4909" y="598"/>
                </a:lnTo>
                <a:lnTo>
                  <a:pt x="4897" y="595"/>
                </a:lnTo>
                <a:lnTo>
                  <a:pt x="4897" y="595"/>
                </a:lnTo>
                <a:lnTo>
                  <a:pt x="4884" y="591"/>
                </a:lnTo>
                <a:lnTo>
                  <a:pt x="4870" y="591"/>
                </a:lnTo>
                <a:lnTo>
                  <a:pt x="4870" y="591"/>
                </a:lnTo>
                <a:lnTo>
                  <a:pt x="4853" y="593"/>
                </a:lnTo>
                <a:lnTo>
                  <a:pt x="4853" y="593"/>
                </a:lnTo>
                <a:lnTo>
                  <a:pt x="4851" y="593"/>
                </a:lnTo>
                <a:lnTo>
                  <a:pt x="4851" y="593"/>
                </a:lnTo>
                <a:lnTo>
                  <a:pt x="4848" y="591"/>
                </a:lnTo>
                <a:lnTo>
                  <a:pt x="4844" y="591"/>
                </a:lnTo>
                <a:lnTo>
                  <a:pt x="4839" y="586"/>
                </a:lnTo>
                <a:lnTo>
                  <a:pt x="4839" y="586"/>
                </a:lnTo>
                <a:lnTo>
                  <a:pt x="4834" y="581"/>
                </a:lnTo>
                <a:lnTo>
                  <a:pt x="4832" y="579"/>
                </a:lnTo>
                <a:lnTo>
                  <a:pt x="4829" y="579"/>
                </a:lnTo>
                <a:lnTo>
                  <a:pt x="4829" y="579"/>
                </a:lnTo>
                <a:lnTo>
                  <a:pt x="4823" y="581"/>
                </a:lnTo>
                <a:lnTo>
                  <a:pt x="4823" y="581"/>
                </a:lnTo>
                <a:lnTo>
                  <a:pt x="4820" y="582"/>
                </a:lnTo>
                <a:lnTo>
                  <a:pt x="4816" y="588"/>
                </a:lnTo>
                <a:lnTo>
                  <a:pt x="4811" y="596"/>
                </a:lnTo>
                <a:lnTo>
                  <a:pt x="4808" y="603"/>
                </a:lnTo>
                <a:lnTo>
                  <a:pt x="4804" y="607"/>
                </a:lnTo>
                <a:lnTo>
                  <a:pt x="4801" y="607"/>
                </a:lnTo>
                <a:lnTo>
                  <a:pt x="4801" y="607"/>
                </a:lnTo>
                <a:lnTo>
                  <a:pt x="4797" y="607"/>
                </a:lnTo>
                <a:lnTo>
                  <a:pt x="4797" y="607"/>
                </a:lnTo>
                <a:lnTo>
                  <a:pt x="4788" y="603"/>
                </a:lnTo>
                <a:lnTo>
                  <a:pt x="4780" y="600"/>
                </a:lnTo>
                <a:lnTo>
                  <a:pt x="4776" y="596"/>
                </a:lnTo>
                <a:lnTo>
                  <a:pt x="4774" y="591"/>
                </a:lnTo>
                <a:lnTo>
                  <a:pt x="4771" y="586"/>
                </a:lnTo>
                <a:lnTo>
                  <a:pt x="4769" y="579"/>
                </a:lnTo>
                <a:lnTo>
                  <a:pt x="4769" y="579"/>
                </a:lnTo>
                <a:lnTo>
                  <a:pt x="4767" y="567"/>
                </a:lnTo>
                <a:lnTo>
                  <a:pt x="4769" y="558"/>
                </a:lnTo>
                <a:lnTo>
                  <a:pt x="4771" y="551"/>
                </a:lnTo>
                <a:lnTo>
                  <a:pt x="4776" y="540"/>
                </a:lnTo>
                <a:lnTo>
                  <a:pt x="4776" y="540"/>
                </a:lnTo>
                <a:lnTo>
                  <a:pt x="4778" y="535"/>
                </a:lnTo>
                <a:lnTo>
                  <a:pt x="4778" y="532"/>
                </a:lnTo>
                <a:lnTo>
                  <a:pt x="4778" y="527"/>
                </a:lnTo>
                <a:lnTo>
                  <a:pt x="4776" y="523"/>
                </a:lnTo>
                <a:lnTo>
                  <a:pt x="4771" y="518"/>
                </a:lnTo>
                <a:lnTo>
                  <a:pt x="4766" y="513"/>
                </a:lnTo>
                <a:lnTo>
                  <a:pt x="4766" y="513"/>
                </a:lnTo>
                <a:lnTo>
                  <a:pt x="4762" y="507"/>
                </a:lnTo>
                <a:lnTo>
                  <a:pt x="4759" y="502"/>
                </a:lnTo>
                <a:lnTo>
                  <a:pt x="4757" y="499"/>
                </a:lnTo>
                <a:lnTo>
                  <a:pt x="4755" y="497"/>
                </a:lnTo>
                <a:lnTo>
                  <a:pt x="4743" y="495"/>
                </a:lnTo>
                <a:lnTo>
                  <a:pt x="4743" y="495"/>
                </a:lnTo>
                <a:lnTo>
                  <a:pt x="4719" y="497"/>
                </a:lnTo>
                <a:lnTo>
                  <a:pt x="4694" y="499"/>
                </a:lnTo>
                <a:lnTo>
                  <a:pt x="4694" y="499"/>
                </a:lnTo>
                <a:lnTo>
                  <a:pt x="4689" y="499"/>
                </a:lnTo>
                <a:lnTo>
                  <a:pt x="4685" y="500"/>
                </a:lnTo>
                <a:lnTo>
                  <a:pt x="4684" y="504"/>
                </a:lnTo>
                <a:lnTo>
                  <a:pt x="4682" y="506"/>
                </a:lnTo>
                <a:lnTo>
                  <a:pt x="4680" y="511"/>
                </a:lnTo>
                <a:lnTo>
                  <a:pt x="4677" y="513"/>
                </a:lnTo>
                <a:lnTo>
                  <a:pt x="4673" y="514"/>
                </a:lnTo>
                <a:lnTo>
                  <a:pt x="4673" y="514"/>
                </a:lnTo>
                <a:lnTo>
                  <a:pt x="4656" y="516"/>
                </a:lnTo>
                <a:lnTo>
                  <a:pt x="4638" y="516"/>
                </a:lnTo>
                <a:lnTo>
                  <a:pt x="4638" y="516"/>
                </a:lnTo>
                <a:lnTo>
                  <a:pt x="4616" y="516"/>
                </a:lnTo>
                <a:lnTo>
                  <a:pt x="4616" y="516"/>
                </a:lnTo>
                <a:lnTo>
                  <a:pt x="4602" y="516"/>
                </a:lnTo>
                <a:lnTo>
                  <a:pt x="4591" y="513"/>
                </a:lnTo>
                <a:lnTo>
                  <a:pt x="4590" y="511"/>
                </a:lnTo>
                <a:lnTo>
                  <a:pt x="4588" y="509"/>
                </a:lnTo>
                <a:lnTo>
                  <a:pt x="4590" y="506"/>
                </a:lnTo>
                <a:lnTo>
                  <a:pt x="4595" y="500"/>
                </a:lnTo>
                <a:lnTo>
                  <a:pt x="4595" y="500"/>
                </a:lnTo>
                <a:lnTo>
                  <a:pt x="4603" y="495"/>
                </a:lnTo>
                <a:lnTo>
                  <a:pt x="4605" y="492"/>
                </a:lnTo>
                <a:lnTo>
                  <a:pt x="4605" y="492"/>
                </a:lnTo>
                <a:lnTo>
                  <a:pt x="4596" y="490"/>
                </a:lnTo>
                <a:lnTo>
                  <a:pt x="4574" y="490"/>
                </a:lnTo>
                <a:lnTo>
                  <a:pt x="4574" y="490"/>
                </a:lnTo>
                <a:lnTo>
                  <a:pt x="4553" y="490"/>
                </a:lnTo>
                <a:lnTo>
                  <a:pt x="4542" y="488"/>
                </a:lnTo>
                <a:lnTo>
                  <a:pt x="4539" y="488"/>
                </a:lnTo>
                <a:lnTo>
                  <a:pt x="4534" y="486"/>
                </a:lnTo>
                <a:lnTo>
                  <a:pt x="4534" y="486"/>
                </a:lnTo>
                <a:lnTo>
                  <a:pt x="4525" y="486"/>
                </a:lnTo>
                <a:lnTo>
                  <a:pt x="4516" y="483"/>
                </a:lnTo>
                <a:lnTo>
                  <a:pt x="4506" y="481"/>
                </a:lnTo>
                <a:lnTo>
                  <a:pt x="4495" y="479"/>
                </a:lnTo>
                <a:lnTo>
                  <a:pt x="4495" y="479"/>
                </a:lnTo>
                <a:lnTo>
                  <a:pt x="4488" y="479"/>
                </a:lnTo>
                <a:lnTo>
                  <a:pt x="4488" y="479"/>
                </a:lnTo>
                <a:lnTo>
                  <a:pt x="4476" y="479"/>
                </a:lnTo>
                <a:lnTo>
                  <a:pt x="4462" y="483"/>
                </a:lnTo>
                <a:lnTo>
                  <a:pt x="4426" y="492"/>
                </a:lnTo>
                <a:lnTo>
                  <a:pt x="4426" y="492"/>
                </a:lnTo>
                <a:lnTo>
                  <a:pt x="4396" y="499"/>
                </a:lnTo>
                <a:lnTo>
                  <a:pt x="4396" y="499"/>
                </a:lnTo>
                <a:lnTo>
                  <a:pt x="4394" y="499"/>
                </a:lnTo>
                <a:lnTo>
                  <a:pt x="4396" y="497"/>
                </a:lnTo>
                <a:lnTo>
                  <a:pt x="4403" y="492"/>
                </a:lnTo>
                <a:lnTo>
                  <a:pt x="4403" y="492"/>
                </a:lnTo>
                <a:lnTo>
                  <a:pt x="4408" y="486"/>
                </a:lnTo>
                <a:lnTo>
                  <a:pt x="4412" y="483"/>
                </a:lnTo>
                <a:lnTo>
                  <a:pt x="4419" y="474"/>
                </a:lnTo>
                <a:lnTo>
                  <a:pt x="4426" y="464"/>
                </a:lnTo>
                <a:lnTo>
                  <a:pt x="4433" y="458"/>
                </a:lnTo>
                <a:lnTo>
                  <a:pt x="4441" y="451"/>
                </a:lnTo>
                <a:lnTo>
                  <a:pt x="4441" y="451"/>
                </a:lnTo>
                <a:lnTo>
                  <a:pt x="4460" y="441"/>
                </a:lnTo>
                <a:lnTo>
                  <a:pt x="4476" y="434"/>
                </a:lnTo>
                <a:lnTo>
                  <a:pt x="4488" y="427"/>
                </a:lnTo>
                <a:lnTo>
                  <a:pt x="4502" y="418"/>
                </a:lnTo>
                <a:lnTo>
                  <a:pt x="4502" y="418"/>
                </a:lnTo>
                <a:lnTo>
                  <a:pt x="4515" y="408"/>
                </a:lnTo>
                <a:lnTo>
                  <a:pt x="4523" y="403"/>
                </a:lnTo>
                <a:lnTo>
                  <a:pt x="4525" y="401"/>
                </a:lnTo>
                <a:lnTo>
                  <a:pt x="4525" y="397"/>
                </a:lnTo>
                <a:lnTo>
                  <a:pt x="4523" y="387"/>
                </a:lnTo>
                <a:lnTo>
                  <a:pt x="4523" y="387"/>
                </a:lnTo>
                <a:lnTo>
                  <a:pt x="4520" y="378"/>
                </a:lnTo>
                <a:lnTo>
                  <a:pt x="4516" y="373"/>
                </a:lnTo>
                <a:lnTo>
                  <a:pt x="4504" y="361"/>
                </a:lnTo>
                <a:lnTo>
                  <a:pt x="4504" y="361"/>
                </a:lnTo>
                <a:lnTo>
                  <a:pt x="4494" y="354"/>
                </a:lnTo>
                <a:lnTo>
                  <a:pt x="4485" y="349"/>
                </a:lnTo>
                <a:lnTo>
                  <a:pt x="4473" y="345"/>
                </a:lnTo>
                <a:lnTo>
                  <a:pt x="4457" y="342"/>
                </a:lnTo>
                <a:lnTo>
                  <a:pt x="4457" y="342"/>
                </a:lnTo>
                <a:lnTo>
                  <a:pt x="4433" y="338"/>
                </a:lnTo>
                <a:lnTo>
                  <a:pt x="4433" y="338"/>
                </a:lnTo>
                <a:lnTo>
                  <a:pt x="4429" y="338"/>
                </a:lnTo>
                <a:lnTo>
                  <a:pt x="4427" y="338"/>
                </a:lnTo>
                <a:lnTo>
                  <a:pt x="4429" y="343"/>
                </a:lnTo>
                <a:lnTo>
                  <a:pt x="4429" y="343"/>
                </a:lnTo>
                <a:lnTo>
                  <a:pt x="4434" y="350"/>
                </a:lnTo>
                <a:lnTo>
                  <a:pt x="4438" y="354"/>
                </a:lnTo>
                <a:lnTo>
                  <a:pt x="4438" y="354"/>
                </a:lnTo>
                <a:lnTo>
                  <a:pt x="4436" y="356"/>
                </a:lnTo>
                <a:lnTo>
                  <a:pt x="4422" y="356"/>
                </a:lnTo>
                <a:lnTo>
                  <a:pt x="4422" y="356"/>
                </a:lnTo>
                <a:lnTo>
                  <a:pt x="4403" y="354"/>
                </a:lnTo>
                <a:lnTo>
                  <a:pt x="4392" y="350"/>
                </a:lnTo>
                <a:lnTo>
                  <a:pt x="4389" y="349"/>
                </a:lnTo>
                <a:lnTo>
                  <a:pt x="4389" y="345"/>
                </a:lnTo>
                <a:lnTo>
                  <a:pt x="4391" y="343"/>
                </a:lnTo>
                <a:lnTo>
                  <a:pt x="4396" y="342"/>
                </a:lnTo>
                <a:lnTo>
                  <a:pt x="4396" y="342"/>
                </a:lnTo>
                <a:lnTo>
                  <a:pt x="4405" y="338"/>
                </a:lnTo>
                <a:lnTo>
                  <a:pt x="4408" y="336"/>
                </a:lnTo>
                <a:lnTo>
                  <a:pt x="4405" y="333"/>
                </a:lnTo>
                <a:lnTo>
                  <a:pt x="4389" y="329"/>
                </a:lnTo>
                <a:lnTo>
                  <a:pt x="4389" y="329"/>
                </a:lnTo>
                <a:lnTo>
                  <a:pt x="4380" y="328"/>
                </a:lnTo>
                <a:lnTo>
                  <a:pt x="4375" y="326"/>
                </a:lnTo>
                <a:lnTo>
                  <a:pt x="4373" y="322"/>
                </a:lnTo>
                <a:lnTo>
                  <a:pt x="4375" y="321"/>
                </a:lnTo>
                <a:lnTo>
                  <a:pt x="4378" y="315"/>
                </a:lnTo>
                <a:lnTo>
                  <a:pt x="4385" y="312"/>
                </a:lnTo>
                <a:lnTo>
                  <a:pt x="4385" y="312"/>
                </a:lnTo>
                <a:lnTo>
                  <a:pt x="4387" y="312"/>
                </a:lnTo>
                <a:lnTo>
                  <a:pt x="4385" y="310"/>
                </a:lnTo>
                <a:lnTo>
                  <a:pt x="4380" y="308"/>
                </a:lnTo>
                <a:lnTo>
                  <a:pt x="4359" y="307"/>
                </a:lnTo>
                <a:close/>
                <a:moveTo>
                  <a:pt x="3784" y="305"/>
                </a:moveTo>
                <a:lnTo>
                  <a:pt x="3784" y="305"/>
                </a:lnTo>
                <a:lnTo>
                  <a:pt x="3777" y="307"/>
                </a:lnTo>
                <a:lnTo>
                  <a:pt x="3766" y="314"/>
                </a:lnTo>
                <a:lnTo>
                  <a:pt x="3747" y="322"/>
                </a:lnTo>
                <a:lnTo>
                  <a:pt x="3719" y="336"/>
                </a:lnTo>
                <a:lnTo>
                  <a:pt x="3719" y="336"/>
                </a:lnTo>
                <a:lnTo>
                  <a:pt x="3702" y="343"/>
                </a:lnTo>
                <a:lnTo>
                  <a:pt x="3686" y="347"/>
                </a:lnTo>
                <a:lnTo>
                  <a:pt x="3663" y="352"/>
                </a:lnTo>
                <a:lnTo>
                  <a:pt x="3653" y="356"/>
                </a:lnTo>
                <a:lnTo>
                  <a:pt x="3640" y="359"/>
                </a:lnTo>
                <a:lnTo>
                  <a:pt x="3627" y="368"/>
                </a:lnTo>
                <a:lnTo>
                  <a:pt x="3609" y="382"/>
                </a:lnTo>
                <a:lnTo>
                  <a:pt x="3609" y="382"/>
                </a:lnTo>
                <a:lnTo>
                  <a:pt x="3581" y="406"/>
                </a:lnTo>
                <a:lnTo>
                  <a:pt x="3572" y="413"/>
                </a:lnTo>
                <a:lnTo>
                  <a:pt x="3569" y="418"/>
                </a:lnTo>
                <a:lnTo>
                  <a:pt x="3565" y="424"/>
                </a:lnTo>
                <a:lnTo>
                  <a:pt x="3565" y="429"/>
                </a:lnTo>
                <a:lnTo>
                  <a:pt x="3565" y="445"/>
                </a:lnTo>
                <a:lnTo>
                  <a:pt x="3565" y="445"/>
                </a:lnTo>
                <a:lnTo>
                  <a:pt x="3564" y="451"/>
                </a:lnTo>
                <a:lnTo>
                  <a:pt x="3560" y="457"/>
                </a:lnTo>
                <a:lnTo>
                  <a:pt x="3558" y="462"/>
                </a:lnTo>
                <a:lnTo>
                  <a:pt x="3555" y="464"/>
                </a:lnTo>
                <a:lnTo>
                  <a:pt x="3550" y="469"/>
                </a:lnTo>
                <a:lnTo>
                  <a:pt x="3546" y="474"/>
                </a:lnTo>
                <a:lnTo>
                  <a:pt x="3545" y="481"/>
                </a:lnTo>
                <a:lnTo>
                  <a:pt x="3545" y="481"/>
                </a:lnTo>
                <a:lnTo>
                  <a:pt x="3541" y="490"/>
                </a:lnTo>
                <a:lnTo>
                  <a:pt x="3538" y="495"/>
                </a:lnTo>
                <a:lnTo>
                  <a:pt x="3527" y="506"/>
                </a:lnTo>
                <a:lnTo>
                  <a:pt x="3524" y="509"/>
                </a:lnTo>
                <a:lnTo>
                  <a:pt x="3522" y="514"/>
                </a:lnTo>
                <a:lnTo>
                  <a:pt x="3522" y="520"/>
                </a:lnTo>
                <a:lnTo>
                  <a:pt x="3525" y="525"/>
                </a:lnTo>
                <a:lnTo>
                  <a:pt x="3525" y="525"/>
                </a:lnTo>
                <a:lnTo>
                  <a:pt x="3536" y="539"/>
                </a:lnTo>
                <a:lnTo>
                  <a:pt x="3550" y="549"/>
                </a:lnTo>
                <a:lnTo>
                  <a:pt x="3565" y="556"/>
                </a:lnTo>
                <a:lnTo>
                  <a:pt x="3586" y="563"/>
                </a:lnTo>
                <a:lnTo>
                  <a:pt x="3586" y="563"/>
                </a:lnTo>
                <a:lnTo>
                  <a:pt x="3597" y="567"/>
                </a:lnTo>
                <a:lnTo>
                  <a:pt x="3606" y="567"/>
                </a:lnTo>
                <a:lnTo>
                  <a:pt x="3606" y="567"/>
                </a:lnTo>
                <a:lnTo>
                  <a:pt x="3614" y="567"/>
                </a:lnTo>
                <a:lnTo>
                  <a:pt x="3618" y="565"/>
                </a:lnTo>
                <a:lnTo>
                  <a:pt x="3618" y="561"/>
                </a:lnTo>
                <a:lnTo>
                  <a:pt x="3616" y="560"/>
                </a:lnTo>
                <a:lnTo>
                  <a:pt x="3616" y="560"/>
                </a:lnTo>
                <a:lnTo>
                  <a:pt x="3613" y="558"/>
                </a:lnTo>
                <a:lnTo>
                  <a:pt x="3609" y="553"/>
                </a:lnTo>
                <a:lnTo>
                  <a:pt x="3600" y="535"/>
                </a:lnTo>
                <a:lnTo>
                  <a:pt x="3597" y="525"/>
                </a:lnTo>
                <a:lnTo>
                  <a:pt x="3593" y="513"/>
                </a:lnTo>
                <a:lnTo>
                  <a:pt x="3592" y="499"/>
                </a:lnTo>
                <a:lnTo>
                  <a:pt x="3593" y="485"/>
                </a:lnTo>
                <a:lnTo>
                  <a:pt x="3593" y="485"/>
                </a:lnTo>
                <a:lnTo>
                  <a:pt x="3595" y="471"/>
                </a:lnTo>
                <a:lnTo>
                  <a:pt x="3597" y="462"/>
                </a:lnTo>
                <a:lnTo>
                  <a:pt x="3600" y="455"/>
                </a:lnTo>
                <a:lnTo>
                  <a:pt x="3606" y="451"/>
                </a:lnTo>
                <a:lnTo>
                  <a:pt x="3614" y="445"/>
                </a:lnTo>
                <a:lnTo>
                  <a:pt x="3620" y="441"/>
                </a:lnTo>
                <a:lnTo>
                  <a:pt x="3623" y="436"/>
                </a:lnTo>
                <a:lnTo>
                  <a:pt x="3623" y="436"/>
                </a:lnTo>
                <a:lnTo>
                  <a:pt x="3654" y="403"/>
                </a:lnTo>
                <a:lnTo>
                  <a:pt x="3672" y="385"/>
                </a:lnTo>
                <a:lnTo>
                  <a:pt x="3682" y="378"/>
                </a:lnTo>
                <a:lnTo>
                  <a:pt x="3689" y="371"/>
                </a:lnTo>
                <a:lnTo>
                  <a:pt x="3689" y="371"/>
                </a:lnTo>
                <a:lnTo>
                  <a:pt x="3710" y="361"/>
                </a:lnTo>
                <a:lnTo>
                  <a:pt x="3738" y="350"/>
                </a:lnTo>
                <a:lnTo>
                  <a:pt x="3792" y="333"/>
                </a:lnTo>
                <a:lnTo>
                  <a:pt x="3792" y="333"/>
                </a:lnTo>
                <a:lnTo>
                  <a:pt x="3796" y="331"/>
                </a:lnTo>
                <a:lnTo>
                  <a:pt x="3796" y="331"/>
                </a:lnTo>
                <a:lnTo>
                  <a:pt x="3801" y="324"/>
                </a:lnTo>
                <a:lnTo>
                  <a:pt x="3804" y="319"/>
                </a:lnTo>
                <a:lnTo>
                  <a:pt x="3804" y="315"/>
                </a:lnTo>
                <a:lnTo>
                  <a:pt x="3801" y="314"/>
                </a:lnTo>
                <a:lnTo>
                  <a:pt x="3794" y="312"/>
                </a:lnTo>
                <a:lnTo>
                  <a:pt x="3791" y="310"/>
                </a:lnTo>
                <a:lnTo>
                  <a:pt x="3787" y="308"/>
                </a:lnTo>
                <a:lnTo>
                  <a:pt x="3787" y="308"/>
                </a:lnTo>
                <a:lnTo>
                  <a:pt x="3785" y="305"/>
                </a:lnTo>
                <a:lnTo>
                  <a:pt x="3784" y="305"/>
                </a:lnTo>
                <a:close/>
                <a:moveTo>
                  <a:pt x="926" y="289"/>
                </a:moveTo>
                <a:lnTo>
                  <a:pt x="926" y="289"/>
                </a:lnTo>
                <a:lnTo>
                  <a:pt x="917" y="291"/>
                </a:lnTo>
                <a:lnTo>
                  <a:pt x="907" y="293"/>
                </a:lnTo>
                <a:lnTo>
                  <a:pt x="879" y="301"/>
                </a:lnTo>
                <a:lnTo>
                  <a:pt x="879" y="301"/>
                </a:lnTo>
                <a:lnTo>
                  <a:pt x="872" y="305"/>
                </a:lnTo>
                <a:lnTo>
                  <a:pt x="868" y="310"/>
                </a:lnTo>
                <a:lnTo>
                  <a:pt x="865" y="315"/>
                </a:lnTo>
                <a:lnTo>
                  <a:pt x="865" y="315"/>
                </a:lnTo>
                <a:lnTo>
                  <a:pt x="865" y="317"/>
                </a:lnTo>
                <a:lnTo>
                  <a:pt x="865" y="317"/>
                </a:lnTo>
                <a:lnTo>
                  <a:pt x="865" y="317"/>
                </a:lnTo>
                <a:lnTo>
                  <a:pt x="882" y="312"/>
                </a:lnTo>
                <a:lnTo>
                  <a:pt x="882" y="312"/>
                </a:lnTo>
                <a:lnTo>
                  <a:pt x="884" y="312"/>
                </a:lnTo>
                <a:lnTo>
                  <a:pt x="884" y="312"/>
                </a:lnTo>
                <a:lnTo>
                  <a:pt x="888" y="312"/>
                </a:lnTo>
                <a:lnTo>
                  <a:pt x="888" y="312"/>
                </a:lnTo>
                <a:lnTo>
                  <a:pt x="889" y="312"/>
                </a:lnTo>
                <a:lnTo>
                  <a:pt x="889" y="312"/>
                </a:lnTo>
                <a:lnTo>
                  <a:pt x="891" y="312"/>
                </a:lnTo>
                <a:lnTo>
                  <a:pt x="895" y="310"/>
                </a:lnTo>
                <a:lnTo>
                  <a:pt x="895" y="310"/>
                </a:lnTo>
                <a:lnTo>
                  <a:pt x="898" y="307"/>
                </a:lnTo>
                <a:lnTo>
                  <a:pt x="903" y="307"/>
                </a:lnTo>
                <a:lnTo>
                  <a:pt x="903" y="307"/>
                </a:lnTo>
                <a:lnTo>
                  <a:pt x="910" y="307"/>
                </a:lnTo>
                <a:lnTo>
                  <a:pt x="910" y="307"/>
                </a:lnTo>
                <a:lnTo>
                  <a:pt x="917" y="308"/>
                </a:lnTo>
                <a:lnTo>
                  <a:pt x="917" y="308"/>
                </a:lnTo>
                <a:lnTo>
                  <a:pt x="922" y="307"/>
                </a:lnTo>
                <a:lnTo>
                  <a:pt x="922" y="307"/>
                </a:lnTo>
                <a:lnTo>
                  <a:pt x="929" y="305"/>
                </a:lnTo>
                <a:lnTo>
                  <a:pt x="933" y="301"/>
                </a:lnTo>
                <a:lnTo>
                  <a:pt x="935" y="296"/>
                </a:lnTo>
                <a:lnTo>
                  <a:pt x="933" y="293"/>
                </a:lnTo>
                <a:lnTo>
                  <a:pt x="933" y="293"/>
                </a:lnTo>
                <a:lnTo>
                  <a:pt x="931" y="289"/>
                </a:lnTo>
                <a:lnTo>
                  <a:pt x="926" y="289"/>
                </a:lnTo>
                <a:close/>
                <a:moveTo>
                  <a:pt x="1111" y="268"/>
                </a:moveTo>
                <a:lnTo>
                  <a:pt x="1111" y="268"/>
                </a:lnTo>
                <a:lnTo>
                  <a:pt x="1107" y="268"/>
                </a:lnTo>
                <a:lnTo>
                  <a:pt x="1109" y="272"/>
                </a:lnTo>
                <a:lnTo>
                  <a:pt x="1116" y="282"/>
                </a:lnTo>
                <a:lnTo>
                  <a:pt x="1127" y="293"/>
                </a:lnTo>
                <a:lnTo>
                  <a:pt x="1128" y="296"/>
                </a:lnTo>
                <a:lnTo>
                  <a:pt x="1128" y="298"/>
                </a:lnTo>
                <a:lnTo>
                  <a:pt x="1128" y="298"/>
                </a:lnTo>
                <a:lnTo>
                  <a:pt x="1120" y="301"/>
                </a:lnTo>
                <a:lnTo>
                  <a:pt x="1120" y="303"/>
                </a:lnTo>
                <a:lnTo>
                  <a:pt x="1118" y="305"/>
                </a:lnTo>
                <a:lnTo>
                  <a:pt x="1121" y="308"/>
                </a:lnTo>
                <a:lnTo>
                  <a:pt x="1121" y="308"/>
                </a:lnTo>
                <a:lnTo>
                  <a:pt x="1127" y="314"/>
                </a:lnTo>
                <a:lnTo>
                  <a:pt x="1130" y="314"/>
                </a:lnTo>
                <a:lnTo>
                  <a:pt x="1130" y="314"/>
                </a:lnTo>
                <a:lnTo>
                  <a:pt x="1139" y="312"/>
                </a:lnTo>
                <a:lnTo>
                  <a:pt x="1139" y="312"/>
                </a:lnTo>
                <a:lnTo>
                  <a:pt x="1156" y="303"/>
                </a:lnTo>
                <a:lnTo>
                  <a:pt x="1163" y="298"/>
                </a:lnTo>
                <a:lnTo>
                  <a:pt x="1167" y="294"/>
                </a:lnTo>
                <a:lnTo>
                  <a:pt x="1167" y="294"/>
                </a:lnTo>
                <a:lnTo>
                  <a:pt x="1165" y="291"/>
                </a:lnTo>
                <a:lnTo>
                  <a:pt x="1161" y="289"/>
                </a:lnTo>
                <a:lnTo>
                  <a:pt x="1148" y="282"/>
                </a:lnTo>
                <a:lnTo>
                  <a:pt x="1148" y="282"/>
                </a:lnTo>
                <a:lnTo>
                  <a:pt x="1142" y="280"/>
                </a:lnTo>
                <a:lnTo>
                  <a:pt x="1135" y="277"/>
                </a:lnTo>
                <a:lnTo>
                  <a:pt x="1127" y="272"/>
                </a:lnTo>
                <a:lnTo>
                  <a:pt x="1116" y="268"/>
                </a:lnTo>
                <a:lnTo>
                  <a:pt x="1116" y="268"/>
                </a:lnTo>
                <a:lnTo>
                  <a:pt x="1111" y="268"/>
                </a:lnTo>
                <a:close/>
                <a:moveTo>
                  <a:pt x="1018" y="251"/>
                </a:moveTo>
                <a:lnTo>
                  <a:pt x="1018" y="251"/>
                </a:lnTo>
                <a:lnTo>
                  <a:pt x="1013" y="253"/>
                </a:lnTo>
                <a:lnTo>
                  <a:pt x="1004" y="256"/>
                </a:lnTo>
                <a:lnTo>
                  <a:pt x="1004" y="256"/>
                </a:lnTo>
                <a:lnTo>
                  <a:pt x="997" y="258"/>
                </a:lnTo>
                <a:lnTo>
                  <a:pt x="992" y="263"/>
                </a:lnTo>
                <a:lnTo>
                  <a:pt x="985" y="270"/>
                </a:lnTo>
                <a:lnTo>
                  <a:pt x="985" y="270"/>
                </a:lnTo>
                <a:lnTo>
                  <a:pt x="984" y="272"/>
                </a:lnTo>
                <a:lnTo>
                  <a:pt x="985" y="274"/>
                </a:lnTo>
                <a:lnTo>
                  <a:pt x="994" y="275"/>
                </a:lnTo>
                <a:lnTo>
                  <a:pt x="1008" y="275"/>
                </a:lnTo>
                <a:lnTo>
                  <a:pt x="1018" y="277"/>
                </a:lnTo>
                <a:lnTo>
                  <a:pt x="1018" y="277"/>
                </a:lnTo>
                <a:lnTo>
                  <a:pt x="1025" y="280"/>
                </a:lnTo>
                <a:lnTo>
                  <a:pt x="1027" y="282"/>
                </a:lnTo>
                <a:lnTo>
                  <a:pt x="1025" y="284"/>
                </a:lnTo>
                <a:lnTo>
                  <a:pt x="1020" y="287"/>
                </a:lnTo>
                <a:lnTo>
                  <a:pt x="1020" y="287"/>
                </a:lnTo>
                <a:lnTo>
                  <a:pt x="1013" y="289"/>
                </a:lnTo>
                <a:lnTo>
                  <a:pt x="1008" y="293"/>
                </a:lnTo>
                <a:lnTo>
                  <a:pt x="1006" y="296"/>
                </a:lnTo>
                <a:lnTo>
                  <a:pt x="1008" y="296"/>
                </a:lnTo>
                <a:lnTo>
                  <a:pt x="1008" y="296"/>
                </a:lnTo>
                <a:lnTo>
                  <a:pt x="1011" y="296"/>
                </a:lnTo>
                <a:lnTo>
                  <a:pt x="1011" y="296"/>
                </a:lnTo>
                <a:lnTo>
                  <a:pt x="1018" y="296"/>
                </a:lnTo>
                <a:lnTo>
                  <a:pt x="1018" y="296"/>
                </a:lnTo>
                <a:lnTo>
                  <a:pt x="1031" y="298"/>
                </a:lnTo>
                <a:lnTo>
                  <a:pt x="1046" y="300"/>
                </a:lnTo>
                <a:lnTo>
                  <a:pt x="1046" y="300"/>
                </a:lnTo>
                <a:lnTo>
                  <a:pt x="1060" y="303"/>
                </a:lnTo>
                <a:lnTo>
                  <a:pt x="1064" y="305"/>
                </a:lnTo>
                <a:lnTo>
                  <a:pt x="1067" y="308"/>
                </a:lnTo>
                <a:lnTo>
                  <a:pt x="1067" y="308"/>
                </a:lnTo>
                <a:lnTo>
                  <a:pt x="1074" y="315"/>
                </a:lnTo>
                <a:lnTo>
                  <a:pt x="1081" y="317"/>
                </a:lnTo>
                <a:lnTo>
                  <a:pt x="1081" y="317"/>
                </a:lnTo>
                <a:lnTo>
                  <a:pt x="1090" y="315"/>
                </a:lnTo>
                <a:lnTo>
                  <a:pt x="1090" y="315"/>
                </a:lnTo>
                <a:lnTo>
                  <a:pt x="1097" y="314"/>
                </a:lnTo>
                <a:lnTo>
                  <a:pt x="1099" y="312"/>
                </a:lnTo>
                <a:lnTo>
                  <a:pt x="1099" y="308"/>
                </a:lnTo>
                <a:lnTo>
                  <a:pt x="1095" y="305"/>
                </a:lnTo>
                <a:lnTo>
                  <a:pt x="1095" y="305"/>
                </a:lnTo>
                <a:lnTo>
                  <a:pt x="1085" y="291"/>
                </a:lnTo>
                <a:lnTo>
                  <a:pt x="1079" y="284"/>
                </a:lnTo>
                <a:lnTo>
                  <a:pt x="1073" y="279"/>
                </a:lnTo>
                <a:lnTo>
                  <a:pt x="1073" y="279"/>
                </a:lnTo>
                <a:lnTo>
                  <a:pt x="1062" y="272"/>
                </a:lnTo>
                <a:lnTo>
                  <a:pt x="1055" y="268"/>
                </a:lnTo>
                <a:lnTo>
                  <a:pt x="1050" y="267"/>
                </a:lnTo>
                <a:lnTo>
                  <a:pt x="1050" y="267"/>
                </a:lnTo>
                <a:lnTo>
                  <a:pt x="1048" y="267"/>
                </a:lnTo>
                <a:lnTo>
                  <a:pt x="1048" y="267"/>
                </a:lnTo>
                <a:lnTo>
                  <a:pt x="1043" y="268"/>
                </a:lnTo>
                <a:lnTo>
                  <a:pt x="1043" y="268"/>
                </a:lnTo>
                <a:lnTo>
                  <a:pt x="1039" y="267"/>
                </a:lnTo>
                <a:lnTo>
                  <a:pt x="1036" y="267"/>
                </a:lnTo>
                <a:lnTo>
                  <a:pt x="1029" y="258"/>
                </a:lnTo>
                <a:lnTo>
                  <a:pt x="1029" y="258"/>
                </a:lnTo>
                <a:lnTo>
                  <a:pt x="1024" y="253"/>
                </a:lnTo>
                <a:lnTo>
                  <a:pt x="1018" y="251"/>
                </a:lnTo>
                <a:close/>
                <a:moveTo>
                  <a:pt x="4340" y="223"/>
                </a:moveTo>
                <a:lnTo>
                  <a:pt x="4340" y="223"/>
                </a:lnTo>
                <a:lnTo>
                  <a:pt x="4333" y="225"/>
                </a:lnTo>
                <a:lnTo>
                  <a:pt x="4328" y="230"/>
                </a:lnTo>
                <a:lnTo>
                  <a:pt x="4317" y="240"/>
                </a:lnTo>
                <a:lnTo>
                  <a:pt x="4317" y="240"/>
                </a:lnTo>
                <a:lnTo>
                  <a:pt x="4307" y="254"/>
                </a:lnTo>
                <a:lnTo>
                  <a:pt x="4296" y="267"/>
                </a:lnTo>
                <a:lnTo>
                  <a:pt x="4296" y="267"/>
                </a:lnTo>
                <a:lnTo>
                  <a:pt x="4293" y="270"/>
                </a:lnTo>
                <a:lnTo>
                  <a:pt x="4293" y="272"/>
                </a:lnTo>
                <a:lnTo>
                  <a:pt x="4295" y="274"/>
                </a:lnTo>
                <a:lnTo>
                  <a:pt x="4302" y="277"/>
                </a:lnTo>
                <a:lnTo>
                  <a:pt x="4302" y="277"/>
                </a:lnTo>
                <a:lnTo>
                  <a:pt x="4307" y="277"/>
                </a:lnTo>
                <a:lnTo>
                  <a:pt x="4307" y="277"/>
                </a:lnTo>
                <a:lnTo>
                  <a:pt x="4316" y="277"/>
                </a:lnTo>
                <a:lnTo>
                  <a:pt x="4324" y="274"/>
                </a:lnTo>
                <a:lnTo>
                  <a:pt x="4337" y="270"/>
                </a:lnTo>
                <a:lnTo>
                  <a:pt x="4337" y="270"/>
                </a:lnTo>
                <a:lnTo>
                  <a:pt x="4337" y="270"/>
                </a:lnTo>
                <a:lnTo>
                  <a:pt x="4337" y="270"/>
                </a:lnTo>
                <a:lnTo>
                  <a:pt x="4340" y="270"/>
                </a:lnTo>
                <a:lnTo>
                  <a:pt x="4344" y="274"/>
                </a:lnTo>
                <a:lnTo>
                  <a:pt x="4344" y="274"/>
                </a:lnTo>
                <a:lnTo>
                  <a:pt x="4349" y="275"/>
                </a:lnTo>
                <a:lnTo>
                  <a:pt x="4357" y="275"/>
                </a:lnTo>
                <a:lnTo>
                  <a:pt x="4357" y="275"/>
                </a:lnTo>
                <a:lnTo>
                  <a:pt x="4363" y="275"/>
                </a:lnTo>
                <a:lnTo>
                  <a:pt x="4363" y="275"/>
                </a:lnTo>
                <a:lnTo>
                  <a:pt x="4377" y="274"/>
                </a:lnTo>
                <a:lnTo>
                  <a:pt x="4389" y="272"/>
                </a:lnTo>
                <a:lnTo>
                  <a:pt x="4392" y="268"/>
                </a:lnTo>
                <a:lnTo>
                  <a:pt x="4396" y="267"/>
                </a:lnTo>
                <a:lnTo>
                  <a:pt x="4396" y="265"/>
                </a:lnTo>
                <a:lnTo>
                  <a:pt x="4392" y="261"/>
                </a:lnTo>
                <a:lnTo>
                  <a:pt x="4392" y="261"/>
                </a:lnTo>
                <a:lnTo>
                  <a:pt x="4382" y="254"/>
                </a:lnTo>
                <a:lnTo>
                  <a:pt x="4370" y="246"/>
                </a:lnTo>
                <a:lnTo>
                  <a:pt x="4370" y="246"/>
                </a:lnTo>
                <a:lnTo>
                  <a:pt x="4359" y="239"/>
                </a:lnTo>
                <a:lnTo>
                  <a:pt x="4351" y="235"/>
                </a:lnTo>
                <a:lnTo>
                  <a:pt x="4340" y="233"/>
                </a:lnTo>
                <a:lnTo>
                  <a:pt x="4340" y="233"/>
                </a:lnTo>
                <a:lnTo>
                  <a:pt x="4352" y="228"/>
                </a:lnTo>
                <a:lnTo>
                  <a:pt x="4361" y="225"/>
                </a:lnTo>
                <a:lnTo>
                  <a:pt x="4363" y="225"/>
                </a:lnTo>
                <a:lnTo>
                  <a:pt x="4361" y="223"/>
                </a:lnTo>
                <a:lnTo>
                  <a:pt x="4361" y="223"/>
                </a:lnTo>
                <a:lnTo>
                  <a:pt x="4340" y="223"/>
                </a:lnTo>
                <a:close/>
                <a:moveTo>
                  <a:pt x="1088" y="212"/>
                </a:moveTo>
                <a:lnTo>
                  <a:pt x="1088" y="212"/>
                </a:lnTo>
                <a:lnTo>
                  <a:pt x="1079" y="214"/>
                </a:lnTo>
                <a:lnTo>
                  <a:pt x="1069" y="218"/>
                </a:lnTo>
                <a:lnTo>
                  <a:pt x="1069" y="218"/>
                </a:lnTo>
                <a:lnTo>
                  <a:pt x="1060" y="223"/>
                </a:lnTo>
                <a:lnTo>
                  <a:pt x="1059" y="225"/>
                </a:lnTo>
                <a:lnTo>
                  <a:pt x="1059" y="226"/>
                </a:lnTo>
                <a:lnTo>
                  <a:pt x="1064" y="232"/>
                </a:lnTo>
                <a:lnTo>
                  <a:pt x="1078" y="239"/>
                </a:lnTo>
                <a:lnTo>
                  <a:pt x="1078" y="239"/>
                </a:lnTo>
                <a:lnTo>
                  <a:pt x="1088" y="242"/>
                </a:lnTo>
                <a:lnTo>
                  <a:pt x="1093" y="244"/>
                </a:lnTo>
                <a:lnTo>
                  <a:pt x="1093" y="244"/>
                </a:lnTo>
                <a:lnTo>
                  <a:pt x="1097" y="242"/>
                </a:lnTo>
                <a:lnTo>
                  <a:pt x="1099" y="239"/>
                </a:lnTo>
                <a:lnTo>
                  <a:pt x="1099" y="225"/>
                </a:lnTo>
                <a:lnTo>
                  <a:pt x="1099" y="225"/>
                </a:lnTo>
                <a:lnTo>
                  <a:pt x="1097" y="219"/>
                </a:lnTo>
                <a:lnTo>
                  <a:pt x="1095" y="216"/>
                </a:lnTo>
                <a:lnTo>
                  <a:pt x="1092" y="214"/>
                </a:lnTo>
                <a:lnTo>
                  <a:pt x="1088" y="212"/>
                </a:lnTo>
                <a:close/>
                <a:moveTo>
                  <a:pt x="1184" y="148"/>
                </a:moveTo>
                <a:lnTo>
                  <a:pt x="1184" y="148"/>
                </a:lnTo>
                <a:lnTo>
                  <a:pt x="1182" y="148"/>
                </a:lnTo>
                <a:lnTo>
                  <a:pt x="1182" y="148"/>
                </a:lnTo>
                <a:lnTo>
                  <a:pt x="1175" y="150"/>
                </a:lnTo>
                <a:lnTo>
                  <a:pt x="1168" y="153"/>
                </a:lnTo>
                <a:lnTo>
                  <a:pt x="1161" y="162"/>
                </a:lnTo>
                <a:lnTo>
                  <a:pt x="1153" y="171"/>
                </a:lnTo>
                <a:lnTo>
                  <a:pt x="1153" y="171"/>
                </a:lnTo>
                <a:lnTo>
                  <a:pt x="1144" y="183"/>
                </a:lnTo>
                <a:lnTo>
                  <a:pt x="1139" y="192"/>
                </a:lnTo>
                <a:lnTo>
                  <a:pt x="1139" y="195"/>
                </a:lnTo>
                <a:lnTo>
                  <a:pt x="1139" y="197"/>
                </a:lnTo>
                <a:lnTo>
                  <a:pt x="1141" y="200"/>
                </a:lnTo>
                <a:lnTo>
                  <a:pt x="1144" y="200"/>
                </a:lnTo>
                <a:lnTo>
                  <a:pt x="1144" y="200"/>
                </a:lnTo>
                <a:lnTo>
                  <a:pt x="1156" y="202"/>
                </a:lnTo>
                <a:lnTo>
                  <a:pt x="1156" y="202"/>
                </a:lnTo>
                <a:lnTo>
                  <a:pt x="1158" y="202"/>
                </a:lnTo>
                <a:lnTo>
                  <a:pt x="1158" y="202"/>
                </a:lnTo>
                <a:lnTo>
                  <a:pt x="1158" y="202"/>
                </a:lnTo>
                <a:lnTo>
                  <a:pt x="1158" y="202"/>
                </a:lnTo>
                <a:lnTo>
                  <a:pt x="1163" y="202"/>
                </a:lnTo>
                <a:lnTo>
                  <a:pt x="1165" y="204"/>
                </a:lnTo>
                <a:lnTo>
                  <a:pt x="1165" y="204"/>
                </a:lnTo>
                <a:lnTo>
                  <a:pt x="1165" y="207"/>
                </a:lnTo>
                <a:lnTo>
                  <a:pt x="1161" y="209"/>
                </a:lnTo>
                <a:lnTo>
                  <a:pt x="1155" y="211"/>
                </a:lnTo>
                <a:lnTo>
                  <a:pt x="1142" y="211"/>
                </a:lnTo>
                <a:lnTo>
                  <a:pt x="1142" y="211"/>
                </a:lnTo>
                <a:lnTo>
                  <a:pt x="1132" y="212"/>
                </a:lnTo>
                <a:lnTo>
                  <a:pt x="1130" y="214"/>
                </a:lnTo>
                <a:lnTo>
                  <a:pt x="1130" y="216"/>
                </a:lnTo>
                <a:lnTo>
                  <a:pt x="1132" y="221"/>
                </a:lnTo>
                <a:lnTo>
                  <a:pt x="1141" y="230"/>
                </a:lnTo>
                <a:lnTo>
                  <a:pt x="1141" y="230"/>
                </a:lnTo>
                <a:lnTo>
                  <a:pt x="1148" y="237"/>
                </a:lnTo>
                <a:lnTo>
                  <a:pt x="1151" y="239"/>
                </a:lnTo>
                <a:lnTo>
                  <a:pt x="1155" y="239"/>
                </a:lnTo>
                <a:lnTo>
                  <a:pt x="1155" y="239"/>
                </a:lnTo>
                <a:lnTo>
                  <a:pt x="1170" y="239"/>
                </a:lnTo>
                <a:lnTo>
                  <a:pt x="1170" y="239"/>
                </a:lnTo>
                <a:lnTo>
                  <a:pt x="1179" y="237"/>
                </a:lnTo>
                <a:lnTo>
                  <a:pt x="1186" y="235"/>
                </a:lnTo>
                <a:lnTo>
                  <a:pt x="1200" y="233"/>
                </a:lnTo>
                <a:lnTo>
                  <a:pt x="1200" y="233"/>
                </a:lnTo>
                <a:lnTo>
                  <a:pt x="1209" y="235"/>
                </a:lnTo>
                <a:lnTo>
                  <a:pt x="1209" y="235"/>
                </a:lnTo>
                <a:lnTo>
                  <a:pt x="1217" y="237"/>
                </a:lnTo>
                <a:lnTo>
                  <a:pt x="1221" y="240"/>
                </a:lnTo>
                <a:lnTo>
                  <a:pt x="1221" y="242"/>
                </a:lnTo>
                <a:lnTo>
                  <a:pt x="1221" y="244"/>
                </a:lnTo>
                <a:lnTo>
                  <a:pt x="1214" y="246"/>
                </a:lnTo>
                <a:lnTo>
                  <a:pt x="1214" y="246"/>
                </a:lnTo>
                <a:lnTo>
                  <a:pt x="1188" y="254"/>
                </a:lnTo>
                <a:lnTo>
                  <a:pt x="1177" y="260"/>
                </a:lnTo>
                <a:lnTo>
                  <a:pt x="1175" y="261"/>
                </a:lnTo>
                <a:lnTo>
                  <a:pt x="1177" y="265"/>
                </a:lnTo>
                <a:lnTo>
                  <a:pt x="1177" y="265"/>
                </a:lnTo>
                <a:lnTo>
                  <a:pt x="1195" y="277"/>
                </a:lnTo>
                <a:lnTo>
                  <a:pt x="1207" y="284"/>
                </a:lnTo>
                <a:lnTo>
                  <a:pt x="1216" y="287"/>
                </a:lnTo>
                <a:lnTo>
                  <a:pt x="1216" y="287"/>
                </a:lnTo>
                <a:lnTo>
                  <a:pt x="1217" y="287"/>
                </a:lnTo>
                <a:lnTo>
                  <a:pt x="1217" y="287"/>
                </a:lnTo>
                <a:lnTo>
                  <a:pt x="1223" y="287"/>
                </a:lnTo>
                <a:lnTo>
                  <a:pt x="1228" y="286"/>
                </a:lnTo>
                <a:lnTo>
                  <a:pt x="1228" y="286"/>
                </a:lnTo>
                <a:lnTo>
                  <a:pt x="1233" y="284"/>
                </a:lnTo>
                <a:lnTo>
                  <a:pt x="1242" y="284"/>
                </a:lnTo>
                <a:lnTo>
                  <a:pt x="1242" y="284"/>
                </a:lnTo>
                <a:lnTo>
                  <a:pt x="1249" y="284"/>
                </a:lnTo>
                <a:lnTo>
                  <a:pt x="1249" y="284"/>
                </a:lnTo>
                <a:lnTo>
                  <a:pt x="1264" y="286"/>
                </a:lnTo>
                <a:lnTo>
                  <a:pt x="1264" y="286"/>
                </a:lnTo>
                <a:lnTo>
                  <a:pt x="1266" y="286"/>
                </a:lnTo>
                <a:lnTo>
                  <a:pt x="1268" y="282"/>
                </a:lnTo>
                <a:lnTo>
                  <a:pt x="1268" y="282"/>
                </a:lnTo>
                <a:lnTo>
                  <a:pt x="1275" y="268"/>
                </a:lnTo>
                <a:lnTo>
                  <a:pt x="1284" y="256"/>
                </a:lnTo>
                <a:lnTo>
                  <a:pt x="1284" y="256"/>
                </a:lnTo>
                <a:lnTo>
                  <a:pt x="1285" y="253"/>
                </a:lnTo>
                <a:lnTo>
                  <a:pt x="1291" y="249"/>
                </a:lnTo>
                <a:lnTo>
                  <a:pt x="1296" y="247"/>
                </a:lnTo>
                <a:lnTo>
                  <a:pt x="1303" y="244"/>
                </a:lnTo>
                <a:lnTo>
                  <a:pt x="1303" y="244"/>
                </a:lnTo>
                <a:lnTo>
                  <a:pt x="1310" y="242"/>
                </a:lnTo>
                <a:lnTo>
                  <a:pt x="1313" y="240"/>
                </a:lnTo>
                <a:lnTo>
                  <a:pt x="1315" y="239"/>
                </a:lnTo>
                <a:lnTo>
                  <a:pt x="1313" y="237"/>
                </a:lnTo>
                <a:lnTo>
                  <a:pt x="1308" y="233"/>
                </a:lnTo>
                <a:lnTo>
                  <a:pt x="1308" y="233"/>
                </a:lnTo>
                <a:lnTo>
                  <a:pt x="1292" y="230"/>
                </a:lnTo>
                <a:lnTo>
                  <a:pt x="1287" y="228"/>
                </a:lnTo>
                <a:lnTo>
                  <a:pt x="1285" y="225"/>
                </a:lnTo>
                <a:lnTo>
                  <a:pt x="1285" y="225"/>
                </a:lnTo>
                <a:lnTo>
                  <a:pt x="1289" y="218"/>
                </a:lnTo>
                <a:lnTo>
                  <a:pt x="1291" y="212"/>
                </a:lnTo>
                <a:lnTo>
                  <a:pt x="1289" y="209"/>
                </a:lnTo>
                <a:lnTo>
                  <a:pt x="1289" y="209"/>
                </a:lnTo>
                <a:lnTo>
                  <a:pt x="1285" y="205"/>
                </a:lnTo>
                <a:lnTo>
                  <a:pt x="1280" y="205"/>
                </a:lnTo>
                <a:lnTo>
                  <a:pt x="1271" y="202"/>
                </a:lnTo>
                <a:lnTo>
                  <a:pt x="1271" y="202"/>
                </a:lnTo>
                <a:lnTo>
                  <a:pt x="1266" y="198"/>
                </a:lnTo>
                <a:lnTo>
                  <a:pt x="1261" y="193"/>
                </a:lnTo>
                <a:lnTo>
                  <a:pt x="1256" y="188"/>
                </a:lnTo>
                <a:lnTo>
                  <a:pt x="1250" y="185"/>
                </a:lnTo>
                <a:lnTo>
                  <a:pt x="1250" y="185"/>
                </a:lnTo>
                <a:lnTo>
                  <a:pt x="1238" y="179"/>
                </a:lnTo>
                <a:lnTo>
                  <a:pt x="1233" y="176"/>
                </a:lnTo>
                <a:lnTo>
                  <a:pt x="1226" y="172"/>
                </a:lnTo>
                <a:lnTo>
                  <a:pt x="1226" y="172"/>
                </a:lnTo>
                <a:lnTo>
                  <a:pt x="1209" y="157"/>
                </a:lnTo>
                <a:lnTo>
                  <a:pt x="1198" y="150"/>
                </a:lnTo>
                <a:lnTo>
                  <a:pt x="1191" y="148"/>
                </a:lnTo>
                <a:lnTo>
                  <a:pt x="1184" y="148"/>
                </a:lnTo>
                <a:close/>
                <a:moveTo>
                  <a:pt x="3621" y="139"/>
                </a:moveTo>
                <a:lnTo>
                  <a:pt x="3621" y="139"/>
                </a:lnTo>
                <a:lnTo>
                  <a:pt x="3606" y="141"/>
                </a:lnTo>
                <a:lnTo>
                  <a:pt x="3606" y="141"/>
                </a:lnTo>
                <a:lnTo>
                  <a:pt x="3597" y="143"/>
                </a:lnTo>
                <a:lnTo>
                  <a:pt x="3592" y="146"/>
                </a:lnTo>
                <a:lnTo>
                  <a:pt x="3590" y="148"/>
                </a:lnTo>
                <a:lnTo>
                  <a:pt x="3590" y="151"/>
                </a:lnTo>
                <a:lnTo>
                  <a:pt x="3592" y="153"/>
                </a:lnTo>
                <a:lnTo>
                  <a:pt x="3595" y="155"/>
                </a:lnTo>
                <a:lnTo>
                  <a:pt x="3595" y="155"/>
                </a:lnTo>
                <a:lnTo>
                  <a:pt x="3600" y="157"/>
                </a:lnTo>
                <a:lnTo>
                  <a:pt x="3607" y="157"/>
                </a:lnTo>
                <a:lnTo>
                  <a:pt x="3607" y="157"/>
                </a:lnTo>
                <a:lnTo>
                  <a:pt x="3618" y="155"/>
                </a:lnTo>
                <a:lnTo>
                  <a:pt x="3618" y="155"/>
                </a:lnTo>
                <a:lnTo>
                  <a:pt x="3623" y="155"/>
                </a:lnTo>
                <a:lnTo>
                  <a:pt x="3625" y="153"/>
                </a:lnTo>
                <a:lnTo>
                  <a:pt x="3623" y="151"/>
                </a:lnTo>
                <a:lnTo>
                  <a:pt x="3621" y="150"/>
                </a:lnTo>
                <a:lnTo>
                  <a:pt x="3621" y="150"/>
                </a:lnTo>
                <a:lnTo>
                  <a:pt x="3621" y="150"/>
                </a:lnTo>
                <a:lnTo>
                  <a:pt x="3623" y="148"/>
                </a:lnTo>
                <a:lnTo>
                  <a:pt x="3632" y="148"/>
                </a:lnTo>
                <a:lnTo>
                  <a:pt x="3640" y="146"/>
                </a:lnTo>
                <a:lnTo>
                  <a:pt x="3642" y="144"/>
                </a:lnTo>
                <a:lnTo>
                  <a:pt x="3640" y="144"/>
                </a:lnTo>
                <a:lnTo>
                  <a:pt x="3640" y="144"/>
                </a:lnTo>
                <a:lnTo>
                  <a:pt x="3628" y="141"/>
                </a:lnTo>
                <a:lnTo>
                  <a:pt x="3621" y="139"/>
                </a:lnTo>
                <a:close/>
                <a:moveTo>
                  <a:pt x="3545" y="137"/>
                </a:moveTo>
                <a:lnTo>
                  <a:pt x="3545" y="137"/>
                </a:lnTo>
                <a:lnTo>
                  <a:pt x="3532" y="139"/>
                </a:lnTo>
                <a:lnTo>
                  <a:pt x="3520" y="143"/>
                </a:lnTo>
                <a:lnTo>
                  <a:pt x="3517" y="144"/>
                </a:lnTo>
                <a:lnTo>
                  <a:pt x="3517" y="146"/>
                </a:lnTo>
                <a:lnTo>
                  <a:pt x="3518" y="146"/>
                </a:lnTo>
                <a:lnTo>
                  <a:pt x="3527" y="148"/>
                </a:lnTo>
                <a:lnTo>
                  <a:pt x="3527" y="148"/>
                </a:lnTo>
                <a:lnTo>
                  <a:pt x="3553" y="151"/>
                </a:lnTo>
                <a:lnTo>
                  <a:pt x="3553" y="151"/>
                </a:lnTo>
                <a:lnTo>
                  <a:pt x="3557" y="150"/>
                </a:lnTo>
                <a:lnTo>
                  <a:pt x="3564" y="148"/>
                </a:lnTo>
                <a:lnTo>
                  <a:pt x="3564" y="148"/>
                </a:lnTo>
                <a:lnTo>
                  <a:pt x="3565" y="146"/>
                </a:lnTo>
                <a:lnTo>
                  <a:pt x="3567" y="144"/>
                </a:lnTo>
                <a:lnTo>
                  <a:pt x="3565" y="143"/>
                </a:lnTo>
                <a:lnTo>
                  <a:pt x="3564" y="141"/>
                </a:lnTo>
                <a:lnTo>
                  <a:pt x="3555" y="139"/>
                </a:lnTo>
                <a:lnTo>
                  <a:pt x="3545" y="137"/>
                </a:lnTo>
                <a:close/>
                <a:moveTo>
                  <a:pt x="4227" y="127"/>
                </a:moveTo>
                <a:lnTo>
                  <a:pt x="4227" y="127"/>
                </a:lnTo>
                <a:lnTo>
                  <a:pt x="4223" y="129"/>
                </a:lnTo>
                <a:lnTo>
                  <a:pt x="4223" y="130"/>
                </a:lnTo>
                <a:lnTo>
                  <a:pt x="4223" y="132"/>
                </a:lnTo>
                <a:lnTo>
                  <a:pt x="4223" y="134"/>
                </a:lnTo>
                <a:lnTo>
                  <a:pt x="4223" y="134"/>
                </a:lnTo>
                <a:lnTo>
                  <a:pt x="4218" y="136"/>
                </a:lnTo>
                <a:lnTo>
                  <a:pt x="4209" y="139"/>
                </a:lnTo>
                <a:lnTo>
                  <a:pt x="4199" y="143"/>
                </a:lnTo>
                <a:lnTo>
                  <a:pt x="4194" y="146"/>
                </a:lnTo>
                <a:lnTo>
                  <a:pt x="4188" y="151"/>
                </a:lnTo>
                <a:lnTo>
                  <a:pt x="4188" y="151"/>
                </a:lnTo>
                <a:lnTo>
                  <a:pt x="4185" y="157"/>
                </a:lnTo>
                <a:lnTo>
                  <a:pt x="4181" y="160"/>
                </a:lnTo>
                <a:lnTo>
                  <a:pt x="4176" y="162"/>
                </a:lnTo>
                <a:lnTo>
                  <a:pt x="4171" y="162"/>
                </a:lnTo>
                <a:lnTo>
                  <a:pt x="4169" y="164"/>
                </a:lnTo>
                <a:lnTo>
                  <a:pt x="4166" y="167"/>
                </a:lnTo>
                <a:lnTo>
                  <a:pt x="4166" y="167"/>
                </a:lnTo>
                <a:lnTo>
                  <a:pt x="4160" y="181"/>
                </a:lnTo>
                <a:lnTo>
                  <a:pt x="4157" y="188"/>
                </a:lnTo>
                <a:lnTo>
                  <a:pt x="4157" y="188"/>
                </a:lnTo>
                <a:lnTo>
                  <a:pt x="4162" y="193"/>
                </a:lnTo>
                <a:lnTo>
                  <a:pt x="4167" y="197"/>
                </a:lnTo>
                <a:lnTo>
                  <a:pt x="4174" y="198"/>
                </a:lnTo>
                <a:lnTo>
                  <a:pt x="4174" y="198"/>
                </a:lnTo>
                <a:lnTo>
                  <a:pt x="4176" y="198"/>
                </a:lnTo>
                <a:lnTo>
                  <a:pt x="4176" y="198"/>
                </a:lnTo>
                <a:lnTo>
                  <a:pt x="4178" y="198"/>
                </a:lnTo>
                <a:lnTo>
                  <a:pt x="4178" y="198"/>
                </a:lnTo>
                <a:lnTo>
                  <a:pt x="4187" y="200"/>
                </a:lnTo>
                <a:lnTo>
                  <a:pt x="4197" y="202"/>
                </a:lnTo>
                <a:lnTo>
                  <a:pt x="4206" y="207"/>
                </a:lnTo>
                <a:lnTo>
                  <a:pt x="4213" y="216"/>
                </a:lnTo>
                <a:lnTo>
                  <a:pt x="4213" y="216"/>
                </a:lnTo>
                <a:lnTo>
                  <a:pt x="4220" y="223"/>
                </a:lnTo>
                <a:lnTo>
                  <a:pt x="4228" y="228"/>
                </a:lnTo>
                <a:lnTo>
                  <a:pt x="4239" y="230"/>
                </a:lnTo>
                <a:lnTo>
                  <a:pt x="4253" y="233"/>
                </a:lnTo>
                <a:lnTo>
                  <a:pt x="4253" y="233"/>
                </a:lnTo>
                <a:lnTo>
                  <a:pt x="4265" y="235"/>
                </a:lnTo>
                <a:lnTo>
                  <a:pt x="4269" y="237"/>
                </a:lnTo>
                <a:lnTo>
                  <a:pt x="4272" y="239"/>
                </a:lnTo>
                <a:lnTo>
                  <a:pt x="4274" y="239"/>
                </a:lnTo>
                <a:lnTo>
                  <a:pt x="4274" y="239"/>
                </a:lnTo>
                <a:lnTo>
                  <a:pt x="4279" y="239"/>
                </a:lnTo>
                <a:lnTo>
                  <a:pt x="4279" y="239"/>
                </a:lnTo>
                <a:lnTo>
                  <a:pt x="4296" y="239"/>
                </a:lnTo>
                <a:lnTo>
                  <a:pt x="4303" y="237"/>
                </a:lnTo>
                <a:lnTo>
                  <a:pt x="4303" y="235"/>
                </a:lnTo>
                <a:lnTo>
                  <a:pt x="4303" y="233"/>
                </a:lnTo>
                <a:lnTo>
                  <a:pt x="4303" y="233"/>
                </a:lnTo>
                <a:lnTo>
                  <a:pt x="4298" y="225"/>
                </a:lnTo>
                <a:lnTo>
                  <a:pt x="4298" y="219"/>
                </a:lnTo>
                <a:lnTo>
                  <a:pt x="4298" y="212"/>
                </a:lnTo>
                <a:lnTo>
                  <a:pt x="4298" y="212"/>
                </a:lnTo>
                <a:lnTo>
                  <a:pt x="4302" y="205"/>
                </a:lnTo>
                <a:lnTo>
                  <a:pt x="4303" y="200"/>
                </a:lnTo>
                <a:lnTo>
                  <a:pt x="4305" y="200"/>
                </a:lnTo>
                <a:lnTo>
                  <a:pt x="4303" y="198"/>
                </a:lnTo>
                <a:lnTo>
                  <a:pt x="4298" y="193"/>
                </a:lnTo>
                <a:lnTo>
                  <a:pt x="4298" y="193"/>
                </a:lnTo>
                <a:lnTo>
                  <a:pt x="4291" y="190"/>
                </a:lnTo>
                <a:lnTo>
                  <a:pt x="4284" y="190"/>
                </a:lnTo>
                <a:lnTo>
                  <a:pt x="4284" y="190"/>
                </a:lnTo>
                <a:lnTo>
                  <a:pt x="4279" y="190"/>
                </a:lnTo>
                <a:lnTo>
                  <a:pt x="4279" y="190"/>
                </a:lnTo>
                <a:lnTo>
                  <a:pt x="4277" y="190"/>
                </a:lnTo>
                <a:lnTo>
                  <a:pt x="4277" y="190"/>
                </a:lnTo>
                <a:lnTo>
                  <a:pt x="4277" y="190"/>
                </a:lnTo>
                <a:lnTo>
                  <a:pt x="4277" y="190"/>
                </a:lnTo>
                <a:lnTo>
                  <a:pt x="4282" y="186"/>
                </a:lnTo>
                <a:lnTo>
                  <a:pt x="4284" y="185"/>
                </a:lnTo>
                <a:lnTo>
                  <a:pt x="4286" y="185"/>
                </a:lnTo>
                <a:lnTo>
                  <a:pt x="4284" y="185"/>
                </a:lnTo>
                <a:lnTo>
                  <a:pt x="4284" y="185"/>
                </a:lnTo>
                <a:lnTo>
                  <a:pt x="4279" y="183"/>
                </a:lnTo>
                <a:lnTo>
                  <a:pt x="4269" y="181"/>
                </a:lnTo>
                <a:lnTo>
                  <a:pt x="4262" y="178"/>
                </a:lnTo>
                <a:lnTo>
                  <a:pt x="4258" y="174"/>
                </a:lnTo>
                <a:lnTo>
                  <a:pt x="4256" y="171"/>
                </a:lnTo>
                <a:lnTo>
                  <a:pt x="4256" y="171"/>
                </a:lnTo>
                <a:lnTo>
                  <a:pt x="4256" y="164"/>
                </a:lnTo>
                <a:lnTo>
                  <a:pt x="4258" y="158"/>
                </a:lnTo>
                <a:lnTo>
                  <a:pt x="4262" y="157"/>
                </a:lnTo>
                <a:lnTo>
                  <a:pt x="4267" y="157"/>
                </a:lnTo>
                <a:lnTo>
                  <a:pt x="4267" y="157"/>
                </a:lnTo>
                <a:lnTo>
                  <a:pt x="4269" y="155"/>
                </a:lnTo>
                <a:lnTo>
                  <a:pt x="4269" y="153"/>
                </a:lnTo>
                <a:lnTo>
                  <a:pt x="4256" y="144"/>
                </a:lnTo>
                <a:lnTo>
                  <a:pt x="4256" y="144"/>
                </a:lnTo>
                <a:lnTo>
                  <a:pt x="4237" y="132"/>
                </a:lnTo>
                <a:lnTo>
                  <a:pt x="4227" y="127"/>
                </a:lnTo>
                <a:close/>
                <a:moveTo>
                  <a:pt x="4160" y="122"/>
                </a:moveTo>
                <a:lnTo>
                  <a:pt x="4160" y="122"/>
                </a:lnTo>
                <a:lnTo>
                  <a:pt x="4152" y="123"/>
                </a:lnTo>
                <a:lnTo>
                  <a:pt x="4145" y="125"/>
                </a:lnTo>
                <a:lnTo>
                  <a:pt x="4136" y="129"/>
                </a:lnTo>
                <a:lnTo>
                  <a:pt x="4129" y="130"/>
                </a:lnTo>
                <a:lnTo>
                  <a:pt x="4129" y="130"/>
                </a:lnTo>
                <a:lnTo>
                  <a:pt x="4112" y="132"/>
                </a:lnTo>
                <a:lnTo>
                  <a:pt x="4110" y="134"/>
                </a:lnTo>
                <a:lnTo>
                  <a:pt x="4113" y="136"/>
                </a:lnTo>
                <a:lnTo>
                  <a:pt x="4113" y="136"/>
                </a:lnTo>
                <a:lnTo>
                  <a:pt x="4117" y="137"/>
                </a:lnTo>
                <a:lnTo>
                  <a:pt x="4118" y="139"/>
                </a:lnTo>
                <a:lnTo>
                  <a:pt x="4122" y="144"/>
                </a:lnTo>
                <a:lnTo>
                  <a:pt x="4125" y="150"/>
                </a:lnTo>
                <a:lnTo>
                  <a:pt x="4129" y="151"/>
                </a:lnTo>
                <a:lnTo>
                  <a:pt x="4132" y="151"/>
                </a:lnTo>
                <a:lnTo>
                  <a:pt x="4132" y="151"/>
                </a:lnTo>
                <a:lnTo>
                  <a:pt x="4136" y="151"/>
                </a:lnTo>
                <a:lnTo>
                  <a:pt x="4143" y="148"/>
                </a:lnTo>
                <a:lnTo>
                  <a:pt x="4143" y="148"/>
                </a:lnTo>
                <a:lnTo>
                  <a:pt x="4155" y="143"/>
                </a:lnTo>
                <a:lnTo>
                  <a:pt x="4162" y="137"/>
                </a:lnTo>
                <a:lnTo>
                  <a:pt x="4167" y="134"/>
                </a:lnTo>
                <a:lnTo>
                  <a:pt x="4176" y="130"/>
                </a:lnTo>
                <a:lnTo>
                  <a:pt x="4176" y="130"/>
                </a:lnTo>
                <a:lnTo>
                  <a:pt x="4183" y="127"/>
                </a:lnTo>
                <a:lnTo>
                  <a:pt x="4183" y="125"/>
                </a:lnTo>
                <a:lnTo>
                  <a:pt x="4183" y="125"/>
                </a:lnTo>
                <a:lnTo>
                  <a:pt x="4164" y="122"/>
                </a:lnTo>
                <a:lnTo>
                  <a:pt x="4164" y="122"/>
                </a:lnTo>
                <a:lnTo>
                  <a:pt x="4160" y="122"/>
                </a:lnTo>
                <a:close/>
                <a:moveTo>
                  <a:pt x="3501" y="116"/>
                </a:moveTo>
                <a:lnTo>
                  <a:pt x="3501" y="116"/>
                </a:lnTo>
                <a:lnTo>
                  <a:pt x="3499" y="116"/>
                </a:lnTo>
                <a:lnTo>
                  <a:pt x="3499" y="116"/>
                </a:lnTo>
                <a:lnTo>
                  <a:pt x="3471" y="116"/>
                </a:lnTo>
                <a:lnTo>
                  <a:pt x="3471" y="116"/>
                </a:lnTo>
                <a:lnTo>
                  <a:pt x="3459" y="116"/>
                </a:lnTo>
                <a:lnTo>
                  <a:pt x="3459" y="116"/>
                </a:lnTo>
                <a:lnTo>
                  <a:pt x="3456" y="116"/>
                </a:lnTo>
                <a:lnTo>
                  <a:pt x="3456" y="116"/>
                </a:lnTo>
                <a:lnTo>
                  <a:pt x="3445" y="118"/>
                </a:lnTo>
                <a:lnTo>
                  <a:pt x="3436" y="120"/>
                </a:lnTo>
                <a:lnTo>
                  <a:pt x="3415" y="125"/>
                </a:lnTo>
                <a:lnTo>
                  <a:pt x="3415" y="125"/>
                </a:lnTo>
                <a:lnTo>
                  <a:pt x="3401" y="129"/>
                </a:lnTo>
                <a:lnTo>
                  <a:pt x="3400" y="130"/>
                </a:lnTo>
                <a:lnTo>
                  <a:pt x="3401" y="132"/>
                </a:lnTo>
                <a:lnTo>
                  <a:pt x="3408" y="134"/>
                </a:lnTo>
                <a:lnTo>
                  <a:pt x="3419" y="134"/>
                </a:lnTo>
                <a:lnTo>
                  <a:pt x="3419" y="134"/>
                </a:lnTo>
                <a:lnTo>
                  <a:pt x="3426" y="134"/>
                </a:lnTo>
                <a:lnTo>
                  <a:pt x="3426" y="134"/>
                </a:lnTo>
                <a:lnTo>
                  <a:pt x="3452" y="132"/>
                </a:lnTo>
                <a:lnTo>
                  <a:pt x="3452" y="132"/>
                </a:lnTo>
                <a:lnTo>
                  <a:pt x="3468" y="134"/>
                </a:lnTo>
                <a:lnTo>
                  <a:pt x="3468" y="134"/>
                </a:lnTo>
                <a:lnTo>
                  <a:pt x="3471" y="134"/>
                </a:lnTo>
                <a:lnTo>
                  <a:pt x="3473" y="136"/>
                </a:lnTo>
                <a:lnTo>
                  <a:pt x="3475" y="137"/>
                </a:lnTo>
                <a:lnTo>
                  <a:pt x="3473" y="139"/>
                </a:lnTo>
                <a:lnTo>
                  <a:pt x="3471" y="143"/>
                </a:lnTo>
                <a:lnTo>
                  <a:pt x="3466" y="144"/>
                </a:lnTo>
                <a:lnTo>
                  <a:pt x="3452" y="148"/>
                </a:lnTo>
                <a:lnTo>
                  <a:pt x="3452" y="148"/>
                </a:lnTo>
                <a:lnTo>
                  <a:pt x="3443" y="150"/>
                </a:lnTo>
                <a:lnTo>
                  <a:pt x="3443" y="150"/>
                </a:lnTo>
                <a:lnTo>
                  <a:pt x="3447" y="151"/>
                </a:lnTo>
                <a:lnTo>
                  <a:pt x="3466" y="153"/>
                </a:lnTo>
                <a:lnTo>
                  <a:pt x="3466" y="153"/>
                </a:lnTo>
                <a:lnTo>
                  <a:pt x="3471" y="153"/>
                </a:lnTo>
                <a:lnTo>
                  <a:pt x="3471" y="153"/>
                </a:lnTo>
                <a:lnTo>
                  <a:pt x="3475" y="151"/>
                </a:lnTo>
                <a:lnTo>
                  <a:pt x="3478" y="150"/>
                </a:lnTo>
                <a:lnTo>
                  <a:pt x="3482" y="144"/>
                </a:lnTo>
                <a:lnTo>
                  <a:pt x="3483" y="139"/>
                </a:lnTo>
                <a:lnTo>
                  <a:pt x="3485" y="136"/>
                </a:lnTo>
                <a:lnTo>
                  <a:pt x="3490" y="134"/>
                </a:lnTo>
                <a:lnTo>
                  <a:pt x="3490" y="134"/>
                </a:lnTo>
                <a:lnTo>
                  <a:pt x="3499" y="132"/>
                </a:lnTo>
                <a:lnTo>
                  <a:pt x="3508" y="130"/>
                </a:lnTo>
                <a:lnTo>
                  <a:pt x="3517" y="130"/>
                </a:lnTo>
                <a:lnTo>
                  <a:pt x="3527" y="127"/>
                </a:lnTo>
                <a:lnTo>
                  <a:pt x="3527" y="127"/>
                </a:lnTo>
                <a:lnTo>
                  <a:pt x="3531" y="125"/>
                </a:lnTo>
                <a:lnTo>
                  <a:pt x="3532" y="123"/>
                </a:lnTo>
                <a:lnTo>
                  <a:pt x="3531" y="122"/>
                </a:lnTo>
                <a:lnTo>
                  <a:pt x="3527" y="120"/>
                </a:lnTo>
                <a:lnTo>
                  <a:pt x="3515" y="116"/>
                </a:lnTo>
                <a:lnTo>
                  <a:pt x="3501" y="116"/>
                </a:lnTo>
                <a:close/>
                <a:moveTo>
                  <a:pt x="3585" y="113"/>
                </a:moveTo>
                <a:lnTo>
                  <a:pt x="3585" y="113"/>
                </a:lnTo>
                <a:lnTo>
                  <a:pt x="3578" y="115"/>
                </a:lnTo>
                <a:lnTo>
                  <a:pt x="3571" y="116"/>
                </a:lnTo>
                <a:lnTo>
                  <a:pt x="3571" y="116"/>
                </a:lnTo>
                <a:lnTo>
                  <a:pt x="3565" y="118"/>
                </a:lnTo>
                <a:lnTo>
                  <a:pt x="3564" y="120"/>
                </a:lnTo>
                <a:lnTo>
                  <a:pt x="3565" y="122"/>
                </a:lnTo>
                <a:lnTo>
                  <a:pt x="3571" y="125"/>
                </a:lnTo>
                <a:lnTo>
                  <a:pt x="3571" y="125"/>
                </a:lnTo>
                <a:lnTo>
                  <a:pt x="3581" y="129"/>
                </a:lnTo>
                <a:lnTo>
                  <a:pt x="3595" y="129"/>
                </a:lnTo>
                <a:lnTo>
                  <a:pt x="3595" y="129"/>
                </a:lnTo>
                <a:lnTo>
                  <a:pt x="3606" y="129"/>
                </a:lnTo>
                <a:lnTo>
                  <a:pt x="3614" y="125"/>
                </a:lnTo>
                <a:lnTo>
                  <a:pt x="3614" y="125"/>
                </a:lnTo>
                <a:lnTo>
                  <a:pt x="3620" y="120"/>
                </a:lnTo>
                <a:lnTo>
                  <a:pt x="3621" y="118"/>
                </a:lnTo>
                <a:lnTo>
                  <a:pt x="3618" y="118"/>
                </a:lnTo>
                <a:lnTo>
                  <a:pt x="3609" y="116"/>
                </a:lnTo>
                <a:lnTo>
                  <a:pt x="3609" y="116"/>
                </a:lnTo>
                <a:lnTo>
                  <a:pt x="3597" y="115"/>
                </a:lnTo>
                <a:lnTo>
                  <a:pt x="3585" y="113"/>
                </a:lnTo>
                <a:close/>
                <a:moveTo>
                  <a:pt x="3679" y="113"/>
                </a:moveTo>
                <a:lnTo>
                  <a:pt x="3679" y="113"/>
                </a:lnTo>
                <a:lnTo>
                  <a:pt x="3670" y="115"/>
                </a:lnTo>
                <a:lnTo>
                  <a:pt x="3656" y="120"/>
                </a:lnTo>
                <a:lnTo>
                  <a:pt x="3656" y="120"/>
                </a:lnTo>
                <a:lnTo>
                  <a:pt x="3647" y="125"/>
                </a:lnTo>
                <a:lnTo>
                  <a:pt x="3646" y="129"/>
                </a:lnTo>
                <a:lnTo>
                  <a:pt x="3644" y="130"/>
                </a:lnTo>
                <a:lnTo>
                  <a:pt x="3646" y="136"/>
                </a:lnTo>
                <a:lnTo>
                  <a:pt x="3649" y="141"/>
                </a:lnTo>
                <a:lnTo>
                  <a:pt x="3649" y="141"/>
                </a:lnTo>
                <a:lnTo>
                  <a:pt x="3651" y="141"/>
                </a:lnTo>
                <a:lnTo>
                  <a:pt x="3653" y="143"/>
                </a:lnTo>
                <a:lnTo>
                  <a:pt x="3653" y="143"/>
                </a:lnTo>
                <a:lnTo>
                  <a:pt x="3658" y="141"/>
                </a:lnTo>
                <a:lnTo>
                  <a:pt x="3658" y="141"/>
                </a:lnTo>
                <a:lnTo>
                  <a:pt x="3663" y="141"/>
                </a:lnTo>
                <a:lnTo>
                  <a:pt x="3663" y="141"/>
                </a:lnTo>
                <a:lnTo>
                  <a:pt x="3665" y="141"/>
                </a:lnTo>
                <a:lnTo>
                  <a:pt x="3667" y="143"/>
                </a:lnTo>
                <a:lnTo>
                  <a:pt x="3667" y="143"/>
                </a:lnTo>
                <a:lnTo>
                  <a:pt x="3668" y="146"/>
                </a:lnTo>
                <a:lnTo>
                  <a:pt x="3670" y="146"/>
                </a:lnTo>
                <a:lnTo>
                  <a:pt x="3670" y="146"/>
                </a:lnTo>
                <a:lnTo>
                  <a:pt x="3675" y="144"/>
                </a:lnTo>
                <a:lnTo>
                  <a:pt x="3686" y="137"/>
                </a:lnTo>
                <a:lnTo>
                  <a:pt x="3686" y="137"/>
                </a:lnTo>
                <a:lnTo>
                  <a:pt x="3693" y="132"/>
                </a:lnTo>
                <a:lnTo>
                  <a:pt x="3695" y="129"/>
                </a:lnTo>
                <a:lnTo>
                  <a:pt x="3693" y="125"/>
                </a:lnTo>
                <a:lnTo>
                  <a:pt x="3689" y="120"/>
                </a:lnTo>
                <a:lnTo>
                  <a:pt x="3689" y="120"/>
                </a:lnTo>
                <a:lnTo>
                  <a:pt x="3684" y="115"/>
                </a:lnTo>
                <a:lnTo>
                  <a:pt x="3682" y="113"/>
                </a:lnTo>
                <a:lnTo>
                  <a:pt x="3679" y="113"/>
                </a:lnTo>
                <a:close/>
                <a:moveTo>
                  <a:pt x="3750" y="101"/>
                </a:moveTo>
                <a:lnTo>
                  <a:pt x="3750" y="101"/>
                </a:lnTo>
                <a:lnTo>
                  <a:pt x="3742" y="104"/>
                </a:lnTo>
                <a:lnTo>
                  <a:pt x="3733" y="111"/>
                </a:lnTo>
                <a:lnTo>
                  <a:pt x="3733" y="111"/>
                </a:lnTo>
                <a:lnTo>
                  <a:pt x="3731" y="113"/>
                </a:lnTo>
                <a:lnTo>
                  <a:pt x="3731" y="116"/>
                </a:lnTo>
                <a:lnTo>
                  <a:pt x="3728" y="118"/>
                </a:lnTo>
                <a:lnTo>
                  <a:pt x="3719" y="120"/>
                </a:lnTo>
                <a:lnTo>
                  <a:pt x="3719" y="120"/>
                </a:lnTo>
                <a:lnTo>
                  <a:pt x="3710" y="122"/>
                </a:lnTo>
                <a:lnTo>
                  <a:pt x="3707" y="123"/>
                </a:lnTo>
                <a:lnTo>
                  <a:pt x="3703" y="127"/>
                </a:lnTo>
                <a:lnTo>
                  <a:pt x="3703" y="129"/>
                </a:lnTo>
                <a:lnTo>
                  <a:pt x="3703" y="129"/>
                </a:lnTo>
                <a:lnTo>
                  <a:pt x="3703" y="132"/>
                </a:lnTo>
                <a:lnTo>
                  <a:pt x="3705" y="132"/>
                </a:lnTo>
                <a:lnTo>
                  <a:pt x="3705" y="132"/>
                </a:lnTo>
                <a:lnTo>
                  <a:pt x="3721" y="130"/>
                </a:lnTo>
                <a:lnTo>
                  <a:pt x="3721" y="130"/>
                </a:lnTo>
                <a:lnTo>
                  <a:pt x="3738" y="127"/>
                </a:lnTo>
                <a:lnTo>
                  <a:pt x="3754" y="122"/>
                </a:lnTo>
                <a:lnTo>
                  <a:pt x="3754" y="122"/>
                </a:lnTo>
                <a:lnTo>
                  <a:pt x="3756" y="118"/>
                </a:lnTo>
                <a:lnTo>
                  <a:pt x="3757" y="116"/>
                </a:lnTo>
                <a:lnTo>
                  <a:pt x="3756" y="110"/>
                </a:lnTo>
                <a:lnTo>
                  <a:pt x="3750" y="101"/>
                </a:lnTo>
                <a:lnTo>
                  <a:pt x="3750" y="101"/>
                </a:lnTo>
                <a:lnTo>
                  <a:pt x="3750" y="101"/>
                </a:lnTo>
                <a:close/>
                <a:moveTo>
                  <a:pt x="3640" y="76"/>
                </a:moveTo>
                <a:lnTo>
                  <a:pt x="3640" y="76"/>
                </a:lnTo>
                <a:lnTo>
                  <a:pt x="3630" y="76"/>
                </a:lnTo>
                <a:lnTo>
                  <a:pt x="3620" y="80"/>
                </a:lnTo>
                <a:lnTo>
                  <a:pt x="3620" y="80"/>
                </a:lnTo>
                <a:lnTo>
                  <a:pt x="3611" y="83"/>
                </a:lnTo>
                <a:lnTo>
                  <a:pt x="3607" y="87"/>
                </a:lnTo>
                <a:lnTo>
                  <a:pt x="3604" y="92"/>
                </a:lnTo>
                <a:lnTo>
                  <a:pt x="3599" y="97"/>
                </a:lnTo>
                <a:lnTo>
                  <a:pt x="3599" y="97"/>
                </a:lnTo>
                <a:lnTo>
                  <a:pt x="3595" y="101"/>
                </a:lnTo>
                <a:lnTo>
                  <a:pt x="3593" y="103"/>
                </a:lnTo>
                <a:lnTo>
                  <a:pt x="3595" y="104"/>
                </a:lnTo>
                <a:lnTo>
                  <a:pt x="3599" y="104"/>
                </a:lnTo>
                <a:lnTo>
                  <a:pt x="3599" y="104"/>
                </a:lnTo>
                <a:lnTo>
                  <a:pt x="3618" y="103"/>
                </a:lnTo>
                <a:lnTo>
                  <a:pt x="3618" y="103"/>
                </a:lnTo>
                <a:lnTo>
                  <a:pt x="3640" y="96"/>
                </a:lnTo>
                <a:lnTo>
                  <a:pt x="3656" y="87"/>
                </a:lnTo>
                <a:lnTo>
                  <a:pt x="3656" y="87"/>
                </a:lnTo>
                <a:lnTo>
                  <a:pt x="3660" y="85"/>
                </a:lnTo>
                <a:lnTo>
                  <a:pt x="3660" y="83"/>
                </a:lnTo>
                <a:lnTo>
                  <a:pt x="3660" y="82"/>
                </a:lnTo>
                <a:lnTo>
                  <a:pt x="3658" y="80"/>
                </a:lnTo>
                <a:lnTo>
                  <a:pt x="3651" y="76"/>
                </a:lnTo>
                <a:lnTo>
                  <a:pt x="3640" y="76"/>
                </a:lnTo>
                <a:close/>
                <a:moveTo>
                  <a:pt x="1547" y="50"/>
                </a:moveTo>
                <a:lnTo>
                  <a:pt x="1547" y="50"/>
                </a:lnTo>
                <a:lnTo>
                  <a:pt x="1538" y="52"/>
                </a:lnTo>
                <a:lnTo>
                  <a:pt x="1538" y="52"/>
                </a:lnTo>
                <a:lnTo>
                  <a:pt x="1512" y="54"/>
                </a:lnTo>
                <a:lnTo>
                  <a:pt x="1484" y="54"/>
                </a:lnTo>
                <a:lnTo>
                  <a:pt x="1460" y="54"/>
                </a:lnTo>
                <a:lnTo>
                  <a:pt x="1444" y="55"/>
                </a:lnTo>
                <a:lnTo>
                  <a:pt x="1444" y="55"/>
                </a:lnTo>
                <a:lnTo>
                  <a:pt x="1439" y="55"/>
                </a:lnTo>
                <a:lnTo>
                  <a:pt x="1439" y="57"/>
                </a:lnTo>
                <a:lnTo>
                  <a:pt x="1442" y="61"/>
                </a:lnTo>
                <a:lnTo>
                  <a:pt x="1460" y="69"/>
                </a:lnTo>
                <a:lnTo>
                  <a:pt x="1460" y="69"/>
                </a:lnTo>
                <a:lnTo>
                  <a:pt x="1460" y="69"/>
                </a:lnTo>
                <a:lnTo>
                  <a:pt x="1458" y="71"/>
                </a:lnTo>
                <a:lnTo>
                  <a:pt x="1458" y="71"/>
                </a:lnTo>
                <a:lnTo>
                  <a:pt x="1444" y="69"/>
                </a:lnTo>
                <a:lnTo>
                  <a:pt x="1444" y="69"/>
                </a:lnTo>
                <a:lnTo>
                  <a:pt x="1423" y="69"/>
                </a:lnTo>
                <a:lnTo>
                  <a:pt x="1423" y="69"/>
                </a:lnTo>
                <a:lnTo>
                  <a:pt x="1404" y="69"/>
                </a:lnTo>
                <a:lnTo>
                  <a:pt x="1385" y="73"/>
                </a:lnTo>
                <a:lnTo>
                  <a:pt x="1385" y="73"/>
                </a:lnTo>
                <a:lnTo>
                  <a:pt x="1362" y="80"/>
                </a:lnTo>
                <a:lnTo>
                  <a:pt x="1353" y="83"/>
                </a:lnTo>
                <a:lnTo>
                  <a:pt x="1346" y="87"/>
                </a:lnTo>
                <a:lnTo>
                  <a:pt x="1345" y="90"/>
                </a:lnTo>
                <a:lnTo>
                  <a:pt x="1346" y="94"/>
                </a:lnTo>
                <a:lnTo>
                  <a:pt x="1353" y="97"/>
                </a:lnTo>
                <a:lnTo>
                  <a:pt x="1364" y="103"/>
                </a:lnTo>
                <a:lnTo>
                  <a:pt x="1364" y="103"/>
                </a:lnTo>
                <a:lnTo>
                  <a:pt x="1400" y="118"/>
                </a:lnTo>
                <a:lnTo>
                  <a:pt x="1407" y="122"/>
                </a:lnTo>
                <a:lnTo>
                  <a:pt x="1407" y="122"/>
                </a:lnTo>
                <a:lnTo>
                  <a:pt x="1381" y="116"/>
                </a:lnTo>
                <a:lnTo>
                  <a:pt x="1359" y="111"/>
                </a:lnTo>
                <a:lnTo>
                  <a:pt x="1338" y="104"/>
                </a:lnTo>
                <a:lnTo>
                  <a:pt x="1338" y="104"/>
                </a:lnTo>
                <a:lnTo>
                  <a:pt x="1329" y="101"/>
                </a:lnTo>
                <a:lnTo>
                  <a:pt x="1322" y="99"/>
                </a:lnTo>
                <a:lnTo>
                  <a:pt x="1322" y="99"/>
                </a:lnTo>
                <a:lnTo>
                  <a:pt x="1313" y="101"/>
                </a:lnTo>
                <a:lnTo>
                  <a:pt x="1291" y="108"/>
                </a:lnTo>
                <a:lnTo>
                  <a:pt x="1291" y="108"/>
                </a:lnTo>
                <a:lnTo>
                  <a:pt x="1238" y="122"/>
                </a:lnTo>
                <a:lnTo>
                  <a:pt x="1228" y="125"/>
                </a:lnTo>
                <a:lnTo>
                  <a:pt x="1221" y="129"/>
                </a:lnTo>
                <a:lnTo>
                  <a:pt x="1217" y="132"/>
                </a:lnTo>
                <a:lnTo>
                  <a:pt x="1216" y="136"/>
                </a:lnTo>
                <a:lnTo>
                  <a:pt x="1216" y="136"/>
                </a:lnTo>
                <a:lnTo>
                  <a:pt x="1217" y="141"/>
                </a:lnTo>
                <a:lnTo>
                  <a:pt x="1223" y="146"/>
                </a:lnTo>
                <a:lnTo>
                  <a:pt x="1235" y="155"/>
                </a:lnTo>
                <a:lnTo>
                  <a:pt x="1250" y="164"/>
                </a:lnTo>
                <a:lnTo>
                  <a:pt x="1266" y="167"/>
                </a:lnTo>
                <a:lnTo>
                  <a:pt x="1266" y="167"/>
                </a:lnTo>
                <a:lnTo>
                  <a:pt x="1278" y="169"/>
                </a:lnTo>
                <a:lnTo>
                  <a:pt x="1278" y="169"/>
                </a:lnTo>
                <a:lnTo>
                  <a:pt x="1294" y="167"/>
                </a:lnTo>
                <a:lnTo>
                  <a:pt x="1310" y="165"/>
                </a:lnTo>
                <a:lnTo>
                  <a:pt x="1329" y="160"/>
                </a:lnTo>
                <a:lnTo>
                  <a:pt x="1329" y="160"/>
                </a:lnTo>
                <a:lnTo>
                  <a:pt x="1329" y="160"/>
                </a:lnTo>
                <a:lnTo>
                  <a:pt x="1329" y="160"/>
                </a:lnTo>
                <a:lnTo>
                  <a:pt x="1322" y="169"/>
                </a:lnTo>
                <a:lnTo>
                  <a:pt x="1313" y="176"/>
                </a:lnTo>
                <a:lnTo>
                  <a:pt x="1313" y="176"/>
                </a:lnTo>
                <a:lnTo>
                  <a:pt x="1355" y="167"/>
                </a:lnTo>
                <a:lnTo>
                  <a:pt x="1355" y="167"/>
                </a:lnTo>
                <a:lnTo>
                  <a:pt x="1387" y="157"/>
                </a:lnTo>
                <a:lnTo>
                  <a:pt x="1416" y="146"/>
                </a:lnTo>
                <a:lnTo>
                  <a:pt x="1416" y="146"/>
                </a:lnTo>
                <a:lnTo>
                  <a:pt x="1437" y="139"/>
                </a:lnTo>
                <a:lnTo>
                  <a:pt x="1442" y="137"/>
                </a:lnTo>
                <a:lnTo>
                  <a:pt x="1442" y="137"/>
                </a:lnTo>
                <a:lnTo>
                  <a:pt x="1420" y="153"/>
                </a:lnTo>
                <a:lnTo>
                  <a:pt x="1400" y="165"/>
                </a:lnTo>
                <a:lnTo>
                  <a:pt x="1380" y="176"/>
                </a:lnTo>
                <a:lnTo>
                  <a:pt x="1380" y="176"/>
                </a:lnTo>
                <a:lnTo>
                  <a:pt x="1359" y="183"/>
                </a:lnTo>
                <a:lnTo>
                  <a:pt x="1339" y="188"/>
                </a:lnTo>
                <a:lnTo>
                  <a:pt x="1320" y="192"/>
                </a:lnTo>
                <a:lnTo>
                  <a:pt x="1305" y="192"/>
                </a:lnTo>
                <a:lnTo>
                  <a:pt x="1305" y="192"/>
                </a:lnTo>
                <a:lnTo>
                  <a:pt x="1301" y="193"/>
                </a:lnTo>
                <a:lnTo>
                  <a:pt x="1298" y="195"/>
                </a:lnTo>
                <a:lnTo>
                  <a:pt x="1296" y="197"/>
                </a:lnTo>
                <a:lnTo>
                  <a:pt x="1294" y="198"/>
                </a:lnTo>
                <a:lnTo>
                  <a:pt x="1296" y="202"/>
                </a:lnTo>
                <a:lnTo>
                  <a:pt x="1299" y="204"/>
                </a:lnTo>
                <a:lnTo>
                  <a:pt x="1308" y="211"/>
                </a:lnTo>
                <a:lnTo>
                  <a:pt x="1308" y="211"/>
                </a:lnTo>
                <a:lnTo>
                  <a:pt x="1318" y="218"/>
                </a:lnTo>
                <a:lnTo>
                  <a:pt x="1329" y="226"/>
                </a:lnTo>
                <a:lnTo>
                  <a:pt x="1336" y="235"/>
                </a:lnTo>
                <a:lnTo>
                  <a:pt x="1343" y="242"/>
                </a:lnTo>
                <a:lnTo>
                  <a:pt x="1343" y="242"/>
                </a:lnTo>
                <a:lnTo>
                  <a:pt x="1348" y="247"/>
                </a:lnTo>
                <a:lnTo>
                  <a:pt x="1352" y="253"/>
                </a:lnTo>
                <a:lnTo>
                  <a:pt x="1353" y="258"/>
                </a:lnTo>
                <a:lnTo>
                  <a:pt x="1353" y="258"/>
                </a:lnTo>
                <a:lnTo>
                  <a:pt x="1345" y="253"/>
                </a:lnTo>
                <a:lnTo>
                  <a:pt x="1338" y="251"/>
                </a:lnTo>
                <a:lnTo>
                  <a:pt x="1327" y="249"/>
                </a:lnTo>
                <a:lnTo>
                  <a:pt x="1327" y="249"/>
                </a:lnTo>
                <a:lnTo>
                  <a:pt x="1315" y="251"/>
                </a:lnTo>
                <a:lnTo>
                  <a:pt x="1308" y="253"/>
                </a:lnTo>
                <a:lnTo>
                  <a:pt x="1301" y="258"/>
                </a:lnTo>
                <a:lnTo>
                  <a:pt x="1301" y="258"/>
                </a:lnTo>
                <a:lnTo>
                  <a:pt x="1292" y="263"/>
                </a:lnTo>
                <a:lnTo>
                  <a:pt x="1287" y="270"/>
                </a:lnTo>
                <a:lnTo>
                  <a:pt x="1284" y="275"/>
                </a:lnTo>
                <a:lnTo>
                  <a:pt x="1280" y="279"/>
                </a:lnTo>
                <a:lnTo>
                  <a:pt x="1280" y="282"/>
                </a:lnTo>
                <a:lnTo>
                  <a:pt x="1282" y="286"/>
                </a:lnTo>
                <a:lnTo>
                  <a:pt x="1285" y="289"/>
                </a:lnTo>
                <a:lnTo>
                  <a:pt x="1285" y="289"/>
                </a:lnTo>
                <a:lnTo>
                  <a:pt x="1305" y="293"/>
                </a:lnTo>
                <a:lnTo>
                  <a:pt x="1313" y="296"/>
                </a:lnTo>
                <a:lnTo>
                  <a:pt x="1318" y="298"/>
                </a:lnTo>
                <a:lnTo>
                  <a:pt x="1320" y="301"/>
                </a:lnTo>
                <a:lnTo>
                  <a:pt x="1320" y="301"/>
                </a:lnTo>
                <a:lnTo>
                  <a:pt x="1322" y="303"/>
                </a:lnTo>
                <a:lnTo>
                  <a:pt x="1325" y="303"/>
                </a:lnTo>
                <a:lnTo>
                  <a:pt x="1325" y="303"/>
                </a:lnTo>
                <a:lnTo>
                  <a:pt x="1334" y="301"/>
                </a:lnTo>
                <a:lnTo>
                  <a:pt x="1345" y="298"/>
                </a:lnTo>
                <a:lnTo>
                  <a:pt x="1355" y="294"/>
                </a:lnTo>
                <a:lnTo>
                  <a:pt x="1355" y="294"/>
                </a:lnTo>
                <a:lnTo>
                  <a:pt x="1346" y="303"/>
                </a:lnTo>
                <a:lnTo>
                  <a:pt x="1336" y="310"/>
                </a:lnTo>
                <a:lnTo>
                  <a:pt x="1331" y="312"/>
                </a:lnTo>
                <a:lnTo>
                  <a:pt x="1325" y="314"/>
                </a:lnTo>
                <a:lnTo>
                  <a:pt x="1325" y="314"/>
                </a:lnTo>
                <a:lnTo>
                  <a:pt x="1317" y="312"/>
                </a:lnTo>
                <a:lnTo>
                  <a:pt x="1312" y="308"/>
                </a:lnTo>
                <a:lnTo>
                  <a:pt x="1305" y="305"/>
                </a:lnTo>
                <a:lnTo>
                  <a:pt x="1294" y="303"/>
                </a:lnTo>
                <a:lnTo>
                  <a:pt x="1294" y="303"/>
                </a:lnTo>
                <a:lnTo>
                  <a:pt x="1289" y="303"/>
                </a:lnTo>
                <a:lnTo>
                  <a:pt x="1289" y="303"/>
                </a:lnTo>
                <a:lnTo>
                  <a:pt x="1277" y="305"/>
                </a:lnTo>
                <a:lnTo>
                  <a:pt x="1273" y="307"/>
                </a:lnTo>
                <a:lnTo>
                  <a:pt x="1271" y="308"/>
                </a:lnTo>
                <a:lnTo>
                  <a:pt x="1271" y="310"/>
                </a:lnTo>
                <a:lnTo>
                  <a:pt x="1273" y="314"/>
                </a:lnTo>
                <a:lnTo>
                  <a:pt x="1278" y="319"/>
                </a:lnTo>
                <a:lnTo>
                  <a:pt x="1278" y="319"/>
                </a:lnTo>
                <a:lnTo>
                  <a:pt x="1284" y="322"/>
                </a:lnTo>
                <a:lnTo>
                  <a:pt x="1287" y="328"/>
                </a:lnTo>
                <a:lnTo>
                  <a:pt x="1287" y="329"/>
                </a:lnTo>
                <a:lnTo>
                  <a:pt x="1287" y="331"/>
                </a:lnTo>
                <a:lnTo>
                  <a:pt x="1278" y="336"/>
                </a:lnTo>
                <a:lnTo>
                  <a:pt x="1278" y="336"/>
                </a:lnTo>
                <a:lnTo>
                  <a:pt x="1261" y="345"/>
                </a:lnTo>
                <a:lnTo>
                  <a:pt x="1256" y="349"/>
                </a:lnTo>
                <a:lnTo>
                  <a:pt x="1254" y="356"/>
                </a:lnTo>
                <a:lnTo>
                  <a:pt x="1254" y="356"/>
                </a:lnTo>
                <a:lnTo>
                  <a:pt x="1256" y="357"/>
                </a:lnTo>
                <a:lnTo>
                  <a:pt x="1257" y="361"/>
                </a:lnTo>
                <a:lnTo>
                  <a:pt x="1266" y="362"/>
                </a:lnTo>
                <a:lnTo>
                  <a:pt x="1278" y="364"/>
                </a:lnTo>
                <a:lnTo>
                  <a:pt x="1289" y="364"/>
                </a:lnTo>
                <a:lnTo>
                  <a:pt x="1289" y="364"/>
                </a:lnTo>
                <a:lnTo>
                  <a:pt x="1341" y="362"/>
                </a:lnTo>
                <a:lnTo>
                  <a:pt x="1341" y="362"/>
                </a:lnTo>
                <a:lnTo>
                  <a:pt x="1355" y="361"/>
                </a:lnTo>
                <a:lnTo>
                  <a:pt x="1362" y="357"/>
                </a:lnTo>
                <a:lnTo>
                  <a:pt x="1367" y="356"/>
                </a:lnTo>
                <a:lnTo>
                  <a:pt x="1373" y="354"/>
                </a:lnTo>
                <a:lnTo>
                  <a:pt x="1373" y="354"/>
                </a:lnTo>
                <a:lnTo>
                  <a:pt x="1380" y="354"/>
                </a:lnTo>
                <a:lnTo>
                  <a:pt x="1385" y="356"/>
                </a:lnTo>
                <a:lnTo>
                  <a:pt x="1388" y="359"/>
                </a:lnTo>
                <a:lnTo>
                  <a:pt x="1388" y="362"/>
                </a:lnTo>
                <a:lnTo>
                  <a:pt x="1387" y="366"/>
                </a:lnTo>
                <a:lnTo>
                  <a:pt x="1387" y="366"/>
                </a:lnTo>
                <a:lnTo>
                  <a:pt x="1387" y="369"/>
                </a:lnTo>
                <a:lnTo>
                  <a:pt x="1388" y="371"/>
                </a:lnTo>
                <a:lnTo>
                  <a:pt x="1388" y="371"/>
                </a:lnTo>
                <a:lnTo>
                  <a:pt x="1397" y="368"/>
                </a:lnTo>
                <a:lnTo>
                  <a:pt x="1418" y="359"/>
                </a:lnTo>
                <a:lnTo>
                  <a:pt x="1418" y="359"/>
                </a:lnTo>
                <a:lnTo>
                  <a:pt x="1427" y="356"/>
                </a:lnTo>
                <a:lnTo>
                  <a:pt x="1432" y="352"/>
                </a:lnTo>
                <a:lnTo>
                  <a:pt x="1435" y="347"/>
                </a:lnTo>
                <a:lnTo>
                  <a:pt x="1435" y="343"/>
                </a:lnTo>
                <a:lnTo>
                  <a:pt x="1434" y="335"/>
                </a:lnTo>
                <a:lnTo>
                  <a:pt x="1432" y="329"/>
                </a:lnTo>
                <a:lnTo>
                  <a:pt x="1432" y="329"/>
                </a:lnTo>
                <a:lnTo>
                  <a:pt x="1428" y="326"/>
                </a:lnTo>
                <a:lnTo>
                  <a:pt x="1423" y="324"/>
                </a:lnTo>
                <a:lnTo>
                  <a:pt x="1413" y="319"/>
                </a:lnTo>
                <a:lnTo>
                  <a:pt x="1413" y="319"/>
                </a:lnTo>
                <a:lnTo>
                  <a:pt x="1413" y="317"/>
                </a:lnTo>
                <a:lnTo>
                  <a:pt x="1413" y="314"/>
                </a:lnTo>
                <a:lnTo>
                  <a:pt x="1420" y="303"/>
                </a:lnTo>
                <a:lnTo>
                  <a:pt x="1427" y="291"/>
                </a:lnTo>
                <a:lnTo>
                  <a:pt x="1428" y="286"/>
                </a:lnTo>
                <a:lnTo>
                  <a:pt x="1428" y="282"/>
                </a:lnTo>
                <a:lnTo>
                  <a:pt x="1428" y="282"/>
                </a:lnTo>
                <a:lnTo>
                  <a:pt x="1428" y="279"/>
                </a:lnTo>
                <a:lnTo>
                  <a:pt x="1432" y="277"/>
                </a:lnTo>
                <a:lnTo>
                  <a:pt x="1444" y="275"/>
                </a:lnTo>
                <a:lnTo>
                  <a:pt x="1451" y="274"/>
                </a:lnTo>
                <a:lnTo>
                  <a:pt x="1460" y="270"/>
                </a:lnTo>
                <a:lnTo>
                  <a:pt x="1467" y="267"/>
                </a:lnTo>
                <a:lnTo>
                  <a:pt x="1474" y="260"/>
                </a:lnTo>
                <a:lnTo>
                  <a:pt x="1474" y="260"/>
                </a:lnTo>
                <a:lnTo>
                  <a:pt x="1479" y="253"/>
                </a:lnTo>
                <a:lnTo>
                  <a:pt x="1482" y="246"/>
                </a:lnTo>
                <a:lnTo>
                  <a:pt x="1484" y="240"/>
                </a:lnTo>
                <a:lnTo>
                  <a:pt x="1484" y="235"/>
                </a:lnTo>
                <a:lnTo>
                  <a:pt x="1482" y="230"/>
                </a:lnTo>
                <a:lnTo>
                  <a:pt x="1481" y="226"/>
                </a:lnTo>
                <a:lnTo>
                  <a:pt x="1477" y="223"/>
                </a:lnTo>
                <a:lnTo>
                  <a:pt x="1474" y="221"/>
                </a:lnTo>
                <a:lnTo>
                  <a:pt x="1474" y="221"/>
                </a:lnTo>
                <a:lnTo>
                  <a:pt x="1470" y="219"/>
                </a:lnTo>
                <a:lnTo>
                  <a:pt x="1472" y="219"/>
                </a:lnTo>
                <a:lnTo>
                  <a:pt x="1481" y="218"/>
                </a:lnTo>
                <a:lnTo>
                  <a:pt x="1493" y="218"/>
                </a:lnTo>
                <a:lnTo>
                  <a:pt x="1498" y="216"/>
                </a:lnTo>
                <a:lnTo>
                  <a:pt x="1503" y="214"/>
                </a:lnTo>
                <a:lnTo>
                  <a:pt x="1503" y="214"/>
                </a:lnTo>
                <a:lnTo>
                  <a:pt x="1524" y="204"/>
                </a:lnTo>
                <a:lnTo>
                  <a:pt x="1535" y="198"/>
                </a:lnTo>
                <a:lnTo>
                  <a:pt x="1544" y="190"/>
                </a:lnTo>
                <a:lnTo>
                  <a:pt x="1544" y="190"/>
                </a:lnTo>
                <a:lnTo>
                  <a:pt x="1549" y="185"/>
                </a:lnTo>
                <a:lnTo>
                  <a:pt x="1551" y="181"/>
                </a:lnTo>
                <a:lnTo>
                  <a:pt x="1551" y="179"/>
                </a:lnTo>
                <a:lnTo>
                  <a:pt x="1549" y="178"/>
                </a:lnTo>
                <a:lnTo>
                  <a:pt x="1544" y="178"/>
                </a:lnTo>
                <a:lnTo>
                  <a:pt x="1544" y="178"/>
                </a:lnTo>
                <a:lnTo>
                  <a:pt x="1535" y="178"/>
                </a:lnTo>
                <a:lnTo>
                  <a:pt x="1535" y="178"/>
                </a:lnTo>
                <a:lnTo>
                  <a:pt x="1531" y="178"/>
                </a:lnTo>
                <a:lnTo>
                  <a:pt x="1531" y="178"/>
                </a:lnTo>
                <a:lnTo>
                  <a:pt x="1530" y="178"/>
                </a:lnTo>
                <a:lnTo>
                  <a:pt x="1533" y="176"/>
                </a:lnTo>
                <a:lnTo>
                  <a:pt x="1549" y="171"/>
                </a:lnTo>
                <a:lnTo>
                  <a:pt x="1570" y="162"/>
                </a:lnTo>
                <a:lnTo>
                  <a:pt x="1580" y="157"/>
                </a:lnTo>
                <a:lnTo>
                  <a:pt x="1591" y="151"/>
                </a:lnTo>
                <a:lnTo>
                  <a:pt x="1591" y="151"/>
                </a:lnTo>
                <a:lnTo>
                  <a:pt x="1650" y="111"/>
                </a:lnTo>
                <a:lnTo>
                  <a:pt x="1650" y="111"/>
                </a:lnTo>
                <a:lnTo>
                  <a:pt x="1655" y="110"/>
                </a:lnTo>
                <a:lnTo>
                  <a:pt x="1655" y="110"/>
                </a:lnTo>
                <a:lnTo>
                  <a:pt x="1633" y="111"/>
                </a:lnTo>
                <a:lnTo>
                  <a:pt x="1633" y="111"/>
                </a:lnTo>
                <a:lnTo>
                  <a:pt x="1617" y="111"/>
                </a:lnTo>
                <a:lnTo>
                  <a:pt x="1617" y="111"/>
                </a:lnTo>
                <a:lnTo>
                  <a:pt x="1601" y="111"/>
                </a:lnTo>
                <a:lnTo>
                  <a:pt x="1587" y="110"/>
                </a:lnTo>
                <a:lnTo>
                  <a:pt x="1582" y="108"/>
                </a:lnTo>
                <a:lnTo>
                  <a:pt x="1587" y="106"/>
                </a:lnTo>
                <a:lnTo>
                  <a:pt x="1587" y="106"/>
                </a:lnTo>
                <a:lnTo>
                  <a:pt x="1634" y="101"/>
                </a:lnTo>
                <a:lnTo>
                  <a:pt x="1662" y="94"/>
                </a:lnTo>
                <a:lnTo>
                  <a:pt x="1673" y="90"/>
                </a:lnTo>
                <a:lnTo>
                  <a:pt x="1680" y="87"/>
                </a:lnTo>
                <a:lnTo>
                  <a:pt x="1680" y="87"/>
                </a:lnTo>
                <a:lnTo>
                  <a:pt x="1695" y="75"/>
                </a:lnTo>
                <a:lnTo>
                  <a:pt x="1701" y="71"/>
                </a:lnTo>
                <a:lnTo>
                  <a:pt x="1701" y="71"/>
                </a:lnTo>
                <a:lnTo>
                  <a:pt x="1683" y="68"/>
                </a:lnTo>
                <a:lnTo>
                  <a:pt x="1657" y="62"/>
                </a:lnTo>
                <a:lnTo>
                  <a:pt x="1629" y="59"/>
                </a:lnTo>
                <a:lnTo>
                  <a:pt x="1605" y="57"/>
                </a:lnTo>
                <a:lnTo>
                  <a:pt x="1605" y="57"/>
                </a:lnTo>
                <a:lnTo>
                  <a:pt x="1591" y="59"/>
                </a:lnTo>
                <a:lnTo>
                  <a:pt x="1591" y="59"/>
                </a:lnTo>
                <a:lnTo>
                  <a:pt x="1582" y="59"/>
                </a:lnTo>
                <a:lnTo>
                  <a:pt x="1582" y="59"/>
                </a:lnTo>
                <a:lnTo>
                  <a:pt x="1573" y="59"/>
                </a:lnTo>
                <a:lnTo>
                  <a:pt x="1566" y="55"/>
                </a:lnTo>
                <a:lnTo>
                  <a:pt x="1566" y="55"/>
                </a:lnTo>
                <a:lnTo>
                  <a:pt x="1559" y="52"/>
                </a:lnTo>
                <a:lnTo>
                  <a:pt x="1547" y="50"/>
                </a:lnTo>
                <a:close/>
                <a:moveTo>
                  <a:pt x="2175" y="0"/>
                </a:moveTo>
                <a:lnTo>
                  <a:pt x="2175" y="0"/>
                </a:lnTo>
                <a:lnTo>
                  <a:pt x="2168" y="0"/>
                </a:lnTo>
                <a:lnTo>
                  <a:pt x="2168" y="0"/>
                </a:lnTo>
                <a:lnTo>
                  <a:pt x="2121" y="1"/>
                </a:lnTo>
                <a:lnTo>
                  <a:pt x="2098" y="3"/>
                </a:lnTo>
                <a:lnTo>
                  <a:pt x="2083" y="5"/>
                </a:lnTo>
                <a:lnTo>
                  <a:pt x="2083" y="5"/>
                </a:lnTo>
                <a:lnTo>
                  <a:pt x="2077" y="8"/>
                </a:lnTo>
                <a:lnTo>
                  <a:pt x="2074" y="12"/>
                </a:lnTo>
                <a:lnTo>
                  <a:pt x="2069" y="19"/>
                </a:lnTo>
                <a:lnTo>
                  <a:pt x="2063" y="26"/>
                </a:lnTo>
                <a:lnTo>
                  <a:pt x="2060" y="29"/>
                </a:lnTo>
                <a:lnTo>
                  <a:pt x="2055" y="29"/>
                </a:lnTo>
                <a:lnTo>
                  <a:pt x="2055" y="29"/>
                </a:lnTo>
                <a:lnTo>
                  <a:pt x="2051" y="29"/>
                </a:lnTo>
                <a:lnTo>
                  <a:pt x="2051" y="29"/>
                </a:lnTo>
                <a:lnTo>
                  <a:pt x="2039" y="29"/>
                </a:lnTo>
                <a:lnTo>
                  <a:pt x="2025" y="28"/>
                </a:lnTo>
                <a:lnTo>
                  <a:pt x="2025" y="28"/>
                </a:lnTo>
                <a:lnTo>
                  <a:pt x="2009" y="24"/>
                </a:lnTo>
                <a:lnTo>
                  <a:pt x="1994" y="24"/>
                </a:lnTo>
                <a:lnTo>
                  <a:pt x="1994" y="24"/>
                </a:lnTo>
                <a:lnTo>
                  <a:pt x="1983" y="24"/>
                </a:lnTo>
                <a:lnTo>
                  <a:pt x="1983" y="24"/>
                </a:lnTo>
                <a:lnTo>
                  <a:pt x="1964" y="29"/>
                </a:lnTo>
                <a:lnTo>
                  <a:pt x="1945" y="34"/>
                </a:lnTo>
                <a:lnTo>
                  <a:pt x="1919" y="45"/>
                </a:lnTo>
                <a:lnTo>
                  <a:pt x="1919" y="45"/>
                </a:lnTo>
                <a:lnTo>
                  <a:pt x="1919" y="45"/>
                </a:lnTo>
                <a:lnTo>
                  <a:pt x="1919" y="47"/>
                </a:lnTo>
                <a:lnTo>
                  <a:pt x="1926" y="52"/>
                </a:lnTo>
                <a:lnTo>
                  <a:pt x="1936" y="55"/>
                </a:lnTo>
                <a:lnTo>
                  <a:pt x="1945" y="59"/>
                </a:lnTo>
                <a:lnTo>
                  <a:pt x="1945" y="59"/>
                </a:lnTo>
                <a:lnTo>
                  <a:pt x="1950" y="61"/>
                </a:lnTo>
                <a:lnTo>
                  <a:pt x="1955" y="64"/>
                </a:lnTo>
                <a:lnTo>
                  <a:pt x="1964" y="75"/>
                </a:lnTo>
                <a:lnTo>
                  <a:pt x="1973" y="87"/>
                </a:lnTo>
                <a:lnTo>
                  <a:pt x="1973" y="87"/>
                </a:lnTo>
                <a:lnTo>
                  <a:pt x="1954" y="80"/>
                </a:lnTo>
                <a:lnTo>
                  <a:pt x="1908" y="68"/>
                </a:lnTo>
                <a:lnTo>
                  <a:pt x="1908" y="68"/>
                </a:lnTo>
                <a:lnTo>
                  <a:pt x="1892" y="64"/>
                </a:lnTo>
                <a:lnTo>
                  <a:pt x="1875" y="62"/>
                </a:lnTo>
                <a:lnTo>
                  <a:pt x="1875" y="62"/>
                </a:lnTo>
                <a:lnTo>
                  <a:pt x="1859" y="64"/>
                </a:lnTo>
                <a:lnTo>
                  <a:pt x="1844" y="66"/>
                </a:lnTo>
                <a:lnTo>
                  <a:pt x="1823" y="71"/>
                </a:lnTo>
                <a:lnTo>
                  <a:pt x="1823" y="71"/>
                </a:lnTo>
                <a:lnTo>
                  <a:pt x="1798" y="78"/>
                </a:lnTo>
                <a:lnTo>
                  <a:pt x="1783" y="82"/>
                </a:lnTo>
                <a:lnTo>
                  <a:pt x="1763" y="83"/>
                </a:lnTo>
                <a:lnTo>
                  <a:pt x="1763" y="83"/>
                </a:lnTo>
                <a:lnTo>
                  <a:pt x="1753" y="85"/>
                </a:lnTo>
                <a:lnTo>
                  <a:pt x="1742" y="89"/>
                </a:lnTo>
                <a:lnTo>
                  <a:pt x="1723" y="97"/>
                </a:lnTo>
                <a:lnTo>
                  <a:pt x="1704" y="108"/>
                </a:lnTo>
                <a:lnTo>
                  <a:pt x="1690" y="118"/>
                </a:lnTo>
                <a:lnTo>
                  <a:pt x="1690" y="118"/>
                </a:lnTo>
                <a:lnTo>
                  <a:pt x="1652" y="141"/>
                </a:lnTo>
                <a:lnTo>
                  <a:pt x="1615" y="162"/>
                </a:lnTo>
                <a:lnTo>
                  <a:pt x="1615" y="162"/>
                </a:lnTo>
                <a:lnTo>
                  <a:pt x="1608" y="167"/>
                </a:lnTo>
                <a:lnTo>
                  <a:pt x="1608" y="169"/>
                </a:lnTo>
                <a:lnTo>
                  <a:pt x="1608" y="171"/>
                </a:lnTo>
                <a:lnTo>
                  <a:pt x="1612" y="172"/>
                </a:lnTo>
                <a:lnTo>
                  <a:pt x="1620" y="176"/>
                </a:lnTo>
                <a:lnTo>
                  <a:pt x="1620" y="176"/>
                </a:lnTo>
                <a:lnTo>
                  <a:pt x="1638" y="179"/>
                </a:lnTo>
                <a:lnTo>
                  <a:pt x="1646" y="181"/>
                </a:lnTo>
                <a:lnTo>
                  <a:pt x="1646" y="181"/>
                </a:lnTo>
                <a:lnTo>
                  <a:pt x="1645" y="186"/>
                </a:lnTo>
                <a:lnTo>
                  <a:pt x="1639" y="200"/>
                </a:lnTo>
                <a:lnTo>
                  <a:pt x="1633" y="207"/>
                </a:lnTo>
                <a:lnTo>
                  <a:pt x="1626" y="214"/>
                </a:lnTo>
                <a:lnTo>
                  <a:pt x="1617" y="221"/>
                </a:lnTo>
                <a:lnTo>
                  <a:pt x="1605" y="225"/>
                </a:lnTo>
                <a:lnTo>
                  <a:pt x="1605" y="225"/>
                </a:lnTo>
                <a:lnTo>
                  <a:pt x="1577" y="235"/>
                </a:lnTo>
                <a:lnTo>
                  <a:pt x="1545" y="247"/>
                </a:lnTo>
                <a:lnTo>
                  <a:pt x="1507" y="263"/>
                </a:lnTo>
                <a:lnTo>
                  <a:pt x="1507" y="263"/>
                </a:lnTo>
                <a:lnTo>
                  <a:pt x="1507" y="268"/>
                </a:lnTo>
                <a:lnTo>
                  <a:pt x="1509" y="275"/>
                </a:lnTo>
                <a:lnTo>
                  <a:pt x="1514" y="286"/>
                </a:lnTo>
                <a:lnTo>
                  <a:pt x="1519" y="294"/>
                </a:lnTo>
                <a:lnTo>
                  <a:pt x="1519" y="294"/>
                </a:lnTo>
                <a:lnTo>
                  <a:pt x="1531" y="307"/>
                </a:lnTo>
                <a:lnTo>
                  <a:pt x="1544" y="321"/>
                </a:lnTo>
                <a:lnTo>
                  <a:pt x="1544" y="321"/>
                </a:lnTo>
                <a:lnTo>
                  <a:pt x="1549" y="326"/>
                </a:lnTo>
                <a:lnTo>
                  <a:pt x="1557" y="329"/>
                </a:lnTo>
                <a:lnTo>
                  <a:pt x="1566" y="333"/>
                </a:lnTo>
                <a:lnTo>
                  <a:pt x="1573" y="338"/>
                </a:lnTo>
                <a:lnTo>
                  <a:pt x="1573" y="338"/>
                </a:lnTo>
                <a:lnTo>
                  <a:pt x="1578" y="342"/>
                </a:lnTo>
                <a:lnTo>
                  <a:pt x="1584" y="345"/>
                </a:lnTo>
                <a:lnTo>
                  <a:pt x="1594" y="345"/>
                </a:lnTo>
                <a:lnTo>
                  <a:pt x="1594" y="345"/>
                </a:lnTo>
                <a:lnTo>
                  <a:pt x="1603" y="345"/>
                </a:lnTo>
                <a:lnTo>
                  <a:pt x="1603" y="345"/>
                </a:lnTo>
                <a:lnTo>
                  <a:pt x="1615" y="345"/>
                </a:lnTo>
                <a:lnTo>
                  <a:pt x="1615" y="345"/>
                </a:lnTo>
                <a:lnTo>
                  <a:pt x="1620" y="345"/>
                </a:lnTo>
                <a:lnTo>
                  <a:pt x="1620" y="345"/>
                </a:lnTo>
                <a:lnTo>
                  <a:pt x="1634" y="347"/>
                </a:lnTo>
                <a:lnTo>
                  <a:pt x="1645" y="347"/>
                </a:lnTo>
                <a:lnTo>
                  <a:pt x="1671" y="350"/>
                </a:lnTo>
                <a:lnTo>
                  <a:pt x="1671" y="350"/>
                </a:lnTo>
                <a:lnTo>
                  <a:pt x="1695" y="352"/>
                </a:lnTo>
                <a:lnTo>
                  <a:pt x="1716" y="354"/>
                </a:lnTo>
                <a:lnTo>
                  <a:pt x="1734" y="357"/>
                </a:lnTo>
                <a:lnTo>
                  <a:pt x="1741" y="361"/>
                </a:lnTo>
                <a:lnTo>
                  <a:pt x="1746" y="364"/>
                </a:lnTo>
                <a:lnTo>
                  <a:pt x="1746" y="364"/>
                </a:lnTo>
                <a:lnTo>
                  <a:pt x="1751" y="369"/>
                </a:lnTo>
                <a:lnTo>
                  <a:pt x="1755" y="376"/>
                </a:lnTo>
                <a:lnTo>
                  <a:pt x="1765" y="394"/>
                </a:lnTo>
                <a:lnTo>
                  <a:pt x="1783" y="434"/>
                </a:lnTo>
                <a:lnTo>
                  <a:pt x="1783" y="434"/>
                </a:lnTo>
                <a:lnTo>
                  <a:pt x="1800" y="472"/>
                </a:lnTo>
                <a:lnTo>
                  <a:pt x="1809" y="497"/>
                </a:lnTo>
                <a:lnTo>
                  <a:pt x="1809" y="497"/>
                </a:lnTo>
                <a:lnTo>
                  <a:pt x="1803" y="514"/>
                </a:lnTo>
                <a:lnTo>
                  <a:pt x="1798" y="532"/>
                </a:lnTo>
                <a:lnTo>
                  <a:pt x="1798" y="532"/>
                </a:lnTo>
                <a:lnTo>
                  <a:pt x="1800" y="537"/>
                </a:lnTo>
                <a:lnTo>
                  <a:pt x="1802" y="540"/>
                </a:lnTo>
                <a:lnTo>
                  <a:pt x="1809" y="551"/>
                </a:lnTo>
                <a:lnTo>
                  <a:pt x="1809" y="551"/>
                </a:lnTo>
                <a:lnTo>
                  <a:pt x="1812" y="554"/>
                </a:lnTo>
                <a:lnTo>
                  <a:pt x="1812" y="558"/>
                </a:lnTo>
                <a:lnTo>
                  <a:pt x="1810" y="567"/>
                </a:lnTo>
                <a:lnTo>
                  <a:pt x="1810" y="567"/>
                </a:lnTo>
                <a:lnTo>
                  <a:pt x="1810" y="572"/>
                </a:lnTo>
                <a:lnTo>
                  <a:pt x="1814" y="579"/>
                </a:lnTo>
                <a:lnTo>
                  <a:pt x="1817" y="589"/>
                </a:lnTo>
                <a:lnTo>
                  <a:pt x="1817" y="589"/>
                </a:lnTo>
                <a:lnTo>
                  <a:pt x="1817" y="589"/>
                </a:lnTo>
                <a:lnTo>
                  <a:pt x="1817" y="589"/>
                </a:lnTo>
                <a:lnTo>
                  <a:pt x="1826" y="581"/>
                </a:lnTo>
                <a:lnTo>
                  <a:pt x="1835" y="575"/>
                </a:lnTo>
                <a:lnTo>
                  <a:pt x="1842" y="572"/>
                </a:lnTo>
                <a:lnTo>
                  <a:pt x="1842" y="572"/>
                </a:lnTo>
                <a:lnTo>
                  <a:pt x="1844" y="572"/>
                </a:lnTo>
                <a:lnTo>
                  <a:pt x="1844" y="572"/>
                </a:lnTo>
                <a:lnTo>
                  <a:pt x="1847" y="572"/>
                </a:lnTo>
                <a:lnTo>
                  <a:pt x="1852" y="575"/>
                </a:lnTo>
                <a:lnTo>
                  <a:pt x="1861" y="582"/>
                </a:lnTo>
                <a:lnTo>
                  <a:pt x="1868" y="591"/>
                </a:lnTo>
                <a:lnTo>
                  <a:pt x="1872" y="596"/>
                </a:lnTo>
                <a:lnTo>
                  <a:pt x="1872" y="600"/>
                </a:lnTo>
                <a:lnTo>
                  <a:pt x="1872" y="600"/>
                </a:lnTo>
                <a:lnTo>
                  <a:pt x="1873" y="615"/>
                </a:lnTo>
                <a:lnTo>
                  <a:pt x="1872" y="621"/>
                </a:lnTo>
                <a:lnTo>
                  <a:pt x="1870" y="624"/>
                </a:lnTo>
                <a:lnTo>
                  <a:pt x="1866" y="629"/>
                </a:lnTo>
                <a:lnTo>
                  <a:pt x="1859" y="635"/>
                </a:lnTo>
                <a:lnTo>
                  <a:pt x="1833" y="654"/>
                </a:lnTo>
                <a:lnTo>
                  <a:pt x="1833" y="654"/>
                </a:lnTo>
                <a:lnTo>
                  <a:pt x="1831" y="656"/>
                </a:lnTo>
                <a:lnTo>
                  <a:pt x="1830" y="661"/>
                </a:lnTo>
                <a:lnTo>
                  <a:pt x="1826" y="677"/>
                </a:lnTo>
                <a:lnTo>
                  <a:pt x="1824" y="694"/>
                </a:lnTo>
                <a:lnTo>
                  <a:pt x="1824" y="701"/>
                </a:lnTo>
                <a:lnTo>
                  <a:pt x="1826" y="708"/>
                </a:lnTo>
                <a:lnTo>
                  <a:pt x="1826" y="708"/>
                </a:lnTo>
                <a:lnTo>
                  <a:pt x="1830" y="722"/>
                </a:lnTo>
                <a:lnTo>
                  <a:pt x="1837" y="736"/>
                </a:lnTo>
                <a:lnTo>
                  <a:pt x="1851" y="767"/>
                </a:lnTo>
                <a:lnTo>
                  <a:pt x="1851" y="767"/>
                </a:lnTo>
                <a:lnTo>
                  <a:pt x="1859" y="786"/>
                </a:lnTo>
                <a:lnTo>
                  <a:pt x="1873" y="807"/>
                </a:lnTo>
                <a:lnTo>
                  <a:pt x="1894" y="841"/>
                </a:lnTo>
                <a:lnTo>
                  <a:pt x="1894" y="841"/>
                </a:lnTo>
                <a:lnTo>
                  <a:pt x="1899" y="853"/>
                </a:lnTo>
                <a:lnTo>
                  <a:pt x="1905" y="865"/>
                </a:lnTo>
                <a:lnTo>
                  <a:pt x="1908" y="870"/>
                </a:lnTo>
                <a:lnTo>
                  <a:pt x="1912" y="874"/>
                </a:lnTo>
                <a:lnTo>
                  <a:pt x="1917" y="879"/>
                </a:lnTo>
                <a:lnTo>
                  <a:pt x="1924" y="881"/>
                </a:lnTo>
                <a:lnTo>
                  <a:pt x="1924" y="881"/>
                </a:lnTo>
                <a:lnTo>
                  <a:pt x="1950" y="889"/>
                </a:lnTo>
                <a:lnTo>
                  <a:pt x="1973" y="895"/>
                </a:lnTo>
                <a:lnTo>
                  <a:pt x="1973" y="895"/>
                </a:lnTo>
                <a:lnTo>
                  <a:pt x="1983" y="898"/>
                </a:lnTo>
                <a:lnTo>
                  <a:pt x="1990" y="898"/>
                </a:lnTo>
                <a:lnTo>
                  <a:pt x="1990" y="898"/>
                </a:lnTo>
                <a:lnTo>
                  <a:pt x="1994" y="898"/>
                </a:lnTo>
                <a:lnTo>
                  <a:pt x="1997" y="896"/>
                </a:lnTo>
                <a:lnTo>
                  <a:pt x="2001" y="895"/>
                </a:lnTo>
                <a:lnTo>
                  <a:pt x="2002" y="889"/>
                </a:lnTo>
                <a:lnTo>
                  <a:pt x="2002" y="889"/>
                </a:lnTo>
                <a:lnTo>
                  <a:pt x="2008" y="874"/>
                </a:lnTo>
                <a:lnTo>
                  <a:pt x="2016" y="851"/>
                </a:lnTo>
                <a:lnTo>
                  <a:pt x="2032" y="795"/>
                </a:lnTo>
                <a:lnTo>
                  <a:pt x="2032" y="795"/>
                </a:lnTo>
                <a:lnTo>
                  <a:pt x="2036" y="783"/>
                </a:lnTo>
                <a:lnTo>
                  <a:pt x="2037" y="773"/>
                </a:lnTo>
                <a:lnTo>
                  <a:pt x="2039" y="759"/>
                </a:lnTo>
                <a:lnTo>
                  <a:pt x="2041" y="753"/>
                </a:lnTo>
                <a:lnTo>
                  <a:pt x="2044" y="748"/>
                </a:lnTo>
                <a:lnTo>
                  <a:pt x="2049" y="745"/>
                </a:lnTo>
                <a:lnTo>
                  <a:pt x="2056" y="741"/>
                </a:lnTo>
                <a:lnTo>
                  <a:pt x="2056" y="741"/>
                </a:lnTo>
                <a:lnTo>
                  <a:pt x="2100" y="725"/>
                </a:lnTo>
                <a:lnTo>
                  <a:pt x="2133" y="713"/>
                </a:lnTo>
                <a:lnTo>
                  <a:pt x="2133" y="713"/>
                </a:lnTo>
                <a:lnTo>
                  <a:pt x="2137" y="710"/>
                </a:lnTo>
                <a:lnTo>
                  <a:pt x="2140" y="704"/>
                </a:lnTo>
                <a:lnTo>
                  <a:pt x="2145" y="691"/>
                </a:lnTo>
                <a:lnTo>
                  <a:pt x="2147" y="682"/>
                </a:lnTo>
                <a:lnTo>
                  <a:pt x="2152" y="675"/>
                </a:lnTo>
                <a:lnTo>
                  <a:pt x="2158" y="668"/>
                </a:lnTo>
                <a:lnTo>
                  <a:pt x="2166" y="663"/>
                </a:lnTo>
                <a:lnTo>
                  <a:pt x="2166" y="663"/>
                </a:lnTo>
                <a:lnTo>
                  <a:pt x="2180" y="656"/>
                </a:lnTo>
                <a:lnTo>
                  <a:pt x="2191" y="652"/>
                </a:lnTo>
                <a:lnTo>
                  <a:pt x="2217" y="645"/>
                </a:lnTo>
                <a:lnTo>
                  <a:pt x="2217" y="645"/>
                </a:lnTo>
                <a:lnTo>
                  <a:pt x="2236" y="638"/>
                </a:lnTo>
                <a:lnTo>
                  <a:pt x="2257" y="629"/>
                </a:lnTo>
                <a:lnTo>
                  <a:pt x="2276" y="617"/>
                </a:lnTo>
                <a:lnTo>
                  <a:pt x="2295" y="607"/>
                </a:lnTo>
                <a:lnTo>
                  <a:pt x="2295" y="607"/>
                </a:lnTo>
                <a:lnTo>
                  <a:pt x="2311" y="598"/>
                </a:lnTo>
                <a:lnTo>
                  <a:pt x="2322" y="595"/>
                </a:lnTo>
                <a:lnTo>
                  <a:pt x="2329" y="591"/>
                </a:lnTo>
                <a:lnTo>
                  <a:pt x="2330" y="588"/>
                </a:lnTo>
                <a:lnTo>
                  <a:pt x="2334" y="582"/>
                </a:lnTo>
                <a:lnTo>
                  <a:pt x="2334" y="582"/>
                </a:lnTo>
                <a:lnTo>
                  <a:pt x="2336" y="577"/>
                </a:lnTo>
                <a:lnTo>
                  <a:pt x="2337" y="570"/>
                </a:lnTo>
                <a:lnTo>
                  <a:pt x="2334" y="556"/>
                </a:lnTo>
                <a:lnTo>
                  <a:pt x="2327" y="540"/>
                </a:lnTo>
                <a:lnTo>
                  <a:pt x="2325" y="532"/>
                </a:lnTo>
                <a:lnTo>
                  <a:pt x="2323" y="523"/>
                </a:lnTo>
                <a:lnTo>
                  <a:pt x="2323" y="523"/>
                </a:lnTo>
                <a:lnTo>
                  <a:pt x="2325" y="509"/>
                </a:lnTo>
                <a:lnTo>
                  <a:pt x="2327" y="500"/>
                </a:lnTo>
                <a:lnTo>
                  <a:pt x="2332" y="492"/>
                </a:lnTo>
                <a:lnTo>
                  <a:pt x="2336" y="478"/>
                </a:lnTo>
                <a:lnTo>
                  <a:pt x="2336" y="478"/>
                </a:lnTo>
                <a:lnTo>
                  <a:pt x="2339" y="464"/>
                </a:lnTo>
                <a:lnTo>
                  <a:pt x="2344" y="451"/>
                </a:lnTo>
                <a:lnTo>
                  <a:pt x="2351" y="441"/>
                </a:lnTo>
                <a:lnTo>
                  <a:pt x="2362" y="431"/>
                </a:lnTo>
                <a:lnTo>
                  <a:pt x="2362" y="431"/>
                </a:lnTo>
                <a:lnTo>
                  <a:pt x="2374" y="422"/>
                </a:lnTo>
                <a:lnTo>
                  <a:pt x="2383" y="413"/>
                </a:lnTo>
                <a:lnTo>
                  <a:pt x="2386" y="404"/>
                </a:lnTo>
                <a:lnTo>
                  <a:pt x="2386" y="401"/>
                </a:lnTo>
                <a:lnTo>
                  <a:pt x="2386" y="396"/>
                </a:lnTo>
                <a:lnTo>
                  <a:pt x="2386" y="396"/>
                </a:lnTo>
                <a:lnTo>
                  <a:pt x="2379" y="373"/>
                </a:lnTo>
                <a:lnTo>
                  <a:pt x="2376" y="361"/>
                </a:lnTo>
                <a:lnTo>
                  <a:pt x="2374" y="349"/>
                </a:lnTo>
                <a:lnTo>
                  <a:pt x="2374" y="349"/>
                </a:lnTo>
                <a:lnTo>
                  <a:pt x="2374" y="338"/>
                </a:lnTo>
                <a:lnTo>
                  <a:pt x="2369" y="322"/>
                </a:lnTo>
                <a:lnTo>
                  <a:pt x="2369" y="322"/>
                </a:lnTo>
                <a:lnTo>
                  <a:pt x="2365" y="310"/>
                </a:lnTo>
                <a:lnTo>
                  <a:pt x="2363" y="301"/>
                </a:lnTo>
                <a:lnTo>
                  <a:pt x="2365" y="293"/>
                </a:lnTo>
                <a:lnTo>
                  <a:pt x="2369" y="280"/>
                </a:lnTo>
                <a:lnTo>
                  <a:pt x="2369" y="280"/>
                </a:lnTo>
                <a:lnTo>
                  <a:pt x="2372" y="275"/>
                </a:lnTo>
                <a:lnTo>
                  <a:pt x="2376" y="272"/>
                </a:lnTo>
                <a:lnTo>
                  <a:pt x="2384" y="267"/>
                </a:lnTo>
                <a:lnTo>
                  <a:pt x="2391" y="263"/>
                </a:lnTo>
                <a:lnTo>
                  <a:pt x="2393" y="261"/>
                </a:lnTo>
                <a:lnTo>
                  <a:pt x="2393" y="260"/>
                </a:lnTo>
                <a:lnTo>
                  <a:pt x="2393" y="260"/>
                </a:lnTo>
                <a:lnTo>
                  <a:pt x="2391" y="256"/>
                </a:lnTo>
                <a:lnTo>
                  <a:pt x="2388" y="253"/>
                </a:lnTo>
                <a:lnTo>
                  <a:pt x="2377" y="242"/>
                </a:lnTo>
                <a:lnTo>
                  <a:pt x="2372" y="237"/>
                </a:lnTo>
                <a:lnTo>
                  <a:pt x="2367" y="230"/>
                </a:lnTo>
                <a:lnTo>
                  <a:pt x="2363" y="223"/>
                </a:lnTo>
                <a:lnTo>
                  <a:pt x="2363" y="214"/>
                </a:lnTo>
                <a:lnTo>
                  <a:pt x="2363" y="214"/>
                </a:lnTo>
                <a:lnTo>
                  <a:pt x="2363" y="200"/>
                </a:lnTo>
                <a:lnTo>
                  <a:pt x="2365" y="192"/>
                </a:lnTo>
                <a:lnTo>
                  <a:pt x="2369" y="185"/>
                </a:lnTo>
                <a:lnTo>
                  <a:pt x="2372" y="179"/>
                </a:lnTo>
                <a:lnTo>
                  <a:pt x="2372" y="179"/>
                </a:lnTo>
                <a:lnTo>
                  <a:pt x="2400" y="155"/>
                </a:lnTo>
                <a:lnTo>
                  <a:pt x="2428" y="132"/>
                </a:lnTo>
                <a:lnTo>
                  <a:pt x="2428" y="132"/>
                </a:lnTo>
                <a:lnTo>
                  <a:pt x="2430" y="129"/>
                </a:lnTo>
                <a:lnTo>
                  <a:pt x="2432" y="123"/>
                </a:lnTo>
                <a:lnTo>
                  <a:pt x="2438" y="116"/>
                </a:lnTo>
                <a:lnTo>
                  <a:pt x="2444" y="111"/>
                </a:lnTo>
                <a:lnTo>
                  <a:pt x="2451" y="108"/>
                </a:lnTo>
                <a:lnTo>
                  <a:pt x="2451" y="108"/>
                </a:lnTo>
                <a:lnTo>
                  <a:pt x="2477" y="94"/>
                </a:lnTo>
                <a:lnTo>
                  <a:pt x="2491" y="85"/>
                </a:lnTo>
                <a:lnTo>
                  <a:pt x="2491" y="85"/>
                </a:lnTo>
                <a:lnTo>
                  <a:pt x="2498" y="83"/>
                </a:lnTo>
                <a:lnTo>
                  <a:pt x="2503" y="82"/>
                </a:lnTo>
                <a:lnTo>
                  <a:pt x="2503" y="82"/>
                </a:lnTo>
                <a:lnTo>
                  <a:pt x="2500" y="80"/>
                </a:lnTo>
                <a:lnTo>
                  <a:pt x="2487" y="75"/>
                </a:lnTo>
                <a:lnTo>
                  <a:pt x="2487" y="75"/>
                </a:lnTo>
                <a:lnTo>
                  <a:pt x="2463" y="68"/>
                </a:lnTo>
                <a:lnTo>
                  <a:pt x="2454" y="66"/>
                </a:lnTo>
                <a:lnTo>
                  <a:pt x="2445" y="66"/>
                </a:lnTo>
                <a:lnTo>
                  <a:pt x="2445" y="66"/>
                </a:lnTo>
                <a:lnTo>
                  <a:pt x="2435" y="66"/>
                </a:lnTo>
                <a:lnTo>
                  <a:pt x="2435" y="66"/>
                </a:lnTo>
                <a:lnTo>
                  <a:pt x="2425" y="69"/>
                </a:lnTo>
                <a:lnTo>
                  <a:pt x="2414" y="73"/>
                </a:lnTo>
                <a:lnTo>
                  <a:pt x="2400" y="78"/>
                </a:lnTo>
                <a:lnTo>
                  <a:pt x="2381" y="82"/>
                </a:lnTo>
                <a:lnTo>
                  <a:pt x="2381" y="82"/>
                </a:lnTo>
                <a:lnTo>
                  <a:pt x="2356" y="85"/>
                </a:lnTo>
                <a:lnTo>
                  <a:pt x="2334" y="90"/>
                </a:lnTo>
                <a:lnTo>
                  <a:pt x="2313" y="99"/>
                </a:lnTo>
                <a:lnTo>
                  <a:pt x="2313" y="99"/>
                </a:lnTo>
                <a:lnTo>
                  <a:pt x="2315" y="97"/>
                </a:lnTo>
                <a:lnTo>
                  <a:pt x="2316" y="92"/>
                </a:lnTo>
                <a:lnTo>
                  <a:pt x="2318" y="87"/>
                </a:lnTo>
                <a:lnTo>
                  <a:pt x="2316" y="83"/>
                </a:lnTo>
                <a:lnTo>
                  <a:pt x="2313" y="80"/>
                </a:lnTo>
                <a:lnTo>
                  <a:pt x="2313" y="80"/>
                </a:lnTo>
                <a:lnTo>
                  <a:pt x="2313" y="76"/>
                </a:lnTo>
                <a:lnTo>
                  <a:pt x="2313" y="69"/>
                </a:lnTo>
                <a:lnTo>
                  <a:pt x="2318" y="64"/>
                </a:lnTo>
                <a:lnTo>
                  <a:pt x="2323" y="57"/>
                </a:lnTo>
                <a:lnTo>
                  <a:pt x="2336" y="45"/>
                </a:lnTo>
                <a:lnTo>
                  <a:pt x="2344" y="38"/>
                </a:lnTo>
                <a:lnTo>
                  <a:pt x="2344" y="38"/>
                </a:lnTo>
                <a:lnTo>
                  <a:pt x="2344" y="36"/>
                </a:lnTo>
                <a:lnTo>
                  <a:pt x="2343" y="36"/>
                </a:lnTo>
                <a:lnTo>
                  <a:pt x="2339" y="33"/>
                </a:lnTo>
                <a:lnTo>
                  <a:pt x="2320" y="28"/>
                </a:lnTo>
                <a:lnTo>
                  <a:pt x="2275" y="17"/>
                </a:lnTo>
                <a:lnTo>
                  <a:pt x="2275" y="17"/>
                </a:lnTo>
                <a:lnTo>
                  <a:pt x="2226" y="7"/>
                </a:lnTo>
                <a:lnTo>
                  <a:pt x="2199" y="1"/>
                </a:lnTo>
                <a:lnTo>
                  <a:pt x="2175" y="0"/>
                </a:lnTo>
                <a:close/>
              </a:path>
            </a:pathLst>
          </a:custGeom>
          <a:solidFill>
            <a:srgbClr val="F6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7" name="Freeform 9">
            <a:extLst>
              <a:ext uri="{FF2B5EF4-FFF2-40B4-BE49-F238E27FC236}">
                <a16:creationId xmlns:a16="http://schemas.microsoft.com/office/drawing/2014/main" id="{1B09E519-3FF7-4FA0-8169-A01EE508BD27}"/>
              </a:ext>
            </a:extLst>
          </p:cNvPr>
          <p:cNvSpPr>
            <a:spLocks/>
          </p:cNvSpPr>
          <p:nvPr/>
        </p:nvSpPr>
        <p:spPr bwMode="auto">
          <a:xfrm>
            <a:off x="9563100" y="3600450"/>
            <a:ext cx="158750" cy="144463"/>
          </a:xfrm>
          <a:custGeom>
            <a:avLst/>
            <a:gdLst>
              <a:gd name="T0" fmla="*/ 40 w 100"/>
              <a:gd name="T1" fmla="*/ 0 h 91"/>
              <a:gd name="T2" fmla="*/ 37 w 100"/>
              <a:gd name="T3" fmla="*/ 5 h 91"/>
              <a:gd name="T4" fmla="*/ 39 w 100"/>
              <a:gd name="T5" fmla="*/ 14 h 91"/>
              <a:gd name="T6" fmla="*/ 35 w 100"/>
              <a:gd name="T7" fmla="*/ 25 h 91"/>
              <a:gd name="T8" fmla="*/ 32 w 100"/>
              <a:gd name="T9" fmla="*/ 28 h 91"/>
              <a:gd name="T10" fmla="*/ 32 w 100"/>
              <a:gd name="T11" fmla="*/ 44 h 91"/>
              <a:gd name="T12" fmla="*/ 28 w 100"/>
              <a:gd name="T13" fmla="*/ 47 h 91"/>
              <a:gd name="T14" fmla="*/ 26 w 100"/>
              <a:gd name="T15" fmla="*/ 47 h 91"/>
              <a:gd name="T16" fmla="*/ 19 w 100"/>
              <a:gd name="T17" fmla="*/ 47 h 91"/>
              <a:gd name="T18" fmla="*/ 16 w 100"/>
              <a:gd name="T19" fmla="*/ 46 h 91"/>
              <a:gd name="T20" fmla="*/ 16 w 100"/>
              <a:gd name="T21" fmla="*/ 46 h 91"/>
              <a:gd name="T22" fmla="*/ 11 w 100"/>
              <a:gd name="T23" fmla="*/ 58 h 91"/>
              <a:gd name="T24" fmla="*/ 4 w 100"/>
              <a:gd name="T25" fmla="*/ 61 h 91"/>
              <a:gd name="T26" fmla="*/ 0 w 100"/>
              <a:gd name="T27" fmla="*/ 66 h 91"/>
              <a:gd name="T28" fmla="*/ 0 w 100"/>
              <a:gd name="T29" fmla="*/ 70 h 91"/>
              <a:gd name="T30" fmla="*/ 9 w 100"/>
              <a:gd name="T31" fmla="*/ 91 h 91"/>
              <a:gd name="T32" fmla="*/ 18 w 100"/>
              <a:gd name="T33" fmla="*/ 86 h 91"/>
              <a:gd name="T34" fmla="*/ 25 w 100"/>
              <a:gd name="T35" fmla="*/ 84 h 91"/>
              <a:gd name="T36" fmla="*/ 23 w 100"/>
              <a:gd name="T37" fmla="*/ 80 h 91"/>
              <a:gd name="T38" fmla="*/ 16 w 100"/>
              <a:gd name="T39" fmla="*/ 77 h 91"/>
              <a:gd name="T40" fmla="*/ 11 w 100"/>
              <a:gd name="T41" fmla="*/ 70 h 91"/>
              <a:gd name="T42" fmla="*/ 11 w 100"/>
              <a:gd name="T43" fmla="*/ 65 h 91"/>
              <a:gd name="T44" fmla="*/ 14 w 100"/>
              <a:gd name="T45" fmla="*/ 65 h 91"/>
              <a:gd name="T46" fmla="*/ 19 w 100"/>
              <a:gd name="T47" fmla="*/ 65 h 91"/>
              <a:gd name="T48" fmla="*/ 25 w 100"/>
              <a:gd name="T49" fmla="*/ 65 h 91"/>
              <a:gd name="T50" fmla="*/ 26 w 100"/>
              <a:gd name="T51" fmla="*/ 65 h 91"/>
              <a:gd name="T52" fmla="*/ 35 w 100"/>
              <a:gd name="T53" fmla="*/ 65 h 91"/>
              <a:gd name="T54" fmla="*/ 39 w 100"/>
              <a:gd name="T55" fmla="*/ 65 h 91"/>
              <a:gd name="T56" fmla="*/ 44 w 100"/>
              <a:gd name="T57" fmla="*/ 66 h 91"/>
              <a:gd name="T58" fmla="*/ 54 w 100"/>
              <a:gd name="T59" fmla="*/ 73 h 91"/>
              <a:gd name="T60" fmla="*/ 59 w 100"/>
              <a:gd name="T61" fmla="*/ 75 h 91"/>
              <a:gd name="T62" fmla="*/ 65 w 100"/>
              <a:gd name="T63" fmla="*/ 61 h 91"/>
              <a:gd name="T64" fmla="*/ 68 w 100"/>
              <a:gd name="T65" fmla="*/ 58 h 91"/>
              <a:gd name="T66" fmla="*/ 86 w 100"/>
              <a:gd name="T67" fmla="*/ 54 h 91"/>
              <a:gd name="T68" fmla="*/ 96 w 100"/>
              <a:gd name="T69" fmla="*/ 51 h 91"/>
              <a:gd name="T70" fmla="*/ 98 w 100"/>
              <a:gd name="T71" fmla="*/ 47 h 91"/>
              <a:gd name="T72" fmla="*/ 96 w 100"/>
              <a:gd name="T73" fmla="*/ 44 h 91"/>
              <a:gd name="T74" fmla="*/ 94 w 100"/>
              <a:gd name="T75" fmla="*/ 28 h 91"/>
              <a:gd name="T76" fmla="*/ 93 w 100"/>
              <a:gd name="T77" fmla="*/ 26 h 91"/>
              <a:gd name="T78" fmla="*/ 91 w 100"/>
              <a:gd name="T79" fmla="*/ 26 h 91"/>
              <a:gd name="T80" fmla="*/ 82 w 100"/>
              <a:gd name="T81" fmla="*/ 30 h 91"/>
              <a:gd name="T82" fmla="*/ 77 w 100"/>
              <a:gd name="T83" fmla="*/ 32 h 91"/>
              <a:gd name="T84" fmla="*/ 72 w 100"/>
              <a:gd name="T85" fmla="*/ 30 h 91"/>
              <a:gd name="T86" fmla="*/ 65 w 100"/>
              <a:gd name="T87" fmla="*/ 26 h 91"/>
              <a:gd name="T88" fmla="*/ 53 w 100"/>
              <a:gd name="T89" fmla="*/ 16 h 91"/>
              <a:gd name="T90" fmla="*/ 44 w 100"/>
              <a:gd name="T91" fmla="*/ 2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0" h="91">
                <a:moveTo>
                  <a:pt x="40" y="0"/>
                </a:moveTo>
                <a:lnTo>
                  <a:pt x="40" y="0"/>
                </a:lnTo>
                <a:lnTo>
                  <a:pt x="39" y="2"/>
                </a:lnTo>
                <a:lnTo>
                  <a:pt x="37" y="5"/>
                </a:lnTo>
                <a:lnTo>
                  <a:pt x="37" y="5"/>
                </a:lnTo>
                <a:lnTo>
                  <a:pt x="39" y="14"/>
                </a:lnTo>
                <a:lnTo>
                  <a:pt x="37" y="19"/>
                </a:lnTo>
                <a:lnTo>
                  <a:pt x="35" y="25"/>
                </a:lnTo>
                <a:lnTo>
                  <a:pt x="35" y="25"/>
                </a:lnTo>
                <a:lnTo>
                  <a:pt x="32" y="28"/>
                </a:lnTo>
                <a:lnTo>
                  <a:pt x="32" y="33"/>
                </a:lnTo>
                <a:lnTo>
                  <a:pt x="32" y="44"/>
                </a:lnTo>
                <a:lnTo>
                  <a:pt x="32" y="44"/>
                </a:lnTo>
                <a:lnTo>
                  <a:pt x="28" y="47"/>
                </a:lnTo>
                <a:lnTo>
                  <a:pt x="26" y="47"/>
                </a:lnTo>
                <a:lnTo>
                  <a:pt x="26" y="47"/>
                </a:lnTo>
                <a:lnTo>
                  <a:pt x="19" y="47"/>
                </a:lnTo>
                <a:lnTo>
                  <a:pt x="19" y="47"/>
                </a:lnTo>
                <a:lnTo>
                  <a:pt x="16" y="46"/>
                </a:lnTo>
                <a:lnTo>
                  <a:pt x="16" y="46"/>
                </a:lnTo>
                <a:lnTo>
                  <a:pt x="16" y="46"/>
                </a:lnTo>
                <a:lnTo>
                  <a:pt x="16" y="46"/>
                </a:lnTo>
                <a:lnTo>
                  <a:pt x="14" y="51"/>
                </a:lnTo>
                <a:lnTo>
                  <a:pt x="11" y="58"/>
                </a:lnTo>
                <a:lnTo>
                  <a:pt x="11" y="58"/>
                </a:lnTo>
                <a:lnTo>
                  <a:pt x="4" y="61"/>
                </a:lnTo>
                <a:lnTo>
                  <a:pt x="0" y="65"/>
                </a:lnTo>
                <a:lnTo>
                  <a:pt x="0" y="66"/>
                </a:lnTo>
                <a:lnTo>
                  <a:pt x="0" y="70"/>
                </a:lnTo>
                <a:lnTo>
                  <a:pt x="0" y="70"/>
                </a:lnTo>
                <a:lnTo>
                  <a:pt x="5" y="86"/>
                </a:lnTo>
                <a:lnTo>
                  <a:pt x="9" y="91"/>
                </a:lnTo>
                <a:lnTo>
                  <a:pt x="9" y="91"/>
                </a:lnTo>
                <a:lnTo>
                  <a:pt x="18" y="86"/>
                </a:lnTo>
                <a:lnTo>
                  <a:pt x="18" y="86"/>
                </a:lnTo>
                <a:lnTo>
                  <a:pt x="25" y="84"/>
                </a:lnTo>
                <a:lnTo>
                  <a:pt x="25" y="84"/>
                </a:lnTo>
                <a:lnTo>
                  <a:pt x="23" y="80"/>
                </a:lnTo>
                <a:lnTo>
                  <a:pt x="16" y="77"/>
                </a:lnTo>
                <a:lnTo>
                  <a:pt x="16" y="77"/>
                </a:lnTo>
                <a:lnTo>
                  <a:pt x="12" y="73"/>
                </a:lnTo>
                <a:lnTo>
                  <a:pt x="11" y="70"/>
                </a:lnTo>
                <a:lnTo>
                  <a:pt x="11" y="68"/>
                </a:lnTo>
                <a:lnTo>
                  <a:pt x="11" y="65"/>
                </a:lnTo>
                <a:lnTo>
                  <a:pt x="11" y="65"/>
                </a:lnTo>
                <a:lnTo>
                  <a:pt x="14" y="65"/>
                </a:lnTo>
                <a:lnTo>
                  <a:pt x="14" y="65"/>
                </a:lnTo>
                <a:lnTo>
                  <a:pt x="19" y="65"/>
                </a:lnTo>
                <a:lnTo>
                  <a:pt x="19" y="65"/>
                </a:lnTo>
                <a:lnTo>
                  <a:pt x="25" y="65"/>
                </a:lnTo>
                <a:lnTo>
                  <a:pt x="25" y="65"/>
                </a:lnTo>
                <a:lnTo>
                  <a:pt x="26" y="65"/>
                </a:lnTo>
                <a:lnTo>
                  <a:pt x="26" y="65"/>
                </a:lnTo>
                <a:lnTo>
                  <a:pt x="35" y="65"/>
                </a:lnTo>
                <a:lnTo>
                  <a:pt x="35" y="65"/>
                </a:lnTo>
                <a:lnTo>
                  <a:pt x="39" y="65"/>
                </a:lnTo>
                <a:lnTo>
                  <a:pt x="44" y="66"/>
                </a:lnTo>
                <a:lnTo>
                  <a:pt x="44" y="66"/>
                </a:lnTo>
                <a:lnTo>
                  <a:pt x="49" y="70"/>
                </a:lnTo>
                <a:lnTo>
                  <a:pt x="54" y="73"/>
                </a:lnTo>
                <a:lnTo>
                  <a:pt x="59" y="75"/>
                </a:lnTo>
                <a:lnTo>
                  <a:pt x="59" y="75"/>
                </a:lnTo>
                <a:lnTo>
                  <a:pt x="61" y="70"/>
                </a:lnTo>
                <a:lnTo>
                  <a:pt x="65" y="61"/>
                </a:lnTo>
                <a:lnTo>
                  <a:pt x="65" y="61"/>
                </a:lnTo>
                <a:lnTo>
                  <a:pt x="68" y="58"/>
                </a:lnTo>
                <a:lnTo>
                  <a:pt x="73" y="56"/>
                </a:lnTo>
                <a:lnTo>
                  <a:pt x="86" y="54"/>
                </a:lnTo>
                <a:lnTo>
                  <a:pt x="86" y="54"/>
                </a:lnTo>
                <a:lnTo>
                  <a:pt x="96" y="51"/>
                </a:lnTo>
                <a:lnTo>
                  <a:pt x="100" y="49"/>
                </a:lnTo>
                <a:lnTo>
                  <a:pt x="98" y="47"/>
                </a:lnTo>
                <a:lnTo>
                  <a:pt x="98" y="47"/>
                </a:lnTo>
                <a:lnTo>
                  <a:pt x="96" y="44"/>
                </a:lnTo>
                <a:lnTo>
                  <a:pt x="96" y="39"/>
                </a:lnTo>
                <a:lnTo>
                  <a:pt x="94" y="28"/>
                </a:lnTo>
                <a:lnTo>
                  <a:pt x="94" y="28"/>
                </a:lnTo>
                <a:lnTo>
                  <a:pt x="93" y="26"/>
                </a:lnTo>
                <a:lnTo>
                  <a:pt x="91" y="26"/>
                </a:lnTo>
                <a:lnTo>
                  <a:pt x="91" y="26"/>
                </a:lnTo>
                <a:lnTo>
                  <a:pt x="86" y="28"/>
                </a:lnTo>
                <a:lnTo>
                  <a:pt x="82" y="30"/>
                </a:lnTo>
                <a:lnTo>
                  <a:pt x="82" y="30"/>
                </a:lnTo>
                <a:lnTo>
                  <a:pt x="77" y="32"/>
                </a:lnTo>
                <a:lnTo>
                  <a:pt x="77" y="32"/>
                </a:lnTo>
                <a:lnTo>
                  <a:pt x="72" y="30"/>
                </a:lnTo>
                <a:lnTo>
                  <a:pt x="65" y="26"/>
                </a:lnTo>
                <a:lnTo>
                  <a:pt x="65" y="26"/>
                </a:lnTo>
                <a:lnTo>
                  <a:pt x="59" y="23"/>
                </a:lnTo>
                <a:lnTo>
                  <a:pt x="53" y="16"/>
                </a:lnTo>
                <a:lnTo>
                  <a:pt x="44" y="2"/>
                </a:lnTo>
                <a:lnTo>
                  <a:pt x="44" y="2"/>
                </a:lnTo>
                <a:lnTo>
                  <a:pt x="4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8" name="Freeform 10">
            <a:extLst>
              <a:ext uri="{FF2B5EF4-FFF2-40B4-BE49-F238E27FC236}">
                <a16:creationId xmlns:a16="http://schemas.microsoft.com/office/drawing/2014/main" id="{86B8143B-A83D-40A0-9D5F-DEB0110BB3FA}"/>
              </a:ext>
            </a:extLst>
          </p:cNvPr>
          <p:cNvSpPr>
            <a:spLocks/>
          </p:cNvSpPr>
          <p:nvPr/>
        </p:nvSpPr>
        <p:spPr bwMode="auto">
          <a:xfrm>
            <a:off x="4351338" y="3498850"/>
            <a:ext cx="47625" cy="41275"/>
          </a:xfrm>
          <a:custGeom>
            <a:avLst/>
            <a:gdLst>
              <a:gd name="T0" fmla="*/ 2 w 30"/>
              <a:gd name="T1" fmla="*/ 0 h 26"/>
              <a:gd name="T2" fmla="*/ 2 w 30"/>
              <a:gd name="T3" fmla="*/ 0 h 26"/>
              <a:gd name="T4" fmla="*/ 0 w 30"/>
              <a:gd name="T5" fmla="*/ 1 h 26"/>
              <a:gd name="T6" fmla="*/ 0 w 30"/>
              <a:gd name="T7" fmla="*/ 8 h 26"/>
              <a:gd name="T8" fmla="*/ 0 w 30"/>
              <a:gd name="T9" fmla="*/ 15 h 26"/>
              <a:gd name="T10" fmla="*/ 2 w 30"/>
              <a:gd name="T11" fmla="*/ 19 h 26"/>
              <a:gd name="T12" fmla="*/ 5 w 30"/>
              <a:gd name="T13" fmla="*/ 21 h 26"/>
              <a:gd name="T14" fmla="*/ 5 w 30"/>
              <a:gd name="T15" fmla="*/ 21 h 26"/>
              <a:gd name="T16" fmla="*/ 12 w 30"/>
              <a:gd name="T17" fmla="*/ 24 h 26"/>
              <a:gd name="T18" fmla="*/ 17 w 30"/>
              <a:gd name="T19" fmla="*/ 26 h 26"/>
              <a:gd name="T20" fmla="*/ 17 w 30"/>
              <a:gd name="T21" fmla="*/ 26 h 26"/>
              <a:gd name="T22" fmla="*/ 23 w 30"/>
              <a:gd name="T23" fmla="*/ 24 h 26"/>
              <a:gd name="T24" fmla="*/ 28 w 30"/>
              <a:gd name="T25" fmla="*/ 21 h 26"/>
              <a:gd name="T26" fmla="*/ 28 w 30"/>
              <a:gd name="T27" fmla="*/ 21 h 26"/>
              <a:gd name="T28" fmla="*/ 30 w 30"/>
              <a:gd name="T29" fmla="*/ 19 h 26"/>
              <a:gd name="T30" fmla="*/ 30 w 30"/>
              <a:gd name="T31" fmla="*/ 17 h 26"/>
              <a:gd name="T32" fmla="*/ 30 w 30"/>
              <a:gd name="T33" fmla="*/ 17 h 26"/>
              <a:gd name="T34" fmla="*/ 28 w 30"/>
              <a:gd name="T35" fmla="*/ 17 h 26"/>
              <a:gd name="T36" fmla="*/ 28 w 30"/>
              <a:gd name="T37" fmla="*/ 17 h 26"/>
              <a:gd name="T38" fmla="*/ 24 w 30"/>
              <a:gd name="T39" fmla="*/ 17 h 26"/>
              <a:gd name="T40" fmla="*/ 24 w 30"/>
              <a:gd name="T41" fmla="*/ 17 h 26"/>
              <a:gd name="T42" fmla="*/ 19 w 30"/>
              <a:gd name="T43" fmla="*/ 17 h 26"/>
              <a:gd name="T44" fmla="*/ 19 w 30"/>
              <a:gd name="T45" fmla="*/ 17 h 26"/>
              <a:gd name="T46" fmla="*/ 12 w 30"/>
              <a:gd name="T47" fmla="*/ 15 h 26"/>
              <a:gd name="T48" fmla="*/ 7 w 30"/>
              <a:gd name="T49" fmla="*/ 14 h 26"/>
              <a:gd name="T50" fmla="*/ 3 w 30"/>
              <a:gd name="T51" fmla="*/ 8 h 26"/>
              <a:gd name="T52" fmla="*/ 2 w 30"/>
              <a:gd name="T53" fmla="*/ 3 h 26"/>
              <a:gd name="T54" fmla="*/ 2 w 30"/>
              <a:gd name="T55" fmla="*/ 3 h 26"/>
              <a:gd name="T56" fmla="*/ 2 w 30"/>
              <a:gd name="T57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0" h="26">
                <a:moveTo>
                  <a:pt x="2" y="0"/>
                </a:moveTo>
                <a:lnTo>
                  <a:pt x="2" y="0"/>
                </a:lnTo>
                <a:lnTo>
                  <a:pt x="0" y="1"/>
                </a:lnTo>
                <a:lnTo>
                  <a:pt x="0" y="8"/>
                </a:lnTo>
                <a:lnTo>
                  <a:pt x="0" y="15"/>
                </a:lnTo>
                <a:lnTo>
                  <a:pt x="2" y="19"/>
                </a:lnTo>
                <a:lnTo>
                  <a:pt x="5" y="21"/>
                </a:lnTo>
                <a:lnTo>
                  <a:pt x="5" y="21"/>
                </a:lnTo>
                <a:lnTo>
                  <a:pt x="12" y="24"/>
                </a:lnTo>
                <a:lnTo>
                  <a:pt x="17" y="26"/>
                </a:lnTo>
                <a:lnTo>
                  <a:pt x="17" y="26"/>
                </a:lnTo>
                <a:lnTo>
                  <a:pt x="23" y="24"/>
                </a:lnTo>
                <a:lnTo>
                  <a:pt x="28" y="21"/>
                </a:lnTo>
                <a:lnTo>
                  <a:pt x="28" y="21"/>
                </a:lnTo>
                <a:lnTo>
                  <a:pt x="30" y="19"/>
                </a:lnTo>
                <a:lnTo>
                  <a:pt x="30" y="17"/>
                </a:lnTo>
                <a:lnTo>
                  <a:pt x="30" y="17"/>
                </a:lnTo>
                <a:lnTo>
                  <a:pt x="28" y="17"/>
                </a:lnTo>
                <a:lnTo>
                  <a:pt x="28" y="17"/>
                </a:lnTo>
                <a:lnTo>
                  <a:pt x="24" y="17"/>
                </a:lnTo>
                <a:lnTo>
                  <a:pt x="24" y="17"/>
                </a:lnTo>
                <a:lnTo>
                  <a:pt x="19" y="17"/>
                </a:lnTo>
                <a:lnTo>
                  <a:pt x="19" y="17"/>
                </a:lnTo>
                <a:lnTo>
                  <a:pt x="12" y="15"/>
                </a:lnTo>
                <a:lnTo>
                  <a:pt x="7" y="14"/>
                </a:lnTo>
                <a:lnTo>
                  <a:pt x="3" y="8"/>
                </a:lnTo>
                <a:lnTo>
                  <a:pt x="2" y="3"/>
                </a:lnTo>
                <a:lnTo>
                  <a:pt x="2" y="3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9" name="Freeform 11">
            <a:extLst>
              <a:ext uri="{FF2B5EF4-FFF2-40B4-BE49-F238E27FC236}">
                <a16:creationId xmlns:a16="http://schemas.microsoft.com/office/drawing/2014/main" id="{63D8EB00-75BF-4D4D-B0C2-4D331C444EC7}"/>
              </a:ext>
            </a:extLst>
          </p:cNvPr>
          <p:cNvSpPr>
            <a:spLocks/>
          </p:cNvSpPr>
          <p:nvPr/>
        </p:nvSpPr>
        <p:spPr bwMode="auto">
          <a:xfrm>
            <a:off x="4344988" y="3390900"/>
            <a:ext cx="66675" cy="33338"/>
          </a:xfrm>
          <a:custGeom>
            <a:avLst/>
            <a:gdLst>
              <a:gd name="T0" fmla="*/ 2 w 42"/>
              <a:gd name="T1" fmla="*/ 0 h 21"/>
              <a:gd name="T2" fmla="*/ 2 w 42"/>
              <a:gd name="T3" fmla="*/ 0 h 21"/>
              <a:gd name="T4" fmla="*/ 0 w 42"/>
              <a:gd name="T5" fmla="*/ 0 h 21"/>
              <a:gd name="T6" fmla="*/ 0 w 42"/>
              <a:gd name="T7" fmla="*/ 1 h 21"/>
              <a:gd name="T8" fmla="*/ 2 w 42"/>
              <a:gd name="T9" fmla="*/ 5 h 21"/>
              <a:gd name="T10" fmla="*/ 9 w 42"/>
              <a:gd name="T11" fmla="*/ 10 h 21"/>
              <a:gd name="T12" fmla="*/ 20 w 42"/>
              <a:gd name="T13" fmla="*/ 17 h 21"/>
              <a:gd name="T14" fmla="*/ 20 w 42"/>
              <a:gd name="T15" fmla="*/ 17 h 21"/>
              <a:gd name="T16" fmla="*/ 25 w 42"/>
              <a:gd name="T17" fmla="*/ 19 h 21"/>
              <a:gd name="T18" fmla="*/ 32 w 42"/>
              <a:gd name="T19" fmla="*/ 21 h 21"/>
              <a:gd name="T20" fmla="*/ 32 w 42"/>
              <a:gd name="T21" fmla="*/ 21 h 21"/>
              <a:gd name="T22" fmla="*/ 37 w 42"/>
              <a:gd name="T23" fmla="*/ 19 h 21"/>
              <a:gd name="T24" fmla="*/ 41 w 42"/>
              <a:gd name="T25" fmla="*/ 17 h 21"/>
              <a:gd name="T26" fmla="*/ 42 w 42"/>
              <a:gd name="T27" fmla="*/ 15 h 21"/>
              <a:gd name="T28" fmla="*/ 39 w 42"/>
              <a:gd name="T29" fmla="*/ 12 h 21"/>
              <a:gd name="T30" fmla="*/ 39 w 42"/>
              <a:gd name="T31" fmla="*/ 12 h 21"/>
              <a:gd name="T32" fmla="*/ 20 w 42"/>
              <a:gd name="T33" fmla="*/ 3 h 21"/>
              <a:gd name="T34" fmla="*/ 11 w 42"/>
              <a:gd name="T35" fmla="*/ 1 h 21"/>
              <a:gd name="T36" fmla="*/ 2 w 42"/>
              <a:gd name="T37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2" h="21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1"/>
                </a:lnTo>
                <a:lnTo>
                  <a:pt x="2" y="5"/>
                </a:lnTo>
                <a:lnTo>
                  <a:pt x="9" y="10"/>
                </a:lnTo>
                <a:lnTo>
                  <a:pt x="20" y="17"/>
                </a:lnTo>
                <a:lnTo>
                  <a:pt x="20" y="17"/>
                </a:lnTo>
                <a:lnTo>
                  <a:pt x="25" y="19"/>
                </a:lnTo>
                <a:lnTo>
                  <a:pt x="32" y="21"/>
                </a:lnTo>
                <a:lnTo>
                  <a:pt x="32" y="21"/>
                </a:lnTo>
                <a:lnTo>
                  <a:pt x="37" y="19"/>
                </a:lnTo>
                <a:lnTo>
                  <a:pt x="41" y="17"/>
                </a:lnTo>
                <a:lnTo>
                  <a:pt x="42" y="15"/>
                </a:lnTo>
                <a:lnTo>
                  <a:pt x="39" y="12"/>
                </a:lnTo>
                <a:lnTo>
                  <a:pt x="39" y="12"/>
                </a:lnTo>
                <a:lnTo>
                  <a:pt x="20" y="3"/>
                </a:lnTo>
                <a:lnTo>
                  <a:pt x="11" y="1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Freeform 12">
            <a:extLst>
              <a:ext uri="{FF2B5EF4-FFF2-40B4-BE49-F238E27FC236}">
                <a16:creationId xmlns:a16="http://schemas.microsoft.com/office/drawing/2014/main" id="{88C0BE03-D770-43C1-A9D8-AB1DA3885F8C}"/>
              </a:ext>
            </a:extLst>
          </p:cNvPr>
          <p:cNvSpPr>
            <a:spLocks/>
          </p:cNvSpPr>
          <p:nvPr/>
        </p:nvSpPr>
        <p:spPr bwMode="auto">
          <a:xfrm>
            <a:off x="2695575" y="3381375"/>
            <a:ext cx="119063" cy="66675"/>
          </a:xfrm>
          <a:custGeom>
            <a:avLst/>
            <a:gdLst>
              <a:gd name="T0" fmla="*/ 0 w 75"/>
              <a:gd name="T1" fmla="*/ 0 h 42"/>
              <a:gd name="T2" fmla="*/ 0 w 75"/>
              <a:gd name="T3" fmla="*/ 0 h 42"/>
              <a:gd name="T4" fmla="*/ 0 w 75"/>
              <a:gd name="T5" fmla="*/ 0 h 42"/>
              <a:gd name="T6" fmla="*/ 1 w 75"/>
              <a:gd name="T7" fmla="*/ 2 h 42"/>
              <a:gd name="T8" fmla="*/ 1 w 75"/>
              <a:gd name="T9" fmla="*/ 2 h 42"/>
              <a:gd name="T10" fmla="*/ 8 w 75"/>
              <a:gd name="T11" fmla="*/ 13 h 42"/>
              <a:gd name="T12" fmla="*/ 17 w 75"/>
              <a:gd name="T13" fmla="*/ 20 h 42"/>
              <a:gd name="T14" fmla="*/ 26 w 75"/>
              <a:gd name="T15" fmla="*/ 27 h 42"/>
              <a:gd name="T16" fmla="*/ 26 w 75"/>
              <a:gd name="T17" fmla="*/ 27 h 42"/>
              <a:gd name="T18" fmla="*/ 42 w 75"/>
              <a:gd name="T19" fmla="*/ 35 h 42"/>
              <a:gd name="T20" fmla="*/ 59 w 75"/>
              <a:gd name="T21" fmla="*/ 42 h 42"/>
              <a:gd name="T22" fmla="*/ 59 w 75"/>
              <a:gd name="T23" fmla="*/ 42 h 42"/>
              <a:gd name="T24" fmla="*/ 68 w 75"/>
              <a:gd name="T25" fmla="*/ 42 h 42"/>
              <a:gd name="T26" fmla="*/ 68 w 75"/>
              <a:gd name="T27" fmla="*/ 42 h 42"/>
              <a:gd name="T28" fmla="*/ 73 w 75"/>
              <a:gd name="T29" fmla="*/ 42 h 42"/>
              <a:gd name="T30" fmla="*/ 75 w 75"/>
              <a:gd name="T31" fmla="*/ 40 h 42"/>
              <a:gd name="T32" fmla="*/ 75 w 75"/>
              <a:gd name="T33" fmla="*/ 35 h 42"/>
              <a:gd name="T34" fmla="*/ 71 w 75"/>
              <a:gd name="T35" fmla="*/ 32 h 42"/>
              <a:gd name="T36" fmla="*/ 71 w 75"/>
              <a:gd name="T37" fmla="*/ 32 h 42"/>
              <a:gd name="T38" fmla="*/ 66 w 75"/>
              <a:gd name="T39" fmla="*/ 27 h 42"/>
              <a:gd name="T40" fmla="*/ 64 w 75"/>
              <a:gd name="T41" fmla="*/ 23 h 42"/>
              <a:gd name="T42" fmla="*/ 61 w 75"/>
              <a:gd name="T43" fmla="*/ 21 h 42"/>
              <a:gd name="T44" fmla="*/ 52 w 75"/>
              <a:gd name="T45" fmla="*/ 20 h 42"/>
              <a:gd name="T46" fmla="*/ 52 w 75"/>
              <a:gd name="T47" fmla="*/ 20 h 42"/>
              <a:gd name="T48" fmla="*/ 33 w 75"/>
              <a:gd name="T49" fmla="*/ 16 h 42"/>
              <a:gd name="T50" fmla="*/ 28 w 75"/>
              <a:gd name="T51" fmla="*/ 14 h 42"/>
              <a:gd name="T52" fmla="*/ 22 w 75"/>
              <a:gd name="T53" fmla="*/ 11 h 42"/>
              <a:gd name="T54" fmla="*/ 22 w 75"/>
              <a:gd name="T55" fmla="*/ 11 h 42"/>
              <a:gd name="T56" fmla="*/ 10 w 75"/>
              <a:gd name="T57" fmla="*/ 4 h 42"/>
              <a:gd name="T58" fmla="*/ 0 w 75"/>
              <a:gd name="T5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5" h="42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1" y="2"/>
                </a:lnTo>
                <a:lnTo>
                  <a:pt x="1" y="2"/>
                </a:lnTo>
                <a:lnTo>
                  <a:pt x="8" y="13"/>
                </a:lnTo>
                <a:lnTo>
                  <a:pt x="17" y="20"/>
                </a:lnTo>
                <a:lnTo>
                  <a:pt x="26" y="27"/>
                </a:lnTo>
                <a:lnTo>
                  <a:pt x="26" y="27"/>
                </a:lnTo>
                <a:lnTo>
                  <a:pt x="42" y="35"/>
                </a:lnTo>
                <a:lnTo>
                  <a:pt x="59" y="42"/>
                </a:lnTo>
                <a:lnTo>
                  <a:pt x="59" y="42"/>
                </a:lnTo>
                <a:lnTo>
                  <a:pt x="68" y="42"/>
                </a:lnTo>
                <a:lnTo>
                  <a:pt x="68" y="42"/>
                </a:lnTo>
                <a:lnTo>
                  <a:pt x="73" y="42"/>
                </a:lnTo>
                <a:lnTo>
                  <a:pt x="75" y="40"/>
                </a:lnTo>
                <a:lnTo>
                  <a:pt x="75" y="35"/>
                </a:lnTo>
                <a:lnTo>
                  <a:pt x="71" y="32"/>
                </a:lnTo>
                <a:lnTo>
                  <a:pt x="71" y="32"/>
                </a:lnTo>
                <a:lnTo>
                  <a:pt x="66" y="27"/>
                </a:lnTo>
                <a:lnTo>
                  <a:pt x="64" y="23"/>
                </a:lnTo>
                <a:lnTo>
                  <a:pt x="61" y="21"/>
                </a:lnTo>
                <a:lnTo>
                  <a:pt x="52" y="20"/>
                </a:lnTo>
                <a:lnTo>
                  <a:pt x="52" y="20"/>
                </a:lnTo>
                <a:lnTo>
                  <a:pt x="33" y="16"/>
                </a:lnTo>
                <a:lnTo>
                  <a:pt x="28" y="14"/>
                </a:lnTo>
                <a:lnTo>
                  <a:pt x="22" y="11"/>
                </a:lnTo>
                <a:lnTo>
                  <a:pt x="22" y="11"/>
                </a:lnTo>
                <a:lnTo>
                  <a:pt x="10" y="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1" name="Freeform 13">
            <a:extLst>
              <a:ext uri="{FF2B5EF4-FFF2-40B4-BE49-F238E27FC236}">
                <a16:creationId xmlns:a16="http://schemas.microsoft.com/office/drawing/2014/main" id="{1EAF11EA-115A-4D32-A916-0E46B29F534F}"/>
              </a:ext>
            </a:extLst>
          </p:cNvPr>
          <p:cNvSpPr>
            <a:spLocks/>
          </p:cNvSpPr>
          <p:nvPr/>
        </p:nvSpPr>
        <p:spPr bwMode="auto">
          <a:xfrm>
            <a:off x="4459288" y="3313113"/>
            <a:ext cx="177800" cy="201613"/>
          </a:xfrm>
          <a:custGeom>
            <a:avLst/>
            <a:gdLst>
              <a:gd name="T0" fmla="*/ 70 w 112"/>
              <a:gd name="T1" fmla="*/ 0 h 127"/>
              <a:gd name="T2" fmla="*/ 66 w 112"/>
              <a:gd name="T3" fmla="*/ 3 h 127"/>
              <a:gd name="T4" fmla="*/ 51 w 112"/>
              <a:gd name="T5" fmla="*/ 17 h 127"/>
              <a:gd name="T6" fmla="*/ 31 w 112"/>
              <a:gd name="T7" fmla="*/ 45 h 127"/>
              <a:gd name="T8" fmla="*/ 19 w 112"/>
              <a:gd name="T9" fmla="*/ 68 h 127"/>
              <a:gd name="T10" fmla="*/ 7 w 112"/>
              <a:gd name="T11" fmla="*/ 80 h 127"/>
              <a:gd name="T12" fmla="*/ 0 w 112"/>
              <a:gd name="T13" fmla="*/ 90 h 127"/>
              <a:gd name="T14" fmla="*/ 16 w 112"/>
              <a:gd name="T15" fmla="*/ 94 h 127"/>
              <a:gd name="T16" fmla="*/ 40 w 112"/>
              <a:gd name="T17" fmla="*/ 99 h 127"/>
              <a:gd name="T18" fmla="*/ 73 w 112"/>
              <a:gd name="T19" fmla="*/ 108 h 127"/>
              <a:gd name="T20" fmla="*/ 84 w 112"/>
              <a:gd name="T21" fmla="*/ 111 h 127"/>
              <a:gd name="T22" fmla="*/ 87 w 112"/>
              <a:gd name="T23" fmla="*/ 110 h 127"/>
              <a:gd name="T24" fmla="*/ 91 w 112"/>
              <a:gd name="T25" fmla="*/ 110 h 127"/>
              <a:gd name="T26" fmla="*/ 94 w 112"/>
              <a:gd name="T27" fmla="*/ 111 h 127"/>
              <a:gd name="T28" fmla="*/ 98 w 112"/>
              <a:gd name="T29" fmla="*/ 118 h 127"/>
              <a:gd name="T30" fmla="*/ 98 w 112"/>
              <a:gd name="T31" fmla="*/ 124 h 127"/>
              <a:gd name="T32" fmla="*/ 101 w 112"/>
              <a:gd name="T33" fmla="*/ 127 h 127"/>
              <a:gd name="T34" fmla="*/ 103 w 112"/>
              <a:gd name="T35" fmla="*/ 127 h 127"/>
              <a:gd name="T36" fmla="*/ 110 w 112"/>
              <a:gd name="T37" fmla="*/ 120 h 127"/>
              <a:gd name="T38" fmla="*/ 112 w 112"/>
              <a:gd name="T39" fmla="*/ 115 h 127"/>
              <a:gd name="T40" fmla="*/ 112 w 112"/>
              <a:gd name="T41" fmla="*/ 103 h 127"/>
              <a:gd name="T42" fmla="*/ 105 w 112"/>
              <a:gd name="T43" fmla="*/ 76 h 127"/>
              <a:gd name="T44" fmla="*/ 99 w 112"/>
              <a:gd name="T45" fmla="*/ 64 h 127"/>
              <a:gd name="T46" fmla="*/ 89 w 112"/>
              <a:gd name="T47" fmla="*/ 52 h 127"/>
              <a:gd name="T48" fmla="*/ 85 w 112"/>
              <a:gd name="T49" fmla="*/ 52 h 127"/>
              <a:gd name="T50" fmla="*/ 75 w 112"/>
              <a:gd name="T51" fmla="*/ 54 h 127"/>
              <a:gd name="T52" fmla="*/ 70 w 112"/>
              <a:gd name="T53" fmla="*/ 56 h 127"/>
              <a:gd name="T54" fmla="*/ 65 w 112"/>
              <a:gd name="T55" fmla="*/ 50 h 127"/>
              <a:gd name="T56" fmla="*/ 63 w 112"/>
              <a:gd name="T57" fmla="*/ 40 h 127"/>
              <a:gd name="T58" fmla="*/ 56 w 112"/>
              <a:gd name="T59" fmla="*/ 33 h 127"/>
              <a:gd name="T60" fmla="*/ 61 w 112"/>
              <a:gd name="T61" fmla="*/ 22 h 127"/>
              <a:gd name="T62" fmla="*/ 66 w 112"/>
              <a:gd name="T63" fmla="*/ 14 h 127"/>
              <a:gd name="T64" fmla="*/ 72 w 112"/>
              <a:gd name="T65" fmla="*/ 1 h 127"/>
              <a:gd name="T66" fmla="*/ 70 w 112"/>
              <a:gd name="T67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127">
                <a:moveTo>
                  <a:pt x="70" y="0"/>
                </a:moveTo>
                <a:lnTo>
                  <a:pt x="70" y="0"/>
                </a:lnTo>
                <a:lnTo>
                  <a:pt x="66" y="3"/>
                </a:lnTo>
                <a:lnTo>
                  <a:pt x="66" y="3"/>
                </a:lnTo>
                <a:lnTo>
                  <a:pt x="58" y="8"/>
                </a:lnTo>
                <a:lnTo>
                  <a:pt x="51" y="17"/>
                </a:lnTo>
                <a:lnTo>
                  <a:pt x="42" y="29"/>
                </a:lnTo>
                <a:lnTo>
                  <a:pt x="31" y="45"/>
                </a:lnTo>
                <a:lnTo>
                  <a:pt x="31" y="45"/>
                </a:lnTo>
                <a:lnTo>
                  <a:pt x="19" y="68"/>
                </a:lnTo>
                <a:lnTo>
                  <a:pt x="7" y="80"/>
                </a:lnTo>
                <a:lnTo>
                  <a:pt x="7" y="80"/>
                </a:lnTo>
                <a:lnTo>
                  <a:pt x="0" y="89"/>
                </a:lnTo>
                <a:lnTo>
                  <a:pt x="0" y="90"/>
                </a:lnTo>
                <a:lnTo>
                  <a:pt x="3" y="92"/>
                </a:lnTo>
                <a:lnTo>
                  <a:pt x="16" y="94"/>
                </a:lnTo>
                <a:lnTo>
                  <a:pt x="40" y="99"/>
                </a:lnTo>
                <a:lnTo>
                  <a:pt x="40" y="99"/>
                </a:lnTo>
                <a:lnTo>
                  <a:pt x="61" y="104"/>
                </a:lnTo>
                <a:lnTo>
                  <a:pt x="73" y="108"/>
                </a:lnTo>
                <a:lnTo>
                  <a:pt x="78" y="110"/>
                </a:lnTo>
                <a:lnTo>
                  <a:pt x="84" y="111"/>
                </a:lnTo>
                <a:lnTo>
                  <a:pt x="84" y="111"/>
                </a:lnTo>
                <a:lnTo>
                  <a:pt x="87" y="110"/>
                </a:lnTo>
                <a:lnTo>
                  <a:pt x="87" y="110"/>
                </a:lnTo>
                <a:lnTo>
                  <a:pt x="91" y="110"/>
                </a:lnTo>
                <a:lnTo>
                  <a:pt x="91" y="110"/>
                </a:lnTo>
                <a:lnTo>
                  <a:pt x="94" y="111"/>
                </a:lnTo>
                <a:lnTo>
                  <a:pt x="98" y="115"/>
                </a:lnTo>
                <a:lnTo>
                  <a:pt x="98" y="118"/>
                </a:lnTo>
                <a:lnTo>
                  <a:pt x="98" y="124"/>
                </a:lnTo>
                <a:lnTo>
                  <a:pt x="98" y="124"/>
                </a:lnTo>
                <a:lnTo>
                  <a:pt x="99" y="127"/>
                </a:lnTo>
                <a:lnTo>
                  <a:pt x="101" y="127"/>
                </a:lnTo>
                <a:lnTo>
                  <a:pt x="101" y="127"/>
                </a:lnTo>
                <a:lnTo>
                  <a:pt x="103" y="127"/>
                </a:lnTo>
                <a:lnTo>
                  <a:pt x="106" y="124"/>
                </a:lnTo>
                <a:lnTo>
                  <a:pt x="110" y="120"/>
                </a:lnTo>
                <a:lnTo>
                  <a:pt x="112" y="115"/>
                </a:lnTo>
                <a:lnTo>
                  <a:pt x="112" y="115"/>
                </a:lnTo>
                <a:lnTo>
                  <a:pt x="112" y="110"/>
                </a:lnTo>
                <a:lnTo>
                  <a:pt x="112" y="103"/>
                </a:lnTo>
                <a:lnTo>
                  <a:pt x="110" y="89"/>
                </a:lnTo>
                <a:lnTo>
                  <a:pt x="105" y="76"/>
                </a:lnTo>
                <a:lnTo>
                  <a:pt x="99" y="64"/>
                </a:lnTo>
                <a:lnTo>
                  <a:pt x="99" y="64"/>
                </a:lnTo>
                <a:lnTo>
                  <a:pt x="92" y="56"/>
                </a:lnTo>
                <a:lnTo>
                  <a:pt x="89" y="52"/>
                </a:lnTo>
                <a:lnTo>
                  <a:pt x="85" y="52"/>
                </a:lnTo>
                <a:lnTo>
                  <a:pt x="85" y="52"/>
                </a:lnTo>
                <a:lnTo>
                  <a:pt x="75" y="54"/>
                </a:lnTo>
                <a:lnTo>
                  <a:pt x="75" y="54"/>
                </a:lnTo>
                <a:lnTo>
                  <a:pt x="70" y="56"/>
                </a:lnTo>
                <a:lnTo>
                  <a:pt x="70" y="56"/>
                </a:lnTo>
                <a:lnTo>
                  <a:pt x="66" y="54"/>
                </a:lnTo>
                <a:lnTo>
                  <a:pt x="65" y="50"/>
                </a:lnTo>
                <a:lnTo>
                  <a:pt x="63" y="40"/>
                </a:lnTo>
                <a:lnTo>
                  <a:pt x="63" y="40"/>
                </a:lnTo>
                <a:lnTo>
                  <a:pt x="58" y="36"/>
                </a:lnTo>
                <a:lnTo>
                  <a:pt x="56" y="33"/>
                </a:lnTo>
                <a:lnTo>
                  <a:pt x="56" y="31"/>
                </a:lnTo>
                <a:lnTo>
                  <a:pt x="61" y="22"/>
                </a:lnTo>
                <a:lnTo>
                  <a:pt x="61" y="22"/>
                </a:lnTo>
                <a:lnTo>
                  <a:pt x="66" y="14"/>
                </a:lnTo>
                <a:lnTo>
                  <a:pt x="70" y="7"/>
                </a:lnTo>
                <a:lnTo>
                  <a:pt x="72" y="1"/>
                </a:lnTo>
                <a:lnTo>
                  <a:pt x="72" y="0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2" name="Freeform 14">
            <a:extLst>
              <a:ext uri="{FF2B5EF4-FFF2-40B4-BE49-F238E27FC236}">
                <a16:creationId xmlns:a16="http://schemas.microsoft.com/office/drawing/2014/main" id="{1A144B86-A716-4A76-9EEA-2EA69A40D01D}"/>
              </a:ext>
            </a:extLst>
          </p:cNvPr>
          <p:cNvSpPr>
            <a:spLocks/>
          </p:cNvSpPr>
          <p:nvPr/>
        </p:nvSpPr>
        <p:spPr bwMode="auto">
          <a:xfrm>
            <a:off x="2587625" y="3268663"/>
            <a:ext cx="49213" cy="77788"/>
          </a:xfrm>
          <a:custGeom>
            <a:avLst/>
            <a:gdLst>
              <a:gd name="T0" fmla="*/ 8 w 31"/>
              <a:gd name="T1" fmla="*/ 0 h 49"/>
              <a:gd name="T2" fmla="*/ 8 w 31"/>
              <a:gd name="T3" fmla="*/ 0 h 49"/>
              <a:gd name="T4" fmla="*/ 3 w 31"/>
              <a:gd name="T5" fmla="*/ 0 h 49"/>
              <a:gd name="T6" fmla="*/ 1 w 31"/>
              <a:gd name="T7" fmla="*/ 2 h 49"/>
              <a:gd name="T8" fmla="*/ 0 w 31"/>
              <a:gd name="T9" fmla="*/ 3 h 49"/>
              <a:gd name="T10" fmla="*/ 0 w 31"/>
              <a:gd name="T11" fmla="*/ 3 h 49"/>
              <a:gd name="T12" fmla="*/ 3 w 31"/>
              <a:gd name="T13" fmla="*/ 14 h 49"/>
              <a:gd name="T14" fmla="*/ 8 w 31"/>
              <a:gd name="T15" fmla="*/ 26 h 49"/>
              <a:gd name="T16" fmla="*/ 17 w 31"/>
              <a:gd name="T17" fmla="*/ 36 h 49"/>
              <a:gd name="T18" fmla="*/ 24 w 31"/>
              <a:gd name="T19" fmla="*/ 45 h 49"/>
              <a:gd name="T20" fmla="*/ 24 w 31"/>
              <a:gd name="T21" fmla="*/ 45 h 49"/>
              <a:gd name="T22" fmla="*/ 31 w 31"/>
              <a:gd name="T23" fmla="*/ 49 h 49"/>
              <a:gd name="T24" fmla="*/ 31 w 31"/>
              <a:gd name="T25" fmla="*/ 49 h 49"/>
              <a:gd name="T26" fmla="*/ 31 w 31"/>
              <a:gd name="T27" fmla="*/ 47 h 49"/>
              <a:gd name="T28" fmla="*/ 31 w 31"/>
              <a:gd name="T29" fmla="*/ 45 h 49"/>
              <a:gd name="T30" fmla="*/ 28 w 31"/>
              <a:gd name="T31" fmla="*/ 33 h 49"/>
              <a:gd name="T32" fmla="*/ 28 w 31"/>
              <a:gd name="T33" fmla="*/ 33 h 49"/>
              <a:gd name="T34" fmla="*/ 26 w 31"/>
              <a:gd name="T35" fmla="*/ 24 h 49"/>
              <a:gd name="T36" fmla="*/ 26 w 31"/>
              <a:gd name="T37" fmla="*/ 17 h 49"/>
              <a:gd name="T38" fmla="*/ 26 w 31"/>
              <a:gd name="T39" fmla="*/ 14 h 49"/>
              <a:gd name="T40" fmla="*/ 24 w 31"/>
              <a:gd name="T41" fmla="*/ 7 h 49"/>
              <a:gd name="T42" fmla="*/ 24 w 31"/>
              <a:gd name="T43" fmla="*/ 7 h 49"/>
              <a:gd name="T44" fmla="*/ 22 w 31"/>
              <a:gd name="T45" fmla="*/ 3 h 49"/>
              <a:gd name="T46" fmla="*/ 19 w 31"/>
              <a:gd name="T47" fmla="*/ 2 h 49"/>
              <a:gd name="T48" fmla="*/ 14 w 31"/>
              <a:gd name="T49" fmla="*/ 0 h 49"/>
              <a:gd name="T50" fmla="*/ 8 w 31"/>
              <a:gd name="T5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1" h="49">
                <a:moveTo>
                  <a:pt x="8" y="0"/>
                </a:moveTo>
                <a:lnTo>
                  <a:pt x="8" y="0"/>
                </a:lnTo>
                <a:lnTo>
                  <a:pt x="3" y="0"/>
                </a:lnTo>
                <a:lnTo>
                  <a:pt x="1" y="2"/>
                </a:lnTo>
                <a:lnTo>
                  <a:pt x="0" y="3"/>
                </a:lnTo>
                <a:lnTo>
                  <a:pt x="0" y="3"/>
                </a:lnTo>
                <a:lnTo>
                  <a:pt x="3" y="14"/>
                </a:lnTo>
                <a:lnTo>
                  <a:pt x="8" y="26"/>
                </a:lnTo>
                <a:lnTo>
                  <a:pt x="17" y="36"/>
                </a:lnTo>
                <a:lnTo>
                  <a:pt x="24" y="45"/>
                </a:lnTo>
                <a:lnTo>
                  <a:pt x="24" y="45"/>
                </a:lnTo>
                <a:lnTo>
                  <a:pt x="31" y="49"/>
                </a:lnTo>
                <a:lnTo>
                  <a:pt x="31" y="49"/>
                </a:lnTo>
                <a:lnTo>
                  <a:pt x="31" y="47"/>
                </a:lnTo>
                <a:lnTo>
                  <a:pt x="31" y="45"/>
                </a:lnTo>
                <a:lnTo>
                  <a:pt x="28" y="33"/>
                </a:lnTo>
                <a:lnTo>
                  <a:pt x="28" y="33"/>
                </a:lnTo>
                <a:lnTo>
                  <a:pt x="26" y="24"/>
                </a:lnTo>
                <a:lnTo>
                  <a:pt x="26" y="17"/>
                </a:lnTo>
                <a:lnTo>
                  <a:pt x="26" y="14"/>
                </a:lnTo>
                <a:lnTo>
                  <a:pt x="24" y="7"/>
                </a:lnTo>
                <a:lnTo>
                  <a:pt x="24" y="7"/>
                </a:lnTo>
                <a:lnTo>
                  <a:pt x="22" y="3"/>
                </a:lnTo>
                <a:lnTo>
                  <a:pt x="19" y="2"/>
                </a:lnTo>
                <a:lnTo>
                  <a:pt x="14" y="0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3" name="Freeform 15">
            <a:extLst>
              <a:ext uri="{FF2B5EF4-FFF2-40B4-BE49-F238E27FC236}">
                <a16:creationId xmlns:a16="http://schemas.microsoft.com/office/drawing/2014/main" id="{1F9BB6EF-96DA-467A-B74E-CCF857F8E6AA}"/>
              </a:ext>
            </a:extLst>
          </p:cNvPr>
          <p:cNvSpPr>
            <a:spLocks/>
          </p:cNvSpPr>
          <p:nvPr/>
        </p:nvSpPr>
        <p:spPr bwMode="auto">
          <a:xfrm>
            <a:off x="9618663" y="3240088"/>
            <a:ext cx="71438" cy="334963"/>
          </a:xfrm>
          <a:custGeom>
            <a:avLst/>
            <a:gdLst>
              <a:gd name="T0" fmla="*/ 16 w 45"/>
              <a:gd name="T1" fmla="*/ 0 h 211"/>
              <a:gd name="T2" fmla="*/ 11 w 45"/>
              <a:gd name="T3" fmla="*/ 6 h 211"/>
              <a:gd name="T4" fmla="*/ 12 w 45"/>
              <a:gd name="T5" fmla="*/ 9 h 211"/>
              <a:gd name="T6" fmla="*/ 14 w 45"/>
              <a:gd name="T7" fmla="*/ 30 h 211"/>
              <a:gd name="T8" fmla="*/ 11 w 45"/>
              <a:gd name="T9" fmla="*/ 32 h 211"/>
              <a:gd name="T10" fmla="*/ 7 w 45"/>
              <a:gd name="T11" fmla="*/ 35 h 211"/>
              <a:gd name="T12" fmla="*/ 2 w 45"/>
              <a:gd name="T13" fmla="*/ 53 h 211"/>
              <a:gd name="T14" fmla="*/ 0 w 45"/>
              <a:gd name="T15" fmla="*/ 68 h 211"/>
              <a:gd name="T16" fmla="*/ 4 w 45"/>
              <a:gd name="T17" fmla="*/ 82 h 211"/>
              <a:gd name="T18" fmla="*/ 5 w 45"/>
              <a:gd name="T19" fmla="*/ 86 h 211"/>
              <a:gd name="T20" fmla="*/ 5 w 45"/>
              <a:gd name="T21" fmla="*/ 96 h 211"/>
              <a:gd name="T22" fmla="*/ 5 w 45"/>
              <a:gd name="T23" fmla="*/ 112 h 211"/>
              <a:gd name="T24" fmla="*/ 4 w 45"/>
              <a:gd name="T25" fmla="*/ 129 h 211"/>
              <a:gd name="T26" fmla="*/ 0 w 45"/>
              <a:gd name="T27" fmla="*/ 140 h 211"/>
              <a:gd name="T28" fmla="*/ 0 w 45"/>
              <a:gd name="T29" fmla="*/ 150 h 211"/>
              <a:gd name="T30" fmla="*/ 0 w 45"/>
              <a:gd name="T31" fmla="*/ 163 h 211"/>
              <a:gd name="T32" fmla="*/ 0 w 45"/>
              <a:gd name="T33" fmla="*/ 178 h 211"/>
              <a:gd name="T34" fmla="*/ 0 w 45"/>
              <a:gd name="T35" fmla="*/ 210 h 211"/>
              <a:gd name="T36" fmla="*/ 0 w 45"/>
              <a:gd name="T37" fmla="*/ 211 h 211"/>
              <a:gd name="T38" fmla="*/ 5 w 45"/>
              <a:gd name="T39" fmla="*/ 204 h 211"/>
              <a:gd name="T40" fmla="*/ 7 w 45"/>
              <a:gd name="T41" fmla="*/ 203 h 211"/>
              <a:gd name="T42" fmla="*/ 12 w 45"/>
              <a:gd name="T43" fmla="*/ 203 h 211"/>
              <a:gd name="T44" fmla="*/ 21 w 45"/>
              <a:gd name="T45" fmla="*/ 206 h 211"/>
              <a:gd name="T46" fmla="*/ 24 w 45"/>
              <a:gd name="T47" fmla="*/ 211 h 211"/>
              <a:gd name="T48" fmla="*/ 26 w 45"/>
              <a:gd name="T49" fmla="*/ 211 h 211"/>
              <a:gd name="T50" fmla="*/ 28 w 45"/>
              <a:gd name="T51" fmla="*/ 211 h 211"/>
              <a:gd name="T52" fmla="*/ 26 w 45"/>
              <a:gd name="T53" fmla="*/ 203 h 211"/>
              <a:gd name="T54" fmla="*/ 23 w 45"/>
              <a:gd name="T55" fmla="*/ 192 h 211"/>
              <a:gd name="T56" fmla="*/ 12 w 45"/>
              <a:gd name="T57" fmla="*/ 166 h 211"/>
              <a:gd name="T58" fmla="*/ 14 w 45"/>
              <a:gd name="T59" fmla="*/ 156 h 211"/>
              <a:gd name="T60" fmla="*/ 18 w 45"/>
              <a:gd name="T61" fmla="*/ 136 h 211"/>
              <a:gd name="T62" fmla="*/ 28 w 45"/>
              <a:gd name="T63" fmla="*/ 133 h 211"/>
              <a:gd name="T64" fmla="*/ 30 w 45"/>
              <a:gd name="T65" fmla="*/ 133 h 211"/>
              <a:gd name="T66" fmla="*/ 33 w 45"/>
              <a:gd name="T67" fmla="*/ 133 h 211"/>
              <a:gd name="T68" fmla="*/ 40 w 45"/>
              <a:gd name="T69" fmla="*/ 138 h 211"/>
              <a:gd name="T70" fmla="*/ 45 w 45"/>
              <a:gd name="T71" fmla="*/ 147 h 211"/>
              <a:gd name="T72" fmla="*/ 45 w 45"/>
              <a:gd name="T73" fmla="*/ 147 h 211"/>
              <a:gd name="T74" fmla="*/ 40 w 45"/>
              <a:gd name="T75" fmla="*/ 129 h 211"/>
              <a:gd name="T76" fmla="*/ 33 w 45"/>
              <a:gd name="T77" fmla="*/ 110 h 211"/>
              <a:gd name="T78" fmla="*/ 33 w 45"/>
              <a:gd name="T79" fmla="*/ 102 h 211"/>
              <a:gd name="T80" fmla="*/ 28 w 45"/>
              <a:gd name="T81" fmla="*/ 82 h 211"/>
              <a:gd name="T82" fmla="*/ 21 w 45"/>
              <a:gd name="T83" fmla="*/ 70 h 211"/>
              <a:gd name="T84" fmla="*/ 19 w 45"/>
              <a:gd name="T85" fmla="*/ 67 h 211"/>
              <a:gd name="T86" fmla="*/ 21 w 45"/>
              <a:gd name="T87" fmla="*/ 54 h 211"/>
              <a:gd name="T88" fmla="*/ 23 w 45"/>
              <a:gd name="T89" fmla="*/ 44 h 211"/>
              <a:gd name="T90" fmla="*/ 23 w 45"/>
              <a:gd name="T91" fmla="*/ 32 h 211"/>
              <a:gd name="T92" fmla="*/ 18 w 45"/>
              <a:gd name="T93" fmla="*/ 2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5" h="211">
                <a:moveTo>
                  <a:pt x="16" y="0"/>
                </a:moveTo>
                <a:lnTo>
                  <a:pt x="16" y="0"/>
                </a:lnTo>
                <a:lnTo>
                  <a:pt x="12" y="4"/>
                </a:lnTo>
                <a:lnTo>
                  <a:pt x="11" y="6"/>
                </a:lnTo>
                <a:lnTo>
                  <a:pt x="12" y="9"/>
                </a:lnTo>
                <a:lnTo>
                  <a:pt x="12" y="9"/>
                </a:lnTo>
                <a:lnTo>
                  <a:pt x="14" y="23"/>
                </a:lnTo>
                <a:lnTo>
                  <a:pt x="14" y="30"/>
                </a:lnTo>
                <a:lnTo>
                  <a:pt x="12" y="32"/>
                </a:lnTo>
                <a:lnTo>
                  <a:pt x="11" y="32"/>
                </a:lnTo>
                <a:lnTo>
                  <a:pt x="11" y="32"/>
                </a:lnTo>
                <a:lnTo>
                  <a:pt x="7" y="35"/>
                </a:lnTo>
                <a:lnTo>
                  <a:pt x="5" y="39"/>
                </a:lnTo>
                <a:lnTo>
                  <a:pt x="2" y="53"/>
                </a:lnTo>
                <a:lnTo>
                  <a:pt x="2" y="53"/>
                </a:lnTo>
                <a:lnTo>
                  <a:pt x="0" y="68"/>
                </a:lnTo>
                <a:lnTo>
                  <a:pt x="0" y="75"/>
                </a:lnTo>
                <a:lnTo>
                  <a:pt x="4" y="82"/>
                </a:lnTo>
                <a:lnTo>
                  <a:pt x="4" y="82"/>
                </a:lnTo>
                <a:lnTo>
                  <a:pt x="5" y="86"/>
                </a:lnTo>
                <a:lnTo>
                  <a:pt x="5" y="89"/>
                </a:lnTo>
                <a:lnTo>
                  <a:pt x="5" y="96"/>
                </a:lnTo>
                <a:lnTo>
                  <a:pt x="5" y="96"/>
                </a:lnTo>
                <a:lnTo>
                  <a:pt x="5" y="112"/>
                </a:lnTo>
                <a:lnTo>
                  <a:pt x="5" y="121"/>
                </a:lnTo>
                <a:lnTo>
                  <a:pt x="4" y="129"/>
                </a:lnTo>
                <a:lnTo>
                  <a:pt x="4" y="129"/>
                </a:lnTo>
                <a:lnTo>
                  <a:pt x="0" y="140"/>
                </a:lnTo>
                <a:lnTo>
                  <a:pt x="0" y="145"/>
                </a:lnTo>
                <a:lnTo>
                  <a:pt x="0" y="150"/>
                </a:lnTo>
                <a:lnTo>
                  <a:pt x="0" y="150"/>
                </a:lnTo>
                <a:lnTo>
                  <a:pt x="0" y="163"/>
                </a:lnTo>
                <a:lnTo>
                  <a:pt x="0" y="178"/>
                </a:lnTo>
                <a:lnTo>
                  <a:pt x="0" y="178"/>
                </a:lnTo>
                <a:lnTo>
                  <a:pt x="0" y="210"/>
                </a:lnTo>
                <a:lnTo>
                  <a:pt x="0" y="210"/>
                </a:lnTo>
                <a:lnTo>
                  <a:pt x="0" y="211"/>
                </a:lnTo>
                <a:lnTo>
                  <a:pt x="0" y="211"/>
                </a:lnTo>
                <a:lnTo>
                  <a:pt x="4" y="208"/>
                </a:lnTo>
                <a:lnTo>
                  <a:pt x="5" y="204"/>
                </a:lnTo>
                <a:lnTo>
                  <a:pt x="5" y="204"/>
                </a:lnTo>
                <a:lnTo>
                  <a:pt x="7" y="203"/>
                </a:lnTo>
                <a:lnTo>
                  <a:pt x="12" y="203"/>
                </a:lnTo>
                <a:lnTo>
                  <a:pt x="12" y="203"/>
                </a:lnTo>
                <a:lnTo>
                  <a:pt x="16" y="203"/>
                </a:lnTo>
                <a:lnTo>
                  <a:pt x="21" y="206"/>
                </a:lnTo>
                <a:lnTo>
                  <a:pt x="21" y="206"/>
                </a:lnTo>
                <a:lnTo>
                  <a:pt x="24" y="211"/>
                </a:lnTo>
                <a:lnTo>
                  <a:pt x="24" y="211"/>
                </a:lnTo>
                <a:lnTo>
                  <a:pt x="26" y="211"/>
                </a:lnTo>
                <a:lnTo>
                  <a:pt x="26" y="211"/>
                </a:lnTo>
                <a:lnTo>
                  <a:pt x="28" y="211"/>
                </a:lnTo>
                <a:lnTo>
                  <a:pt x="28" y="208"/>
                </a:lnTo>
                <a:lnTo>
                  <a:pt x="26" y="203"/>
                </a:lnTo>
                <a:lnTo>
                  <a:pt x="23" y="192"/>
                </a:lnTo>
                <a:lnTo>
                  <a:pt x="23" y="192"/>
                </a:lnTo>
                <a:lnTo>
                  <a:pt x="12" y="173"/>
                </a:lnTo>
                <a:lnTo>
                  <a:pt x="12" y="166"/>
                </a:lnTo>
                <a:lnTo>
                  <a:pt x="14" y="156"/>
                </a:lnTo>
                <a:lnTo>
                  <a:pt x="14" y="156"/>
                </a:lnTo>
                <a:lnTo>
                  <a:pt x="16" y="143"/>
                </a:lnTo>
                <a:lnTo>
                  <a:pt x="18" y="136"/>
                </a:lnTo>
                <a:lnTo>
                  <a:pt x="21" y="135"/>
                </a:lnTo>
                <a:lnTo>
                  <a:pt x="28" y="133"/>
                </a:lnTo>
                <a:lnTo>
                  <a:pt x="28" y="133"/>
                </a:lnTo>
                <a:lnTo>
                  <a:pt x="30" y="133"/>
                </a:lnTo>
                <a:lnTo>
                  <a:pt x="30" y="133"/>
                </a:lnTo>
                <a:lnTo>
                  <a:pt x="33" y="133"/>
                </a:lnTo>
                <a:lnTo>
                  <a:pt x="37" y="135"/>
                </a:lnTo>
                <a:lnTo>
                  <a:pt x="40" y="138"/>
                </a:lnTo>
                <a:lnTo>
                  <a:pt x="45" y="147"/>
                </a:lnTo>
                <a:lnTo>
                  <a:pt x="45" y="147"/>
                </a:lnTo>
                <a:lnTo>
                  <a:pt x="45" y="147"/>
                </a:lnTo>
                <a:lnTo>
                  <a:pt x="45" y="147"/>
                </a:lnTo>
                <a:lnTo>
                  <a:pt x="40" y="129"/>
                </a:lnTo>
                <a:lnTo>
                  <a:pt x="40" y="129"/>
                </a:lnTo>
                <a:lnTo>
                  <a:pt x="35" y="117"/>
                </a:lnTo>
                <a:lnTo>
                  <a:pt x="33" y="110"/>
                </a:lnTo>
                <a:lnTo>
                  <a:pt x="33" y="102"/>
                </a:lnTo>
                <a:lnTo>
                  <a:pt x="33" y="102"/>
                </a:lnTo>
                <a:lnTo>
                  <a:pt x="31" y="91"/>
                </a:lnTo>
                <a:lnTo>
                  <a:pt x="28" y="82"/>
                </a:lnTo>
                <a:lnTo>
                  <a:pt x="24" y="75"/>
                </a:lnTo>
                <a:lnTo>
                  <a:pt x="21" y="70"/>
                </a:lnTo>
                <a:lnTo>
                  <a:pt x="21" y="70"/>
                </a:lnTo>
                <a:lnTo>
                  <a:pt x="19" y="67"/>
                </a:lnTo>
                <a:lnTo>
                  <a:pt x="18" y="63"/>
                </a:lnTo>
                <a:lnTo>
                  <a:pt x="21" y="54"/>
                </a:lnTo>
                <a:lnTo>
                  <a:pt x="21" y="54"/>
                </a:lnTo>
                <a:lnTo>
                  <a:pt x="23" y="44"/>
                </a:lnTo>
                <a:lnTo>
                  <a:pt x="23" y="32"/>
                </a:lnTo>
                <a:lnTo>
                  <a:pt x="23" y="32"/>
                </a:lnTo>
                <a:lnTo>
                  <a:pt x="18" y="2"/>
                </a:lnTo>
                <a:lnTo>
                  <a:pt x="18" y="2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4" name="Freeform 16">
            <a:extLst>
              <a:ext uri="{FF2B5EF4-FFF2-40B4-BE49-F238E27FC236}">
                <a16:creationId xmlns:a16="http://schemas.microsoft.com/office/drawing/2014/main" id="{0D503F53-4B82-467F-8C0D-8162DB8972DE}"/>
              </a:ext>
            </a:extLst>
          </p:cNvPr>
          <p:cNvSpPr>
            <a:spLocks/>
          </p:cNvSpPr>
          <p:nvPr/>
        </p:nvSpPr>
        <p:spPr bwMode="auto">
          <a:xfrm>
            <a:off x="2044700" y="3152775"/>
            <a:ext cx="66675" cy="42863"/>
          </a:xfrm>
          <a:custGeom>
            <a:avLst/>
            <a:gdLst>
              <a:gd name="T0" fmla="*/ 19 w 42"/>
              <a:gd name="T1" fmla="*/ 0 h 27"/>
              <a:gd name="T2" fmla="*/ 19 w 42"/>
              <a:gd name="T3" fmla="*/ 0 h 27"/>
              <a:gd name="T4" fmla="*/ 14 w 42"/>
              <a:gd name="T5" fmla="*/ 1 h 27"/>
              <a:gd name="T6" fmla="*/ 7 w 42"/>
              <a:gd name="T7" fmla="*/ 5 h 27"/>
              <a:gd name="T8" fmla="*/ 7 w 42"/>
              <a:gd name="T9" fmla="*/ 5 h 27"/>
              <a:gd name="T10" fmla="*/ 3 w 42"/>
              <a:gd name="T11" fmla="*/ 10 h 27"/>
              <a:gd name="T12" fmla="*/ 0 w 42"/>
              <a:gd name="T13" fmla="*/ 13 h 27"/>
              <a:gd name="T14" fmla="*/ 0 w 42"/>
              <a:gd name="T15" fmla="*/ 19 h 27"/>
              <a:gd name="T16" fmla="*/ 1 w 42"/>
              <a:gd name="T17" fmla="*/ 22 h 27"/>
              <a:gd name="T18" fmla="*/ 1 w 42"/>
              <a:gd name="T19" fmla="*/ 22 h 27"/>
              <a:gd name="T20" fmla="*/ 5 w 42"/>
              <a:gd name="T21" fmla="*/ 27 h 27"/>
              <a:gd name="T22" fmla="*/ 5 w 42"/>
              <a:gd name="T23" fmla="*/ 27 h 27"/>
              <a:gd name="T24" fmla="*/ 7 w 42"/>
              <a:gd name="T25" fmla="*/ 24 h 27"/>
              <a:gd name="T26" fmla="*/ 14 w 42"/>
              <a:gd name="T27" fmla="*/ 19 h 27"/>
              <a:gd name="T28" fmla="*/ 14 w 42"/>
              <a:gd name="T29" fmla="*/ 19 h 27"/>
              <a:gd name="T30" fmla="*/ 21 w 42"/>
              <a:gd name="T31" fmla="*/ 12 h 27"/>
              <a:gd name="T32" fmla="*/ 24 w 42"/>
              <a:gd name="T33" fmla="*/ 10 h 27"/>
              <a:gd name="T34" fmla="*/ 31 w 42"/>
              <a:gd name="T35" fmla="*/ 8 h 27"/>
              <a:gd name="T36" fmla="*/ 31 w 42"/>
              <a:gd name="T37" fmla="*/ 8 h 27"/>
              <a:gd name="T38" fmla="*/ 38 w 42"/>
              <a:gd name="T39" fmla="*/ 7 h 27"/>
              <a:gd name="T40" fmla="*/ 40 w 42"/>
              <a:gd name="T41" fmla="*/ 5 h 27"/>
              <a:gd name="T42" fmla="*/ 42 w 42"/>
              <a:gd name="T43" fmla="*/ 3 h 27"/>
              <a:gd name="T44" fmla="*/ 40 w 42"/>
              <a:gd name="T45" fmla="*/ 1 h 27"/>
              <a:gd name="T46" fmla="*/ 40 w 42"/>
              <a:gd name="T47" fmla="*/ 1 h 27"/>
              <a:gd name="T48" fmla="*/ 36 w 42"/>
              <a:gd name="T49" fmla="*/ 3 h 27"/>
              <a:gd name="T50" fmla="*/ 36 w 42"/>
              <a:gd name="T51" fmla="*/ 3 h 27"/>
              <a:gd name="T52" fmla="*/ 31 w 42"/>
              <a:gd name="T53" fmla="*/ 1 h 27"/>
              <a:gd name="T54" fmla="*/ 31 w 42"/>
              <a:gd name="T55" fmla="*/ 1 h 27"/>
              <a:gd name="T56" fmla="*/ 19 w 42"/>
              <a:gd name="T57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2" h="27">
                <a:moveTo>
                  <a:pt x="19" y="0"/>
                </a:moveTo>
                <a:lnTo>
                  <a:pt x="19" y="0"/>
                </a:lnTo>
                <a:lnTo>
                  <a:pt x="14" y="1"/>
                </a:lnTo>
                <a:lnTo>
                  <a:pt x="7" y="5"/>
                </a:lnTo>
                <a:lnTo>
                  <a:pt x="7" y="5"/>
                </a:lnTo>
                <a:lnTo>
                  <a:pt x="3" y="10"/>
                </a:lnTo>
                <a:lnTo>
                  <a:pt x="0" y="13"/>
                </a:lnTo>
                <a:lnTo>
                  <a:pt x="0" y="19"/>
                </a:lnTo>
                <a:lnTo>
                  <a:pt x="1" y="22"/>
                </a:lnTo>
                <a:lnTo>
                  <a:pt x="1" y="22"/>
                </a:lnTo>
                <a:lnTo>
                  <a:pt x="5" y="27"/>
                </a:lnTo>
                <a:lnTo>
                  <a:pt x="5" y="27"/>
                </a:lnTo>
                <a:lnTo>
                  <a:pt x="7" y="24"/>
                </a:lnTo>
                <a:lnTo>
                  <a:pt x="14" y="19"/>
                </a:lnTo>
                <a:lnTo>
                  <a:pt x="14" y="19"/>
                </a:lnTo>
                <a:lnTo>
                  <a:pt x="21" y="12"/>
                </a:lnTo>
                <a:lnTo>
                  <a:pt x="24" y="10"/>
                </a:lnTo>
                <a:lnTo>
                  <a:pt x="31" y="8"/>
                </a:lnTo>
                <a:lnTo>
                  <a:pt x="31" y="8"/>
                </a:lnTo>
                <a:lnTo>
                  <a:pt x="38" y="7"/>
                </a:lnTo>
                <a:lnTo>
                  <a:pt x="40" y="5"/>
                </a:lnTo>
                <a:lnTo>
                  <a:pt x="42" y="3"/>
                </a:lnTo>
                <a:lnTo>
                  <a:pt x="40" y="1"/>
                </a:lnTo>
                <a:lnTo>
                  <a:pt x="40" y="1"/>
                </a:lnTo>
                <a:lnTo>
                  <a:pt x="36" y="3"/>
                </a:lnTo>
                <a:lnTo>
                  <a:pt x="36" y="3"/>
                </a:lnTo>
                <a:lnTo>
                  <a:pt x="31" y="1"/>
                </a:lnTo>
                <a:lnTo>
                  <a:pt x="31" y="1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5" name="Freeform 17">
            <a:extLst>
              <a:ext uri="{FF2B5EF4-FFF2-40B4-BE49-F238E27FC236}">
                <a16:creationId xmlns:a16="http://schemas.microsoft.com/office/drawing/2014/main" id="{6FB79BB2-4FB2-467B-8015-99B45A8ABA44}"/>
              </a:ext>
            </a:extLst>
          </p:cNvPr>
          <p:cNvSpPr>
            <a:spLocks/>
          </p:cNvSpPr>
          <p:nvPr/>
        </p:nvSpPr>
        <p:spPr bwMode="auto">
          <a:xfrm>
            <a:off x="2078038" y="3130550"/>
            <a:ext cx="38100" cy="12700"/>
          </a:xfrm>
          <a:custGeom>
            <a:avLst/>
            <a:gdLst>
              <a:gd name="T0" fmla="*/ 14 w 24"/>
              <a:gd name="T1" fmla="*/ 0 h 8"/>
              <a:gd name="T2" fmla="*/ 14 w 24"/>
              <a:gd name="T3" fmla="*/ 0 h 8"/>
              <a:gd name="T4" fmla="*/ 10 w 24"/>
              <a:gd name="T5" fmla="*/ 0 h 8"/>
              <a:gd name="T6" fmla="*/ 7 w 24"/>
              <a:gd name="T7" fmla="*/ 1 h 8"/>
              <a:gd name="T8" fmla="*/ 7 w 24"/>
              <a:gd name="T9" fmla="*/ 1 h 8"/>
              <a:gd name="T10" fmla="*/ 0 w 24"/>
              <a:gd name="T11" fmla="*/ 7 h 8"/>
              <a:gd name="T12" fmla="*/ 0 w 24"/>
              <a:gd name="T13" fmla="*/ 7 h 8"/>
              <a:gd name="T14" fmla="*/ 1 w 24"/>
              <a:gd name="T15" fmla="*/ 8 h 8"/>
              <a:gd name="T16" fmla="*/ 1 w 24"/>
              <a:gd name="T17" fmla="*/ 8 h 8"/>
              <a:gd name="T18" fmla="*/ 5 w 24"/>
              <a:gd name="T19" fmla="*/ 8 h 8"/>
              <a:gd name="T20" fmla="*/ 5 w 24"/>
              <a:gd name="T21" fmla="*/ 8 h 8"/>
              <a:gd name="T22" fmla="*/ 8 w 24"/>
              <a:gd name="T23" fmla="*/ 7 h 8"/>
              <a:gd name="T24" fmla="*/ 12 w 24"/>
              <a:gd name="T25" fmla="*/ 5 h 8"/>
              <a:gd name="T26" fmla="*/ 14 w 24"/>
              <a:gd name="T27" fmla="*/ 3 h 8"/>
              <a:gd name="T28" fmla="*/ 15 w 24"/>
              <a:gd name="T29" fmla="*/ 1 h 8"/>
              <a:gd name="T30" fmla="*/ 15 w 24"/>
              <a:gd name="T31" fmla="*/ 1 h 8"/>
              <a:gd name="T32" fmla="*/ 17 w 24"/>
              <a:gd name="T33" fmla="*/ 1 h 8"/>
              <a:gd name="T34" fmla="*/ 17 w 24"/>
              <a:gd name="T35" fmla="*/ 1 h 8"/>
              <a:gd name="T36" fmla="*/ 19 w 24"/>
              <a:gd name="T37" fmla="*/ 3 h 8"/>
              <a:gd name="T38" fmla="*/ 19 w 24"/>
              <a:gd name="T39" fmla="*/ 3 h 8"/>
              <a:gd name="T40" fmla="*/ 22 w 24"/>
              <a:gd name="T41" fmla="*/ 1 h 8"/>
              <a:gd name="T42" fmla="*/ 24 w 24"/>
              <a:gd name="T43" fmla="*/ 1 h 8"/>
              <a:gd name="T44" fmla="*/ 24 w 24"/>
              <a:gd name="T45" fmla="*/ 1 h 8"/>
              <a:gd name="T46" fmla="*/ 21 w 24"/>
              <a:gd name="T47" fmla="*/ 0 h 8"/>
              <a:gd name="T48" fmla="*/ 14 w 24"/>
              <a:gd name="T4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4" h="8">
                <a:moveTo>
                  <a:pt x="14" y="0"/>
                </a:moveTo>
                <a:lnTo>
                  <a:pt x="14" y="0"/>
                </a:lnTo>
                <a:lnTo>
                  <a:pt x="10" y="0"/>
                </a:lnTo>
                <a:lnTo>
                  <a:pt x="7" y="1"/>
                </a:lnTo>
                <a:lnTo>
                  <a:pt x="7" y="1"/>
                </a:lnTo>
                <a:lnTo>
                  <a:pt x="0" y="7"/>
                </a:lnTo>
                <a:lnTo>
                  <a:pt x="0" y="7"/>
                </a:lnTo>
                <a:lnTo>
                  <a:pt x="1" y="8"/>
                </a:lnTo>
                <a:lnTo>
                  <a:pt x="1" y="8"/>
                </a:lnTo>
                <a:lnTo>
                  <a:pt x="5" y="8"/>
                </a:lnTo>
                <a:lnTo>
                  <a:pt x="5" y="8"/>
                </a:lnTo>
                <a:lnTo>
                  <a:pt x="8" y="7"/>
                </a:lnTo>
                <a:lnTo>
                  <a:pt x="12" y="5"/>
                </a:lnTo>
                <a:lnTo>
                  <a:pt x="14" y="3"/>
                </a:lnTo>
                <a:lnTo>
                  <a:pt x="15" y="1"/>
                </a:lnTo>
                <a:lnTo>
                  <a:pt x="15" y="1"/>
                </a:lnTo>
                <a:lnTo>
                  <a:pt x="17" y="1"/>
                </a:lnTo>
                <a:lnTo>
                  <a:pt x="17" y="1"/>
                </a:lnTo>
                <a:lnTo>
                  <a:pt x="19" y="3"/>
                </a:lnTo>
                <a:lnTo>
                  <a:pt x="19" y="3"/>
                </a:lnTo>
                <a:lnTo>
                  <a:pt x="22" y="1"/>
                </a:lnTo>
                <a:lnTo>
                  <a:pt x="24" y="1"/>
                </a:lnTo>
                <a:lnTo>
                  <a:pt x="24" y="1"/>
                </a:lnTo>
                <a:lnTo>
                  <a:pt x="21" y="0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6" name="Freeform 18">
            <a:extLst>
              <a:ext uri="{FF2B5EF4-FFF2-40B4-BE49-F238E27FC236}">
                <a16:creationId xmlns:a16="http://schemas.microsoft.com/office/drawing/2014/main" id="{47A281CB-B312-45E7-9A08-59292971F1AA}"/>
              </a:ext>
            </a:extLst>
          </p:cNvPr>
          <p:cNvSpPr>
            <a:spLocks/>
          </p:cNvSpPr>
          <p:nvPr/>
        </p:nvSpPr>
        <p:spPr bwMode="auto">
          <a:xfrm>
            <a:off x="1720850" y="3068638"/>
            <a:ext cx="52388" cy="22225"/>
          </a:xfrm>
          <a:custGeom>
            <a:avLst/>
            <a:gdLst>
              <a:gd name="T0" fmla="*/ 26 w 33"/>
              <a:gd name="T1" fmla="*/ 0 h 14"/>
              <a:gd name="T2" fmla="*/ 26 w 33"/>
              <a:gd name="T3" fmla="*/ 0 h 14"/>
              <a:gd name="T4" fmla="*/ 22 w 33"/>
              <a:gd name="T5" fmla="*/ 2 h 14"/>
              <a:gd name="T6" fmla="*/ 15 w 33"/>
              <a:gd name="T7" fmla="*/ 5 h 14"/>
              <a:gd name="T8" fmla="*/ 15 w 33"/>
              <a:gd name="T9" fmla="*/ 5 h 14"/>
              <a:gd name="T10" fmla="*/ 10 w 33"/>
              <a:gd name="T11" fmla="*/ 7 h 14"/>
              <a:gd name="T12" fmla="*/ 5 w 33"/>
              <a:gd name="T13" fmla="*/ 7 h 14"/>
              <a:gd name="T14" fmla="*/ 5 w 33"/>
              <a:gd name="T15" fmla="*/ 7 h 14"/>
              <a:gd name="T16" fmla="*/ 1 w 33"/>
              <a:gd name="T17" fmla="*/ 7 h 14"/>
              <a:gd name="T18" fmla="*/ 1 w 33"/>
              <a:gd name="T19" fmla="*/ 7 h 14"/>
              <a:gd name="T20" fmla="*/ 0 w 33"/>
              <a:gd name="T21" fmla="*/ 7 h 14"/>
              <a:gd name="T22" fmla="*/ 0 w 33"/>
              <a:gd name="T23" fmla="*/ 7 h 14"/>
              <a:gd name="T24" fmla="*/ 1 w 33"/>
              <a:gd name="T25" fmla="*/ 9 h 14"/>
              <a:gd name="T26" fmla="*/ 1 w 33"/>
              <a:gd name="T27" fmla="*/ 9 h 14"/>
              <a:gd name="T28" fmla="*/ 12 w 33"/>
              <a:gd name="T29" fmla="*/ 12 h 14"/>
              <a:gd name="T30" fmla="*/ 21 w 33"/>
              <a:gd name="T31" fmla="*/ 14 h 14"/>
              <a:gd name="T32" fmla="*/ 21 w 33"/>
              <a:gd name="T33" fmla="*/ 14 h 14"/>
              <a:gd name="T34" fmla="*/ 22 w 33"/>
              <a:gd name="T35" fmla="*/ 14 h 14"/>
              <a:gd name="T36" fmla="*/ 22 w 33"/>
              <a:gd name="T37" fmla="*/ 14 h 14"/>
              <a:gd name="T38" fmla="*/ 31 w 33"/>
              <a:gd name="T39" fmla="*/ 14 h 14"/>
              <a:gd name="T40" fmla="*/ 33 w 33"/>
              <a:gd name="T41" fmla="*/ 12 h 14"/>
              <a:gd name="T42" fmla="*/ 31 w 33"/>
              <a:gd name="T43" fmla="*/ 11 h 14"/>
              <a:gd name="T44" fmla="*/ 31 w 33"/>
              <a:gd name="T45" fmla="*/ 11 h 14"/>
              <a:gd name="T46" fmla="*/ 29 w 33"/>
              <a:gd name="T47" fmla="*/ 7 h 14"/>
              <a:gd name="T48" fmla="*/ 29 w 33"/>
              <a:gd name="T49" fmla="*/ 4 h 14"/>
              <a:gd name="T50" fmla="*/ 29 w 33"/>
              <a:gd name="T51" fmla="*/ 4 h 14"/>
              <a:gd name="T52" fmla="*/ 28 w 33"/>
              <a:gd name="T53" fmla="*/ 2 h 14"/>
              <a:gd name="T54" fmla="*/ 26 w 33"/>
              <a:gd name="T55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3" h="14">
                <a:moveTo>
                  <a:pt x="26" y="0"/>
                </a:moveTo>
                <a:lnTo>
                  <a:pt x="26" y="0"/>
                </a:lnTo>
                <a:lnTo>
                  <a:pt x="22" y="2"/>
                </a:lnTo>
                <a:lnTo>
                  <a:pt x="15" y="5"/>
                </a:lnTo>
                <a:lnTo>
                  <a:pt x="15" y="5"/>
                </a:lnTo>
                <a:lnTo>
                  <a:pt x="10" y="7"/>
                </a:lnTo>
                <a:lnTo>
                  <a:pt x="5" y="7"/>
                </a:lnTo>
                <a:lnTo>
                  <a:pt x="5" y="7"/>
                </a:lnTo>
                <a:lnTo>
                  <a:pt x="1" y="7"/>
                </a:lnTo>
                <a:lnTo>
                  <a:pt x="1" y="7"/>
                </a:lnTo>
                <a:lnTo>
                  <a:pt x="0" y="7"/>
                </a:lnTo>
                <a:lnTo>
                  <a:pt x="0" y="7"/>
                </a:lnTo>
                <a:lnTo>
                  <a:pt x="1" y="9"/>
                </a:lnTo>
                <a:lnTo>
                  <a:pt x="1" y="9"/>
                </a:lnTo>
                <a:lnTo>
                  <a:pt x="12" y="12"/>
                </a:lnTo>
                <a:lnTo>
                  <a:pt x="21" y="14"/>
                </a:lnTo>
                <a:lnTo>
                  <a:pt x="21" y="14"/>
                </a:lnTo>
                <a:lnTo>
                  <a:pt x="22" y="14"/>
                </a:lnTo>
                <a:lnTo>
                  <a:pt x="22" y="14"/>
                </a:lnTo>
                <a:lnTo>
                  <a:pt x="31" y="14"/>
                </a:lnTo>
                <a:lnTo>
                  <a:pt x="33" y="12"/>
                </a:lnTo>
                <a:lnTo>
                  <a:pt x="31" y="11"/>
                </a:lnTo>
                <a:lnTo>
                  <a:pt x="31" y="11"/>
                </a:lnTo>
                <a:lnTo>
                  <a:pt x="29" y="7"/>
                </a:lnTo>
                <a:lnTo>
                  <a:pt x="29" y="4"/>
                </a:lnTo>
                <a:lnTo>
                  <a:pt x="29" y="4"/>
                </a:lnTo>
                <a:lnTo>
                  <a:pt x="28" y="2"/>
                </a:lnTo>
                <a:lnTo>
                  <a:pt x="2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7" name="Freeform 19">
            <a:extLst>
              <a:ext uri="{FF2B5EF4-FFF2-40B4-BE49-F238E27FC236}">
                <a16:creationId xmlns:a16="http://schemas.microsoft.com/office/drawing/2014/main" id="{A6F414A4-01CB-495A-B6FA-BD99D02FBDAD}"/>
              </a:ext>
            </a:extLst>
          </p:cNvPr>
          <p:cNvSpPr>
            <a:spLocks/>
          </p:cNvSpPr>
          <p:nvPr/>
        </p:nvSpPr>
        <p:spPr bwMode="auto">
          <a:xfrm>
            <a:off x="10793413" y="2938463"/>
            <a:ext cx="90488" cy="36513"/>
          </a:xfrm>
          <a:custGeom>
            <a:avLst/>
            <a:gdLst>
              <a:gd name="T0" fmla="*/ 3 w 57"/>
              <a:gd name="T1" fmla="*/ 0 h 23"/>
              <a:gd name="T2" fmla="*/ 3 w 57"/>
              <a:gd name="T3" fmla="*/ 0 h 23"/>
              <a:gd name="T4" fmla="*/ 1 w 57"/>
              <a:gd name="T5" fmla="*/ 0 h 23"/>
              <a:gd name="T6" fmla="*/ 0 w 57"/>
              <a:gd name="T7" fmla="*/ 2 h 23"/>
              <a:gd name="T8" fmla="*/ 0 w 57"/>
              <a:gd name="T9" fmla="*/ 2 h 23"/>
              <a:gd name="T10" fmla="*/ 0 w 57"/>
              <a:gd name="T11" fmla="*/ 5 h 23"/>
              <a:gd name="T12" fmla="*/ 0 w 57"/>
              <a:gd name="T13" fmla="*/ 9 h 23"/>
              <a:gd name="T14" fmla="*/ 1 w 57"/>
              <a:gd name="T15" fmla="*/ 11 h 23"/>
              <a:gd name="T16" fmla="*/ 7 w 57"/>
              <a:gd name="T17" fmla="*/ 12 h 23"/>
              <a:gd name="T18" fmla="*/ 7 w 57"/>
              <a:gd name="T19" fmla="*/ 12 h 23"/>
              <a:gd name="T20" fmla="*/ 14 w 57"/>
              <a:gd name="T21" fmla="*/ 14 h 23"/>
              <a:gd name="T22" fmla="*/ 14 w 57"/>
              <a:gd name="T23" fmla="*/ 14 h 23"/>
              <a:gd name="T24" fmla="*/ 17 w 57"/>
              <a:gd name="T25" fmla="*/ 14 h 23"/>
              <a:gd name="T26" fmla="*/ 17 w 57"/>
              <a:gd name="T27" fmla="*/ 14 h 23"/>
              <a:gd name="T28" fmla="*/ 21 w 57"/>
              <a:gd name="T29" fmla="*/ 14 h 23"/>
              <a:gd name="T30" fmla="*/ 21 w 57"/>
              <a:gd name="T31" fmla="*/ 14 h 23"/>
              <a:gd name="T32" fmla="*/ 24 w 57"/>
              <a:gd name="T33" fmla="*/ 14 h 23"/>
              <a:gd name="T34" fmla="*/ 29 w 57"/>
              <a:gd name="T35" fmla="*/ 18 h 23"/>
              <a:gd name="T36" fmla="*/ 29 w 57"/>
              <a:gd name="T37" fmla="*/ 18 h 23"/>
              <a:gd name="T38" fmla="*/ 36 w 57"/>
              <a:gd name="T39" fmla="*/ 21 h 23"/>
              <a:gd name="T40" fmla="*/ 42 w 57"/>
              <a:gd name="T41" fmla="*/ 23 h 23"/>
              <a:gd name="T42" fmla="*/ 42 w 57"/>
              <a:gd name="T43" fmla="*/ 23 h 23"/>
              <a:gd name="T44" fmla="*/ 47 w 57"/>
              <a:gd name="T45" fmla="*/ 23 h 23"/>
              <a:gd name="T46" fmla="*/ 47 w 57"/>
              <a:gd name="T47" fmla="*/ 23 h 23"/>
              <a:gd name="T48" fmla="*/ 54 w 57"/>
              <a:gd name="T49" fmla="*/ 19 h 23"/>
              <a:gd name="T50" fmla="*/ 57 w 57"/>
              <a:gd name="T51" fmla="*/ 18 h 23"/>
              <a:gd name="T52" fmla="*/ 57 w 57"/>
              <a:gd name="T53" fmla="*/ 18 h 23"/>
              <a:gd name="T54" fmla="*/ 43 w 57"/>
              <a:gd name="T55" fmla="*/ 11 h 23"/>
              <a:gd name="T56" fmla="*/ 31 w 57"/>
              <a:gd name="T57" fmla="*/ 7 h 23"/>
              <a:gd name="T58" fmla="*/ 21 w 57"/>
              <a:gd name="T59" fmla="*/ 4 h 23"/>
              <a:gd name="T60" fmla="*/ 21 w 57"/>
              <a:gd name="T61" fmla="*/ 4 h 23"/>
              <a:gd name="T62" fmla="*/ 3 w 57"/>
              <a:gd name="T6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7" h="23">
                <a:moveTo>
                  <a:pt x="3" y="0"/>
                </a:moveTo>
                <a:lnTo>
                  <a:pt x="3" y="0"/>
                </a:lnTo>
                <a:lnTo>
                  <a:pt x="1" y="0"/>
                </a:lnTo>
                <a:lnTo>
                  <a:pt x="0" y="2"/>
                </a:lnTo>
                <a:lnTo>
                  <a:pt x="0" y="2"/>
                </a:lnTo>
                <a:lnTo>
                  <a:pt x="0" y="5"/>
                </a:lnTo>
                <a:lnTo>
                  <a:pt x="0" y="9"/>
                </a:lnTo>
                <a:lnTo>
                  <a:pt x="1" y="11"/>
                </a:lnTo>
                <a:lnTo>
                  <a:pt x="7" y="12"/>
                </a:lnTo>
                <a:lnTo>
                  <a:pt x="7" y="12"/>
                </a:lnTo>
                <a:lnTo>
                  <a:pt x="14" y="14"/>
                </a:lnTo>
                <a:lnTo>
                  <a:pt x="14" y="14"/>
                </a:lnTo>
                <a:lnTo>
                  <a:pt x="17" y="14"/>
                </a:lnTo>
                <a:lnTo>
                  <a:pt x="17" y="14"/>
                </a:lnTo>
                <a:lnTo>
                  <a:pt x="21" y="14"/>
                </a:lnTo>
                <a:lnTo>
                  <a:pt x="21" y="14"/>
                </a:lnTo>
                <a:lnTo>
                  <a:pt x="24" y="14"/>
                </a:lnTo>
                <a:lnTo>
                  <a:pt x="29" y="18"/>
                </a:lnTo>
                <a:lnTo>
                  <a:pt x="29" y="18"/>
                </a:lnTo>
                <a:lnTo>
                  <a:pt x="36" y="21"/>
                </a:lnTo>
                <a:lnTo>
                  <a:pt x="42" y="23"/>
                </a:lnTo>
                <a:lnTo>
                  <a:pt x="42" y="23"/>
                </a:lnTo>
                <a:lnTo>
                  <a:pt x="47" y="23"/>
                </a:lnTo>
                <a:lnTo>
                  <a:pt x="47" y="23"/>
                </a:lnTo>
                <a:lnTo>
                  <a:pt x="54" y="19"/>
                </a:lnTo>
                <a:lnTo>
                  <a:pt x="57" y="18"/>
                </a:lnTo>
                <a:lnTo>
                  <a:pt x="57" y="18"/>
                </a:lnTo>
                <a:lnTo>
                  <a:pt x="43" y="11"/>
                </a:lnTo>
                <a:lnTo>
                  <a:pt x="31" y="7"/>
                </a:lnTo>
                <a:lnTo>
                  <a:pt x="21" y="4"/>
                </a:lnTo>
                <a:lnTo>
                  <a:pt x="21" y="4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8" name="Freeform 20">
            <a:extLst>
              <a:ext uri="{FF2B5EF4-FFF2-40B4-BE49-F238E27FC236}">
                <a16:creationId xmlns:a16="http://schemas.microsoft.com/office/drawing/2014/main" id="{2C0B3FC4-94C0-484D-8363-B133FF2F3DE0}"/>
              </a:ext>
            </a:extLst>
          </p:cNvPr>
          <p:cNvSpPr>
            <a:spLocks/>
          </p:cNvSpPr>
          <p:nvPr/>
        </p:nvSpPr>
        <p:spPr bwMode="auto">
          <a:xfrm>
            <a:off x="3941763" y="2892425"/>
            <a:ext cx="33338" cy="31750"/>
          </a:xfrm>
          <a:custGeom>
            <a:avLst/>
            <a:gdLst>
              <a:gd name="T0" fmla="*/ 15 w 21"/>
              <a:gd name="T1" fmla="*/ 0 h 20"/>
              <a:gd name="T2" fmla="*/ 15 w 21"/>
              <a:gd name="T3" fmla="*/ 0 h 20"/>
              <a:gd name="T4" fmla="*/ 3 w 21"/>
              <a:gd name="T5" fmla="*/ 1 h 20"/>
              <a:gd name="T6" fmla="*/ 3 w 21"/>
              <a:gd name="T7" fmla="*/ 1 h 20"/>
              <a:gd name="T8" fmla="*/ 1 w 21"/>
              <a:gd name="T9" fmla="*/ 3 h 20"/>
              <a:gd name="T10" fmla="*/ 0 w 21"/>
              <a:gd name="T11" fmla="*/ 6 h 20"/>
              <a:gd name="T12" fmla="*/ 1 w 21"/>
              <a:gd name="T13" fmla="*/ 12 h 20"/>
              <a:gd name="T14" fmla="*/ 3 w 21"/>
              <a:gd name="T15" fmla="*/ 17 h 20"/>
              <a:gd name="T16" fmla="*/ 3 w 21"/>
              <a:gd name="T17" fmla="*/ 17 h 20"/>
              <a:gd name="T18" fmla="*/ 5 w 21"/>
              <a:gd name="T19" fmla="*/ 19 h 20"/>
              <a:gd name="T20" fmla="*/ 7 w 21"/>
              <a:gd name="T21" fmla="*/ 20 h 20"/>
              <a:gd name="T22" fmla="*/ 7 w 21"/>
              <a:gd name="T23" fmla="*/ 20 h 20"/>
              <a:gd name="T24" fmla="*/ 10 w 21"/>
              <a:gd name="T25" fmla="*/ 19 h 20"/>
              <a:gd name="T26" fmla="*/ 14 w 21"/>
              <a:gd name="T27" fmla="*/ 15 h 20"/>
              <a:gd name="T28" fmla="*/ 19 w 21"/>
              <a:gd name="T29" fmla="*/ 6 h 20"/>
              <a:gd name="T30" fmla="*/ 19 w 21"/>
              <a:gd name="T31" fmla="*/ 6 h 20"/>
              <a:gd name="T32" fmla="*/ 21 w 21"/>
              <a:gd name="T33" fmla="*/ 3 h 20"/>
              <a:gd name="T34" fmla="*/ 21 w 21"/>
              <a:gd name="T35" fmla="*/ 1 h 20"/>
              <a:gd name="T36" fmla="*/ 19 w 21"/>
              <a:gd name="T37" fmla="*/ 0 h 20"/>
              <a:gd name="T38" fmla="*/ 15 w 21"/>
              <a:gd name="T39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" h="20">
                <a:moveTo>
                  <a:pt x="15" y="0"/>
                </a:moveTo>
                <a:lnTo>
                  <a:pt x="15" y="0"/>
                </a:lnTo>
                <a:lnTo>
                  <a:pt x="3" y="1"/>
                </a:lnTo>
                <a:lnTo>
                  <a:pt x="3" y="1"/>
                </a:lnTo>
                <a:lnTo>
                  <a:pt x="1" y="3"/>
                </a:lnTo>
                <a:lnTo>
                  <a:pt x="0" y="6"/>
                </a:lnTo>
                <a:lnTo>
                  <a:pt x="1" y="12"/>
                </a:lnTo>
                <a:lnTo>
                  <a:pt x="3" y="17"/>
                </a:lnTo>
                <a:lnTo>
                  <a:pt x="3" y="17"/>
                </a:lnTo>
                <a:lnTo>
                  <a:pt x="5" y="19"/>
                </a:lnTo>
                <a:lnTo>
                  <a:pt x="7" y="20"/>
                </a:lnTo>
                <a:lnTo>
                  <a:pt x="7" y="20"/>
                </a:lnTo>
                <a:lnTo>
                  <a:pt x="10" y="19"/>
                </a:lnTo>
                <a:lnTo>
                  <a:pt x="14" y="15"/>
                </a:lnTo>
                <a:lnTo>
                  <a:pt x="19" y="6"/>
                </a:lnTo>
                <a:lnTo>
                  <a:pt x="19" y="6"/>
                </a:lnTo>
                <a:lnTo>
                  <a:pt x="21" y="3"/>
                </a:lnTo>
                <a:lnTo>
                  <a:pt x="21" y="1"/>
                </a:lnTo>
                <a:lnTo>
                  <a:pt x="19" y="0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9" name="Freeform 21">
            <a:extLst>
              <a:ext uri="{FF2B5EF4-FFF2-40B4-BE49-F238E27FC236}">
                <a16:creationId xmlns:a16="http://schemas.microsoft.com/office/drawing/2014/main" id="{E3D90F59-60F0-49A1-9DC0-D59F2FA07221}"/>
              </a:ext>
            </a:extLst>
          </p:cNvPr>
          <p:cNvSpPr>
            <a:spLocks/>
          </p:cNvSpPr>
          <p:nvPr/>
        </p:nvSpPr>
        <p:spPr bwMode="auto">
          <a:xfrm>
            <a:off x="3844925" y="2867025"/>
            <a:ext cx="57150" cy="38100"/>
          </a:xfrm>
          <a:custGeom>
            <a:avLst/>
            <a:gdLst>
              <a:gd name="T0" fmla="*/ 29 w 36"/>
              <a:gd name="T1" fmla="*/ 0 h 24"/>
              <a:gd name="T2" fmla="*/ 29 w 36"/>
              <a:gd name="T3" fmla="*/ 0 h 24"/>
              <a:gd name="T4" fmla="*/ 22 w 36"/>
              <a:gd name="T5" fmla="*/ 0 h 24"/>
              <a:gd name="T6" fmla="*/ 22 w 36"/>
              <a:gd name="T7" fmla="*/ 0 h 24"/>
              <a:gd name="T8" fmla="*/ 10 w 36"/>
              <a:gd name="T9" fmla="*/ 3 h 24"/>
              <a:gd name="T10" fmla="*/ 3 w 36"/>
              <a:gd name="T11" fmla="*/ 5 h 24"/>
              <a:gd name="T12" fmla="*/ 1 w 36"/>
              <a:gd name="T13" fmla="*/ 7 h 24"/>
              <a:gd name="T14" fmla="*/ 0 w 36"/>
              <a:gd name="T15" fmla="*/ 9 h 24"/>
              <a:gd name="T16" fmla="*/ 0 w 36"/>
              <a:gd name="T17" fmla="*/ 16 h 24"/>
              <a:gd name="T18" fmla="*/ 0 w 36"/>
              <a:gd name="T19" fmla="*/ 16 h 24"/>
              <a:gd name="T20" fmla="*/ 3 w 36"/>
              <a:gd name="T21" fmla="*/ 21 h 24"/>
              <a:gd name="T22" fmla="*/ 5 w 36"/>
              <a:gd name="T23" fmla="*/ 22 h 24"/>
              <a:gd name="T24" fmla="*/ 7 w 36"/>
              <a:gd name="T25" fmla="*/ 24 h 24"/>
              <a:gd name="T26" fmla="*/ 7 w 36"/>
              <a:gd name="T27" fmla="*/ 24 h 24"/>
              <a:gd name="T28" fmla="*/ 14 w 36"/>
              <a:gd name="T29" fmla="*/ 22 h 24"/>
              <a:gd name="T30" fmla="*/ 22 w 36"/>
              <a:gd name="T31" fmla="*/ 17 h 24"/>
              <a:gd name="T32" fmla="*/ 22 w 36"/>
              <a:gd name="T33" fmla="*/ 17 h 24"/>
              <a:gd name="T34" fmla="*/ 29 w 36"/>
              <a:gd name="T35" fmla="*/ 12 h 24"/>
              <a:gd name="T36" fmla="*/ 35 w 36"/>
              <a:gd name="T37" fmla="*/ 7 h 24"/>
              <a:gd name="T38" fmla="*/ 36 w 36"/>
              <a:gd name="T39" fmla="*/ 5 h 24"/>
              <a:gd name="T40" fmla="*/ 35 w 36"/>
              <a:gd name="T41" fmla="*/ 2 h 24"/>
              <a:gd name="T42" fmla="*/ 33 w 36"/>
              <a:gd name="T43" fmla="*/ 0 h 24"/>
              <a:gd name="T44" fmla="*/ 29 w 36"/>
              <a:gd name="T45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6" h="24">
                <a:moveTo>
                  <a:pt x="29" y="0"/>
                </a:moveTo>
                <a:lnTo>
                  <a:pt x="29" y="0"/>
                </a:lnTo>
                <a:lnTo>
                  <a:pt x="22" y="0"/>
                </a:lnTo>
                <a:lnTo>
                  <a:pt x="22" y="0"/>
                </a:lnTo>
                <a:lnTo>
                  <a:pt x="10" y="3"/>
                </a:lnTo>
                <a:lnTo>
                  <a:pt x="3" y="5"/>
                </a:lnTo>
                <a:lnTo>
                  <a:pt x="1" y="7"/>
                </a:lnTo>
                <a:lnTo>
                  <a:pt x="0" y="9"/>
                </a:lnTo>
                <a:lnTo>
                  <a:pt x="0" y="16"/>
                </a:lnTo>
                <a:lnTo>
                  <a:pt x="0" y="16"/>
                </a:lnTo>
                <a:lnTo>
                  <a:pt x="3" y="21"/>
                </a:lnTo>
                <a:lnTo>
                  <a:pt x="5" y="22"/>
                </a:lnTo>
                <a:lnTo>
                  <a:pt x="7" y="24"/>
                </a:lnTo>
                <a:lnTo>
                  <a:pt x="7" y="24"/>
                </a:lnTo>
                <a:lnTo>
                  <a:pt x="14" y="22"/>
                </a:lnTo>
                <a:lnTo>
                  <a:pt x="22" y="17"/>
                </a:lnTo>
                <a:lnTo>
                  <a:pt x="22" y="17"/>
                </a:lnTo>
                <a:lnTo>
                  <a:pt x="29" y="12"/>
                </a:lnTo>
                <a:lnTo>
                  <a:pt x="35" y="7"/>
                </a:lnTo>
                <a:lnTo>
                  <a:pt x="36" y="5"/>
                </a:lnTo>
                <a:lnTo>
                  <a:pt x="35" y="2"/>
                </a:lnTo>
                <a:lnTo>
                  <a:pt x="33" y="0"/>
                </a:lnTo>
                <a:lnTo>
                  <a:pt x="2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10" name="Freeform 22">
            <a:extLst>
              <a:ext uri="{FF2B5EF4-FFF2-40B4-BE49-F238E27FC236}">
                <a16:creationId xmlns:a16="http://schemas.microsoft.com/office/drawing/2014/main" id="{1645BE48-F06E-45D5-836D-E96E2C7166F5}"/>
              </a:ext>
            </a:extLst>
          </p:cNvPr>
          <p:cNvSpPr>
            <a:spLocks/>
          </p:cNvSpPr>
          <p:nvPr/>
        </p:nvSpPr>
        <p:spPr bwMode="auto">
          <a:xfrm>
            <a:off x="3775075" y="2736850"/>
            <a:ext cx="152400" cy="130175"/>
          </a:xfrm>
          <a:custGeom>
            <a:avLst/>
            <a:gdLst>
              <a:gd name="T0" fmla="*/ 21 w 96"/>
              <a:gd name="T1" fmla="*/ 0 h 82"/>
              <a:gd name="T2" fmla="*/ 21 w 96"/>
              <a:gd name="T3" fmla="*/ 0 h 82"/>
              <a:gd name="T4" fmla="*/ 18 w 96"/>
              <a:gd name="T5" fmla="*/ 2 h 82"/>
              <a:gd name="T6" fmla="*/ 16 w 96"/>
              <a:gd name="T7" fmla="*/ 5 h 82"/>
              <a:gd name="T8" fmla="*/ 16 w 96"/>
              <a:gd name="T9" fmla="*/ 5 h 82"/>
              <a:gd name="T10" fmla="*/ 11 w 96"/>
              <a:gd name="T11" fmla="*/ 21 h 82"/>
              <a:gd name="T12" fmla="*/ 7 w 96"/>
              <a:gd name="T13" fmla="*/ 31 h 82"/>
              <a:gd name="T14" fmla="*/ 7 w 96"/>
              <a:gd name="T15" fmla="*/ 42 h 82"/>
              <a:gd name="T16" fmla="*/ 7 w 96"/>
              <a:gd name="T17" fmla="*/ 42 h 82"/>
              <a:gd name="T18" fmla="*/ 4 w 96"/>
              <a:gd name="T19" fmla="*/ 54 h 82"/>
              <a:gd name="T20" fmla="*/ 2 w 96"/>
              <a:gd name="T21" fmla="*/ 63 h 82"/>
              <a:gd name="T22" fmla="*/ 2 w 96"/>
              <a:gd name="T23" fmla="*/ 63 h 82"/>
              <a:gd name="T24" fmla="*/ 0 w 96"/>
              <a:gd name="T25" fmla="*/ 64 h 82"/>
              <a:gd name="T26" fmla="*/ 2 w 96"/>
              <a:gd name="T27" fmla="*/ 66 h 82"/>
              <a:gd name="T28" fmla="*/ 5 w 96"/>
              <a:gd name="T29" fmla="*/ 66 h 82"/>
              <a:gd name="T30" fmla="*/ 11 w 96"/>
              <a:gd name="T31" fmla="*/ 66 h 82"/>
              <a:gd name="T32" fmla="*/ 12 w 96"/>
              <a:gd name="T33" fmla="*/ 68 h 82"/>
              <a:gd name="T34" fmla="*/ 16 w 96"/>
              <a:gd name="T35" fmla="*/ 71 h 82"/>
              <a:gd name="T36" fmla="*/ 16 w 96"/>
              <a:gd name="T37" fmla="*/ 71 h 82"/>
              <a:gd name="T38" fmla="*/ 19 w 96"/>
              <a:gd name="T39" fmla="*/ 78 h 82"/>
              <a:gd name="T40" fmla="*/ 21 w 96"/>
              <a:gd name="T41" fmla="*/ 82 h 82"/>
              <a:gd name="T42" fmla="*/ 21 w 96"/>
              <a:gd name="T43" fmla="*/ 82 h 82"/>
              <a:gd name="T44" fmla="*/ 24 w 96"/>
              <a:gd name="T45" fmla="*/ 80 h 82"/>
              <a:gd name="T46" fmla="*/ 31 w 96"/>
              <a:gd name="T47" fmla="*/ 73 h 82"/>
              <a:gd name="T48" fmla="*/ 31 w 96"/>
              <a:gd name="T49" fmla="*/ 73 h 82"/>
              <a:gd name="T50" fmla="*/ 37 w 96"/>
              <a:gd name="T51" fmla="*/ 68 h 82"/>
              <a:gd name="T52" fmla="*/ 44 w 96"/>
              <a:gd name="T53" fmla="*/ 63 h 82"/>
              <a:gd name="T54" fmla="*/ 51 w 96"/>
              <a:gd name="T55" fmla="*/ 61 h 82"/>
              <a:gd name="T56" fmla="*/ 59 w 96"/>
              <a:gd name="T57" fmla="*/ 59 h 82"/>
              <a:gd name="T58" fmla="*/ 59 w 96"/>
              <a:gd name="T59" fmla="*/ 59 h 82"/>
              <a:gd name="T60" fmla="*/ 72 w 96"/>
              <a:gd name="T61" fmla="*/ 61 h 82"/>
              <a:gd name="T62" fmla="*/ 72 w 96"/>
              <a:gd name="T63" fmla="*/ 61 h 82"/>
              <a:gd name="T64" fmla="*/ 84 w 96"/>
              <a:gd name="T65" fmla="*/ 64 h 82"/>
              <a:gd name="T66" fmla="*/ 91 w 96"/>
              <a:gd name="T67" fmla="*/ 66 h 82"/>
              <a:gd name="T68" fmla="*/ 91 w 96"/>
              <a:gd name="T69" fmla="*/ 66 h 82"/>
              <a:gd name="T70" fmla="*/ 94 w 96"/>
              <a:gd name="T71" fmla="*/ 66 h 82"/>
              <a:gd name="T72" fmla="*/ 96 w 96"/>
              <a:gd name="T73" fmla="*/ 64 h 82"/>
              <a:gd name="T74" fmla="*/ 96 w 96"/>
              <a:gd name="T75" fmla="*/ 63 h 82"/>
              <a:gd name="T76" fmla="*/ 94 w 96"/>
              <a:gd name="T77" fmla="*/ 59 h 82"/>
              <a:gd name="T78" fmla="*/ 94 w 96"/>
              <a:gd name="T79" fmla="*/ 59 h 82"/>
              <a:gd name="T80" fmla="*/ 91 w 96"/>
              <a:gd name="T81" fmla="*/ 52 h 82"/>
              <a:gd name="T82" fmla="*/ 86 w 96"/>
              <a:gd name="T83" fmla="*/ 49 h 82"/>
              <a:gd name="T84" fmla="*/ 79 w 96"/>
              <a:gd name="T85" fmla="*/ 43 h 82"/>
              <a:gd name="T86" fmla="*/ 72 w 96"/>
              <a:gd name="T87" fmla="*/ 36 h 82"/>
              <a:gd name="T88" fmla="*/ 72 w 96"/>
              <a:gd name="T89" fmla="*/ 36 h 82"/>
              <a:gd name="T90" fmla="*/ 63 w 96"/>
              <a:gd name="T91" fmla="*/ 28 h 82"/>
              <a:gd name="T92" fmla="*/ 56 w 96"/>
              <a:gd name="T93" fmla="*/ 22 h 82"/>
              <a:gd name="T94" fmla="*/ 47 w 96"/>
              <a:gd name="T95" fmla="*/ 17 h 82"/>
              <a:gd name="T96" fmla="*/ 37 w 96"/>
              <a:gd name="T97" fmla="*/ 14 h 82"/>
              <a:gd name="T98" fmla="*/ 37 w 96"/>
              <a:gd name="T99" fmla="*/ 14 h 82"/>
              <a:gd name="T100" fmla="*/ 31 w 96"/>
              <a:gd name="T101" fmla="*/ 10 h 82"/>
              <a:gd name="T102" fmla="*/ 26 w 96"/>
              <a:gd name="T103" fmla="*/ 5 h 82"/>
              <a:gd name="T104" fmla="*/ 23 w 96"/>
              <a:gd name="T105" fmla="*/ 2 h 82"/>
              <a:gd name="T106" fmla="*/ 21 w 96"/>
              <a:gd name="T10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6" h="82">
                <a:moveTo>
                  <a:pt x="21" y="0"/>
                </a:moveTo>
                <a:lnTo>
                  <a:pt x="21" y="0"/>
                </a:lnTo>
                <a:lnTo>
                  <a:pt x="18" y="2"/>
                </a:lnTo>
                <a:lnTo>
                  <a:pt x="16" y="5"/>
                </a:lnTo>
                <a:lnTo>
                  <a:pt x="16" y="5"/>
                </a:lnTo>
                <a:lnTo>
                  <a:pt x="11" y="21"/>
                </a:lnTo>
                <a:lnTo>
                  <a:pt x="7" y="31"/>
                </a:lnTo>
                <a:lnTo>
                  <a:pt x="7" y="42"/>
                </a:lnTo>
                <a:lnTo>
                  <a:pt x="7" y="42"/>
                </a:lnTo>
                <a:lnTo>
                  <a:pt x="4" y="54"/>
                </a:lnTo>
                <a:lnTo>
                  <a:pt x="2" y="63"/>
                </a:lnTo>
                <a:lnTo>
                  <a:pt x="2" y="63"/>
                </a:lnTo>
                <a:lnTo>
                  <a:pt x="0" y="64"/>
                </a:lnTo>
                <a:lnTo>
                  <a:pt x="2" y="66"/>
                </a:lnTo>
                <a:lnTo>
                  <a:pt x="5" y="66"/>
                </a:lnTo>
                <a:lnTo>
                  <a:pt x="11" y="66"/>
                </a:lnTo>
                <a:lnTo>
                  <a:pt x="12" y="68"/>
                </a:lnTo>
                <a:lnTo>
                  <a:pt x="16" y="71"/>
                </a:lnTo>
                <a:lnTo>
                  <a:pt x="16" y="71"/>
                </a:lnTo>
                <a:lnTo>
                  <a:pt x="19" y="78"/>
                </a:lnTo>
                <a:lnTo>
                  <a:pt x="21" y="82"/>
                </a:lnTo>
                <a:lnTo>
                  <a:pt x="21" y="82"/>
                </a:lnTo>
                <a:lnTo>
                  <a:pt x="24" y="80"/>
                </a:lnTo>
                <a:lnTo>
                  <a:pt x="31" y="73"/>
                </a:lnTo>
                <a:lnTo>
                  <a:pt x="31" y="73"/>
                </a:lnTo>
                <a:lnTo>
                  <a:pt x="37" y="68"/>
                </a:lnTo>
                <a:lnTo>
                  <a:pt x="44" y="63"/>
                </a:lnTo>
                <a:lnTo>
                  <a:pt x="51" y="61"/>
                </a:lnTo>
                <a:lnTo>
                  <a:pt x="59" y="59"/>
                </a:lnTo>
                <a:lnTo>
                  <a:pt x="59" y="59"/>
                </a:lnTo>
                <a:lnTo>
                  <a:pt x="72" y="61"/>
                </a:lnTo>
                <a:lnTo>
                  <a:pt x="72" y="61"/>
                </a:lnTo>
                <a:lnTo>
                  <a:pt x="84" y="64"/>
                </a:lnTo>
                <a:lnTo>
                  <a:pt x="91" y="66"/>
                </a:lnTo>
                <a:lnTo>
                  <a:pt x="91" y="66"/>
                </a:lnTo>
                <a:lnTo>
                  <a:pt x="94" y="66"/>
                </a:lnTo>
                <a:lnTo>
                  <a:pt x="96" y="64"/>
                </a:lnTo>
                <a:lnTo>
                  <a:pt x="96" y="63"/>
                </a:lnTo>
                <a:lnTo>
                  <a:pt x="94" y="59"/>
                </a:lnTo>
                <a:lnTo>
                  <a:pt x="94" y="59"/>
                </a:lnTo>
                <a:lnTo>
                  <a:pt x="91" y="52"/>
                </a:lnTo>
                <a:lnTo>
                  <a:pt x="86" y="49"/>
                </a:lnTo>
                <a:lnTo>
                  <a:pt x="79" y="43"/>
                </a:lnTo>
                <a:lnTo>
                  <a:pt x="72" y="36"/>
                </a:lnTo>
                <a:lnTo>
                  <a:pt x="72" y="36"/>
                </a:lnTo>
                <a:lnTo>
                  <a:pt x="63" y="28"/>
                </a:lnTo>
                <a:lnTo>
                  <a:pt x="56" y="22"/>
                </a:lnTo>
                <a:lnTo>
                  <a:pt x="47" y="17"/>
                </a:lnTo>
                <a:lnTo>
                  <a:pt x="37" y="14"/>
                </a:lnTo>
                <a:lnTo>
                  <a:pt x="37" y="14"/>
                </a:lnTo>
                <a:lnTo>
                  <a:pt x="31" y="10"/>
                </a:lnTo>
                <a:lnTo>
                  <a:pt x="26" y="5"/>
                </a:lnTo>
                <a:lnTo>
                  <a:pt x="23" y="2"/>
                </a:lnTo>
                <a:lnTo>
                  <a:pt x="2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12" name="Freeform 24">
            <a:extLst>
              <a:ext uri="{FF2B5EF4-FFF2-40B4-BE49-F238E27FC236}">
                <a16:creationId xmlns:a16="http://schemas.microsoft.com/office/drawing/2014/main" id="{5D8D3AEC-72E2-47F5-8501-62937F83946B}"/>
              </a:ext>
            </a:extLst>
          </p:cNvPr>
          <p:cNvSpPr>
            <a:spLocks/>
          </p:cNvSpPr>
          <p:nvPr/>
        </p:nvSpPr>
        <p:spPr bwMode="auto">
          <a:xfrm>
            <a:off x="4024313" y="2609850"/>
            <a:ext cx="49213" cy="71438"/>
          </a:xfrm>
          <a:custGeom>
            <a:avLst/>
            <a:gdLst>
              <a:gd name="T0" fmla="*/ 21 w 31"/>
              <a:gd name="T1" fmla="*/ 0 h 45"/>
              <a:gd name="T2" fmla="*/ 21 w 31"/>
              <a:gd name="T3" fmla="*/ 0 h 45"/>
              <a:gd name="T4" fmla="*/ 16 w 31"/>
              <a:gd name="T5" fmla="*/ 1 h 45"/>
              <a:gd name="T6" fmla="*/ 16 w 31"/>
              <a:gd name="T7" fmla="*/ 1 h 45"/>
              <a:gd name="T8" fmla="*/ 7 w 31"/>
              <a:gd name="T9" fmla="*/ 5 h 45"/>
              <a:gd name="T10" fmla="*/ 2 w 31"/>
              <a:gd name="T11" fmla="*/ 10 h 45"/>
              <a:gd name="T12" fmla="*/ 0 w 31"/>
              <a:gd name="T13" fmla="*/ 14 h 45"/>
              <a:gd name="T14" fmla="*/ 0 w 31"/>
              <a:gd name="T15" fmla="*/ 17 h 45"/>
              <a:gd name="T16" fmla="*/ 5 w 31"/>
              <a:gd name="T17" fmla="*/ 26 h 45"/>
              <a:gd name="T18" fmla="*/ 5 w 31"/>
              <a:gd name="T19" fmla="*/ 26 h 45"/>
              <a:gd name="T20" fmla="*/ 16 w 31"/>
              <a:gd name="T21" fmla="*/ 40 h 45"/>
              <a:gd name="T22" fmla="*/ 21 w 31"/>
              <a:gd name="T23" fmla="*/ 43 h 45"/>
              <a:gd name="T24" fmla="*/ 23 w 31"/>
              <a:gd name="T25" fmla="*/ 45 h 45"/>
              <a:gd name="T26" fmla="*/ 23 w 31"/>
              <a:gd name="T27" fmla="*/ 45 h 45"/>
              <a:gd name="T28" fmla="*/ 26 w 31"/>
              <a:gd name="T29" fmla="*/ 43 h 45"/>
              <a:gd name="T30" fmla="*/ 28 w 31"/>
              <a:gd name="T31" fmla="*/ 40 h 45"/>
              <a:gd name="T32" fmla="*/ 28 w 31"/>
              <a:gd name="T33" fmla="*/ 40 h 45"/>
              <a:gd name="T34" fmla="*/ 31 w 31"/>
              <a:gd name="T35" fmla="*/ 29 h 45"/>
              <a:gd name="T36" fmla="*/ 31 w 31"/>
              <a:gd name="T37" fmla="*/ 15 h 45"/>
              <a:gd name="T38" fmla="*/ 31 w 31"/>
              <a:gd name="T39" fmla="*/ 10 h 45"/>
              <a:gd name="T40" fmla="*/ 30 w 31"/>
              <a:gd name="T41" fmla="*/ 5 h 45"/>
              <a:gd name="T42" fmla="*/ 26 w 31"/>
              <a:gd name="T43" fmla="*/ 1 h 45"/>
              <a:gd name="T44" fmla="*/ 21 w 31"/>
              <a:gd name="T45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1" h="45">
                <a:moveTo>
                  <a:pt x="21" y="0"/>
                </a:moveTo>
                <a:lnTo>
                  <a:pt x="21" y="0"/>
                </a:lnTo>
                <a:lnTo>
                  <a:pt x="16" y="1"/>
                </a:lnTo>
                <a:lnTo>
                  <a:pt x="16" y="1"/>
                </a:lnTo>
                <a:lnTo>
                  <a:pt x="7" y="5"/>
                </a:lnTo>
                <a:lnTo>
                  <a:pt x="2" y="10"/>
                </a:lnTo>
                <a:lnTo>
                  <a:pt x="0" y="14"/>
                </a:lnTo>
                <a:lnTo>
                  <a:pt x="0" y="17"/>
                </a:lnTo>
                <a:lnTo>
                  <a:pt x="5" y="26"/>
                </a:lnTo>
                <a:lnTo>
                  <a:pt x="5" y="26"/>
                </a:lnTo>
                <a:lnTo>
                  <a:pt x="16" y="40"/>
                </a:lnTo>
                <a:lnTo>
                  <a:pt x="21" y="43"/>
                </a:lnTo>
                <a:lnTo>
                  <a:pt x="23" y="45"/>
                </a:lnTo>
                <a:lnTo>
                  <a:pt x="23" y="45"/>
                </a:lnTo>
                <a:lnTo>
                  <a:pt x="26" y="43"/>
                </a:lnTo>
                <a:lnTo>
                  <a:pt x="28" y="40"/>
                </a:lnTo>
                <a:lnTo>
                  <a:pt x="28" y="40"/>
                </a:lnTo>
                <a:lnTo>
                  <a:pt x="31" y="29"/>
                </a:lnTo>
                <a:lnTo>
                  <a:pt x="31" y="15"/>
                </a:lnTo>
                <a:lnTo>
                  <a:pt x="31" y="10"/>
                </a:lnTo>
                <a:lnTo>
                  <a:pt x="30" y="5"/>
                </a:lnTo>
                <a:lnTo>
                  <a:pt x="26" y="1"/>
                </a:lnTo>
                <a:lnTo>
                  <a:pt x="2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13" name="Freeform 25">
            <a:extLst>
              <a:ext uri="{FF2B5EF4-FFF2-40B4-BE49-F238E27FC236}">
                <a16:creationId xmlns:a16="http://schemas.microsoft.com/office/drawing/2014/main" id="{51F80AE1-5891-4F61-B8BB-8DAA3C027774}"/>
              </a:ext>
            </a:extLst>
          </p:cNvPr>
          <p:cNvSpPr>
            <a:spLocks/>
          </p:cNvSpPr>
          <p:nvPr/>
        </p:nvSpPr>
        <p:spPr bwMode="auto">
          <a:xfrm>
            <a:off x="10544175" y="2573338"/>
            <a:ext cx="123825" cy="38100"/>
          </a:xfrm>
          <a:custGeom>
            <a:avLst/>
            <a:gdLst>
              <a:gd name="T0" fmla="*/ 61 w 78"/>
              <a:gd name="T1" fmla="*/ 0 h 24"/>
              <a:gd name="T2" fmla="*/ 61 w 78"/>
              <a:gd name="T3" fmla="*/ 0 h 24"/>
              <a:gd name="T4" fmla="*/ 50 w 78"/>
              <a:gd name="T5" fmla="*/ 2 h 24"/>
              <a:gd name="T6" fmla="*/ 50 w 78"/>
              <a:gd name="T7" fmla="*/ 2 h 24"/>
              <a:gd name="T8" fmla="*/ 36 w 78"/>
              <a:gd name="T9" fmla="*/ 3 h 24"/>
              <a:gd name="T10" fmla="*/ 36 w 78"/>
              <a:gd name="T11" fmla="*/ 3 h 24"/>
              <a:gd name="T12" fmla="*/ 29 w 78"/>
              <a:gd name="T13" fmla="*/ 3 h 24"/>
              <a:gd name="T14" fmla="*/ 29 w 78"/>
              <a:gd name="T15" fmla="*/ 3 h 24"/>
              <a:gd name="T16" fmla="*/ 8 w 78"/>
              <a:gd name="T17" fmla="*/ 0 h 24"/>
              <a:gd name="T18" fmla="*/ 8 w 78"/>
              <a:gd name="T19" fmla="*/ 0 h 24"/>
              <a:gd name="T20" fmla="*/ 7 w 78"/>
              <a:gd name="T21" fmla="*/ 2 h 24"/>
              <a:gd name="T22" fmla="*/ 7 w 78"/>
              <a:gd name="T23" fmla="*/ 2 h 24"/>
              <a:gd name="T24" fmla="*/ 5 w 78"/>
              <a:gd name="T25" fmla="*/ 2 h 24"/>
              <a:gd name="T26" fmla="*/ 5 w 78"/>
              <a:gd name="T27" fmla="*/ 2 h 24"/>
              <a:gd name="T28" fmla="*/ 3 w 78"/>
              <a:gd name="T29" fmla="*/ 2 h 24"/>
              <a:gd name="T30" fmla="*/ 3 w 78"/>
              <a:gd name="T31" fmla="*/ 2 h 24"/>
              <a:gd name="T32" fmla="*/ 1 w 78"/>
              <a:gd name="T33" fmla="*/ 2 h 24"/>
              <a:gd name="T34" fmla="*/ 1 w 78"/>
              <a:gd name="T35" fmla="*/ 2 h 24"/>
              <a:gd name="T36" fmla="*/ 0 w 78"/>
              <a:gd name="T37" fmla="*/ 10 h 24"/>
              <a:gd name="T38" fmla="*/ 0 w 78"/>
              <a:gd name="T39" fmla="*/ 10 h 24"/>
              <a:gd name="T40" fmla="*/ 1 w 78"/>
              <a:gd name="T41" fmla="*/ 16 h 24"/>
              <a:gd name="T42" fmla="*/ 3 w 78"/>
              <a:gd name="T43" fmla="*/ 21 h 24"/>
              <a:gd name="T44" fmla="*/ 7 w 78"/>
              <a:gd name="T45" fmla="*/ 23 h 24"/>
              <a:gd name="T46" fmla="*/ 12 w 78"/>
              <a:gd name="T47" fmla="*/ 24 h 24"/>
              <a:gd name="T48" fmla="*/ 12 w 78"/>
              <a:gd name="T49" fmla="*/ 24 h 24"/>
              <a:gd name="T50" fmla="*/ 22 w 78"/>
              <a:gd name="T51" fmla="*/ 23 h 24"/>
              <a:gd name="T52" fmla="*/ 22 w 78"/>
              <a:gd name="T53" fmla="*/ 23 h 24"/>
              <a:gd name="T54" fmla="*/ 33 w 78"/>
              <a:gd name="T55" fmla="*/ 21 h 24"/>
              <a:gd name="T56" fmla="*/ 50 w 78"/>
              <a:gd name="T57" fmla="*/ 21 h 24"/>
              <a:gd name="T58" fmla="*/ 50 w 78"/>
              <a:gd name="T59" fmla="*/ 21 h 24"/>
              <a:gd name="T60" fmla="*/ 64 w 78"/>
              <a:gd name="T61" fmla="*/ 19 h 24"/>
              <a:gd name="T62" fmla="*/ 73 w 78"/>
              <a:gd name="T63" fmla="*/ 17 h 24"/>
              <a:gd name="T64" fmla="*/ 78 w 78"/>
              <a:gd name="T65" fmla="*/ 16 h 24"/>
              <a:gd name="T66" fmla="*/ 78 w 78"/>
              <a:gd name="T67" fmla="*/ 16 h 24"/>
              <a:gd name="T68" fmla="*/ 75 w 78"/>
              <a:gd name="T69" fmla="*/ 10 h 24"/>
              <a:gd name="T70" fmla="*/ 66 w 78"/>
              <a:gd name="T71" fmla="*/ 3 h 24"/>
              <a:gd name="T72" fmla="*/ 66 w 78"/>
              <a:gd name="T73" fmla="*/ 3 h 24"/>
              <a:gd name="T74" fmla="*/ 64 w 78"/>
              <a:gd name="T75" fmla="*/ 2 h 24"/>
              <a:gd name="T76" fmla="*/ 61 w 78"/>
              <a:gd name="T7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8" h="24">
                <a:moveTo>
                  <a:pt x="61" y="0"/>
                </a:moveTo>
                <a:lnTo>
                  <a:pt x="61" y="0"/>
                </a:lnTo>
                <a:lnTo>
                  <a:pt x="50" y="2"/>
                </a:lnTo>
                <a:lnTo>
                  <a:pt x="50" y="2"/>
                </a:lnTo>
                <a:lnTo>
                  <a:pt x="36" y="3"/>
                </a:lnTo>
                <a:lnTo>
                  <a:pt x="36" y="3"/>
                </a:lnTo>
                <a:lnTo>
                  <a:pt x="29" y="3"/>
                </a:lnTo>
                <a:lnTo>
                  <a:pt x="29" y="3"/>
                </a:lnTo>
                <a:lnTo>
                  <a:pt x="8" y="0"/>
                </a:lnTo>
                <a:lnTo>
                  <a:pt x="8" y="0"/>
                </a:lnTo>
                <a:lnTo>
                  <a:pt x="7" y="2"/>
                </a:lnTo>
                <a:lnTo>
                  <a:pt x="7" y="2"/>
                </a:lnTo>
                <a:lnTo>
                  <a:pt x="5" y="2"/>
                </a:lnTo>
                <a:lnTo>
                  <a:pt x="5" y="2"/>
                </a:lnTo>
                <a:lnTo>
                  <a:pt x="3" y="2"/>
                </a:lnTo>
                <a:lnTo>
                  <a:pt x="3" y="2"/>
                </a:lnTo>
                <a:lnTo>
                  <a:pt x="1" y="2"/>
                </a:lnTo>
                <a:lnTo>
                  <a:pt x="1" y="2"/>
                </a:lnTo>
                <a:lnTo>
                  <a:pt x="0" y="10"/>
                </a:lnTo>
                <a:lnTo>
                  <a:pt x="0" y="10"/>
                </a:lnTo>
                <a:lnTo>
                  <a:pt x="1" y="16"/>
                </a:lnTo>
                <a:lnTo>
                  <a:pt x="3" y="21"/>
                </a:lnTo>
                <a:lnTo>
                  <a:pt x="7" y="23"/>
                </a:lnTo>
                <a:lnTo>
                  <a:pt x="12" y="24"/>
                </a:lnTo>
                <a:lnTo>
                  <a:pt x="12" y="24"/>
                </a:lnTo>
                <a:lnTo>
                  <a:pt x="22" y="23"/>
                </a:lnTo>
                <a:lnTo>
                  <a:pt x="22" y="23"/>
                </a:lnTo>
                <a:lnTo>
                  <a:pt x="33" y="21"/>
                </a:lnTo>
                <a:lnTo>
                  <a:pt x="50" y="21"/>
                </a:lnTo>
                <a:lnTo>
                  <a:pt x="50" y="21"/>
                </a:lnTo>
                <a:lnTo>
                  <a:pt x="64" y="19"/>
                </a:lnTo>
                <a:lnTo>
                  <a:pt x="73" y="17"/>
                </a:lnTo>
                <a:lnTo>
                  <a:pt x="78" y="16"/>
                </a:lnTo>
                <a:lnTo>
                  <a:pt x="78" y="16"/>
                </a:lnTo>
                <a:lnTo>
                  <a:pt x="75" y="10"/>
                </a:lnTo>
                <a:lnTo>
                  <a:pt x="66" y="3"/>
                </a:lnTo>
                <a:lnTo>
                  <a:pt x="66" y="3"/>
                </a:lnTo>
                <a:lnTo>
                  <a:pt x="64" y="2"/>
                </a:lnTo>
                <a:lnTo>
                  <a:pt x="6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14" name="Freeform 26">
            <a:extLst>
              <a:ext uri="{FF2B5EF4-FFF2-40B4-BE49-F238E27FC236}">
                <a16:creationId xmlns:a16="http://schemas.microsoft.com/office/drawing/2014/main" id="{51A373C8-3BDC-4577-AF2D-27CB8E135124}"/>
              </a:ext>
            </a:extLst>
          </p:cNvPr>
          <p:cNvSpPr>
            <a:spLocks/>
          </p:cNvSpPr>
          <p:nvPr/>
        </p:nvSpPr>
        <p:spPr bwMode="auto">
          <a:xfrm>
            <a:off x="3444875" y="2544763"/>
            <a:ext cx="117475" cy="69850"/>
          </a:xfrm>
          <a:custGeom>
            <a:avLst/>
            <a:gdLst>
              <a:gd name="T0" fmla="*/ 27 w 74"/>
              <a:gd name="T1" fmla="*/ 0 h 44"/>
              <a:gd name="T2" fmla="*/ 27 w 74"/>
              <a:gd name="T3" fmla="*/ 0 h 44"/>
              <a:gd name="T4" fmla="*/ 25 w 74"/>
              <a:gd name="T5" fmla="*/ 0 h 44"/>
              <a:gd name="T6" fmla="*/ 25 w 74"/>
              <a:gd name="T7" fmla="*/ 0 h 44"/>
              <a:gd name="T8" fmla="*/ 23 w 74"/>
              <a:gd name="T9" fmla="*/ 4 h 44"/>
              <a:gd name="T10" fmla="*/ 20 w 74"/>
              <a:gd name="T11" fmla="*/ 9 h 44"/>
              <a:gd name="T12" fmla="*/ 16 w 74"/>
              <a:gd name="T13" fmla="*/ 20 h 44"/>
              <a:gd name="T14" fmla="*/ 16 w 74"/>
              <a:gd name="T15" fmla="*/ 20 h 44"/>
              <a:gd name="T16" fmla="*/ 9 w 74"/>
              <a:gd name="T17" fmla="*/ 23 h 44"/>
              <a:gd name="T18" fmla="*/ 4 w 74"/>
              <a:gd name="T19" fmla="*/ 27 h 44"/>
              <a:gd name="T20" fmla="*/ 0 w 74"/>
              <a:gd name="T21" fmla="*/ 30 h 44"/>
              <a:gd name="T22" fmla="*/ 0 w 74"/>
              <a:gd name="T23" fmla="*/ 30 h 44"/>
              <a:gd name="T24" fmla="*/ 0 w 74"/>
              <a:gd name="T25" fmla="*/ 32 h 44"/>
              <a:gd name="T26" fmla="*/ 0 w 74"/>
              <a:gd name="T27" fmla="*/ 34 h 44"/>
              <a:gd name="T28" fmla="*/ 7 w 74"/>
              <a:gd name="T29" fmla="*/ 34 h 44"/>
              <a:gd name="T30" fmla="*/ 7 w 74"/>
              <a:gd name="T31" fmla="*/ 34 h 44"/>
              <a:gd name="T32" fmla="*/ 7 w 74"/>
              <a:gd name="T33" fmla="*/ 34 h 44"/>
              <a:gd name="T34" fmla="*/ 7 w 74"/>
              <a:gd name="T35" fmla="*/ 34 h 44"/>
              <a:gd name="T36" fmla="*/ 16 w 74"/>
              <a:gd name="T37" fmla="*/ 35 h 44"/>
              <a:gd name="T38" fmla="*/ 16 w 74"/>
              <a:gd name="T39" fmla="*/ 35 h 44"/>
              <a:gd name="T40" fmla="*/ 23 w 74"/>
              <a:gd name="T41" fmla="*/ 39 h 44"/>
              <a:gd name="T42" fmla="*/ 28 w 74"/>
              <a:gd name="T43" fmla="*/ 42 h 44"/>
              <a:gd name="T44" fmla="*/ 28 w 74"/>
              <a:gd name="T45" fmla="*/ 42 h 44"/>
              <a:gd name="T46" fmla="*/ 42 w 74"/>
              <a:gd name="T47" fmla="*/ 44 h 44"/>
              <a:gd name="T48" fmla="*/ 42 w 74"/>
              <a:gd name="T49" fmla="*/ 44 h 44"/>
              <a:gd name="T50" fmla="*/ 55 w 74"/>
              <a:gd name="T51" fmla="*/ 44 h 44"/>
              <a:gd name="T52" fmla="*/ 63 w 74"/>
              <a:gd name="T53" fmla="*/ 41 h 44"/>
              <a:gd name="T54" fmla="*/ 63 w 74"/>
              <a:gd name="T55" fmla="*/ 41 h 44"/>
              <a:gd name="T56" fmla="*/ 72 w 74"/>
              <a:gd name="T57" fmla="*/ 35 h 44"/>
              <a:gd name="T58" fmla="*/ 74 w 74"/>
              <a:gd name="T59" fmla="*/ 35 h 44"/>
              <a:gd name="T60" fmla="*/ 72 w 74"/>
              <a:gd name="T61" fmla="*/ 34 h 44"/>
              <a:gd name="T62" fmla="*/ 72 w 74"/>
              <a:gd name="T63" fmla="*/ 34 h 44"/>
              <a:gd name="T64" fmla="*/ 62 w 74"/>
              <a:gd name="T65" fmla="*/ 21 h 44"/>
              <a:gd name="T66" fmla="*/ 51 w 74"/>
              <a:gd name="T67" fmla="*/ 13 h 44"/>
              <a:gd name="T68" fmla="*/ 41 w 74"/>
              <a:gd name="T69" fmla="*/ 7 h 44"/>
              <a:gd name="T70" fmla="*/ 41 w 74"/>
              <a:gd name="T71" fmla="*/ 7 h 44"/>
              <a:gd name="T72" fmla="*/ 32 w 74"/>
              <a:gd name="T73" fmla="*/ 2 h 44"/>
              <a:gd name="T74" fmla="*/ 27 w 74"/>
              <a:gd name="T75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4" h="44">
                <a:moveTo>
                  <a:pt x="27" y="0"/>
                </a:moveTo>
                <a:lnTo>
                  <a:pt x="27" y="0"/>
                </a:lnTo>
                <a:lnTo>
                  <a:pt x="25" y="0"/>
                </a:lnTo>
                <a:lnTo>
                  <a:pt x="25" y="0"/>
                </a:lnTo>
                <a:lnTo>
                  <a:pt x="23" y="4"/>
                </a:lnTo>
                <a:lnTo>
                  <a:pt x="20" y="9"/>
                </a:lnTo>
                <a:lnTo>
                  <a:pt x="16" y="20"/>
                </a:lnTo>
                <a:lnTo>
                  <a:pt x="16" y="20"/>
                </a:lnTo>
                <a:lnTo>
                  <a:pt x="9" y="23"/>
                </a:lnTo>
                <a:lnTo>
                  <a:pt x="4" y="27"/>
                </a:lnTo>
                <a:lnTo>
                  <a:pt x="0" y="30"/>
                </a:lnTo>
                <a:lnTo>
                  <a:pt x="0" y="30"/>
                </a:lnTo>
                <a:lnTo>
                  <a:pt x="0" y="32"/>
                </a:lnTo>
                <a:lnTo>
                  <a:pt x="0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16" y="35"/>
                </a:lnTo>
                <a:lnTo>
                  <a:pt x="16" y="35"/>
                </a:lnTo>
                <a:lnTo>
                  <a:pt x="23" y="39"/>
                </a:lnTo>
                <a:lnTo>
                  <a:pt x="28" y="42"/>
                </a:lnTo>
                <a:lnTo>
                  <a:pt x="28" y="42"/>
                </a:lnTo>
                <a:lnTo>
                  <a:pt x="42" y="44"/>
                </a:lnTo>
                <a:lnTo>
                  <a:pt x="42" y="44"/>
                </a:lnTo>
                <a:lnTo>
                  <a:pt x="55" y="44"/>
                </a:lnTo>
                <a:lnTo>
                  <a:pt x="63" y="41"/>
                </a:lnTo>
                <a:lnTo>
                  <a:pt x="63" y="41"/>
                </a:lnTo>
                <a:lnTo>
                  <a:pt x="72" y="35"/>
                </a:lnTo>
                <a:lnTo>
                  <a:pt x="74" y="35"/>
                </a:lnTo>
                <a:lnTo>
                  <a:pt x="72" y="34"/>
                </a:lnTo>
                <a:lnTo>
                  <a:pt x="72" y="34"/>
                </a:lnTo>
                <a:lnTo>
                  <a:pt x="62" y="21"/>
                </a:lnTo>
                <a:lnTo>
                  <a:pt x="51" y="13"/>
                </a:lnTo>
                <a:lnTo>
                  <a:pt x="41" y="7"/>
                </a:lnTo>
                <a:lnTo>
                  <a:pt x="41" y="7"/>
                </a:lnTo>
                <a:lnTo>
                  <a:pt x="32" y="2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22" name="Freeform 27">
            <a:extLst>
              <a:ext uri="{FF2B5EF4-FFF2-40B4-BE49-F238E27FC236}">
                <a16:creationId xmlns:a16="http://schemas.microsoft.com/office/drawing/2014/main" id="{29B358AF-87BB-4CFC-8B62-C1B9E96BDAF5}"/>
              </a:ext>
            </a:extLst>
          </p:cNvPr>
          <p:cNvSpPr>
            <a:spLocks/>
          </p:cNvSpPr>
          <p:nvPr/>
        </p:nvSpPr>
        <p:spPr bwMode="auto">
          <a:xfrm>
            <a:off x="7219950" y="2492375"/>
            <a:ext cx="69850" cy="33338"/>
          </a:xfrm>
          <a:custGeom>
            <a:avLst/>
            <a:gdLst>
              <a:gd name="T0" fmla="*/ 26 w 44"/>
              <a:gd name="T1" fmla="*/ 0 h 21"/>
              <a:gd name="T2" fmla="*/ 26 w 44"/>
              <a:gd name="T3" fmla="*/ 0 h 21"/>
              <a:gd name="T4" fmla="*/ 18 w 44"/>
              <a:gd name="T5" fmla="*/ 2 h 21"/>
              <a:gd name="T6" fmla="*/ 18 w 44"/>
              <a:gd name="T7" fmla="*/ 2 h 21"/>
              <a:gd name="T8" fmla="*/ 7 w 44"/>
              <a:gd name="T9" fmla="*/ 6 h 21"/>
              <a:gd name="T10" fmla="*/ 2 w 44"/>
              <a:gd name="T11" fmla="*/ 11 h 21"/>
              <a:gd name="T12" fmla="*/ 0 w 44"/>
              <a:gd name="T13" fmla="*/ 12 h 21"/>
              <a:gd name="T14" fmla="*/ 0 w 44"/>
              <a:gd name="T15" fmla="*/ 14 h 21"/>
              <a:gd name="T16" fmla="*/ 2 w 44"/>
              <a:gd name="T17" fmla="*/ 18 h 21"/>
              <a:gd name="T18" fmla="*/ 6 w 44"/>
              <a:gd name="T19" fmla="*/ 19 h 21"/>
              <a:gd name="T20" fmla="*/ 6 w 44"/>
              <a:gd name="T21" fmla="*/ 19 h 21"/>
              <a:gd name="T22" fmla="*/ 14 w 44"/>
              <a:gd name="T23" fmla="*/ 21 h 21"/>
              <a:gd name="T24" fmla="*/ 14 w 44"/>
              <a:gd name="T25" fmla="*/ 21 h 21"/>
              <a:gd name="T26" fmla="*/ 23 w 44"/>
              <a:gd name="T27" fmla="*/ 19 h 21"/>
              <a:gd name="T28" fmla="*/ 37 w 44"/>
              <a:gd name="T29" fmla="*/ 14 h 21"/>
              <a:gd name="T30" fmla="*/ 37 w 44"/>
              <a:gd name="T31" fmla="*/ 14 h 21"/>
              <a:gd name="T32" fmla="*/ 42 w 44"/>
              <a:gd name="T33" fmla="*/ 11 h 21"/>
              <a:gd name="T34" fmla="*/ 44 w 44"/>
              <a:gd name="T35" fmla="*/ 9 h 21"/>
              <a:gd name="T36" fmla="*/ 44 w 44"/>
              <a:gd name="T37" fmla="*/ 7 h 21"/>
              <a:gd name="T38" fmla="*/ 42 w 44"/>
              <a:gd name="T39" fmla="*/ 6 h 21"/>
              <a:gd name="T40" fmla="*/ 37 w 44"/>
              <a:gd name="T41" fmla="*/ 2 h 21"/>
              <a:gd name="T42" fmla="*/ 26 w 44"/>
              <a:gd name="T43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4" h="21">
                <a:moveTo>
                  <a:pt x="26" y="0"/>
                </a:moveTo>
                <a:lnTo>
                  <a:pt x="26" y="0"/>
                </a:lnTo>
                <a:lnTo>
                  <a:pt x="18" y="2"/>
                </a:lnTo>
                <a:lnTo>
                  <a:pt x="18" y="2"/>
                </a:lnTo>
                <a:lnTo>
                  <a:pt x="7" y="6"/>
                </a:lnTo>
                <a:lnTo>
                  <a:pt x="2" y="11"/>
                </a:lnTo>
                <a:lnTo>
                  <a:pt x="0" y="12"/>
                </a:lnTo>
                <a:lnTo>
                  <a:pt x="0" y="14"/>
                </a:lnTo>
                <a:lnTo>
                  <a:pt x="2" y="18"/>
                </a:lnTo>
                <a:lnTo>
                  <a:pt x="6" y="19"/>
                </a:lnTo>
                <a:lnTo>
                  <a:pt x="6" y="19"/>
                </a:lnTo>
                <a:lnTo>
                  <a:pt x="14" y="21"/>
                </a:lnTo>
                <a:lnTo>
                  <a:pt x="14" y="21"/>
                </a:lnTo>
                <a:lnTo>
                  <a:pt x="23" y="19"/>
                </a:lnTo>
                <a:lnTo>
                  <a:pt x="37" y="14"/>
                </a:lnTo>
                <a:lnTo>
                  <a:pt x="37" y="14"/>
                </a:lnTo>
                <a:lnTo>
                  <a:pt x="42" y="11"/>
                </a:lnTo>
                <a:lnTo>
                  <a:pt x="44" y="9"/>
                </a:lnTo>
                <a:lnTo>
                  <a:pt x="44" y="7"/>
                </a:lnTo>
                <a:lnTo>
                  <a:pt x="42" y="6"/>
                </a:lnTo>
                <a:lnTo>
                  <a:pt x="37" y="2"/>
                </a:lnTo>
                <a:lnTo>
                  <a:pt x="2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23" name="Freeform 28">
            <a:extLst>
              <a:ext uri="{FF2B5EF4-FFF2-40B4-BE49-F238E27FC236}">
                <a16:creationId xmlns:a16="http://schemas.microsoft.com/office/drawing/2014/main" id="{0BDFAA12-2D34-4648-8455-487BA9F04CBC}"/>
              </a:ext>
            </a:extLst>
          </p:cNvPr>
          <p:cNvSpPr>
            <a:spLocks/>
          </p:cNvSpPr>
          <p:nvPr/>
        </p:nvSpPr>
        <p:spPr bwMode="auto">
          <a:xfrm>
            <a:off x="4605338" y="2481263"/>
            <a:ext cx="55563" cy="47625"/>
          </a:xfrm>
          <a:custGeom>
            <a:avLst/>
            <a:gdLst>
              <a:gd name="T0" fmla="*/ 21 w 35"/>
              <a:gd name="T1" fmla="*/ 0 h 30"/>
              <a:gd name="T2" fmla="*/ 21 w 35"/>
              <a:gd name="T3" fmla="*/ 0 h 30"/>
              <a:gd name="T4" fmla="*/ 14 w 35"/>
              <a:gd name="T5" fmla="*/ 0 h 30"/>
              <a:gd name="T6" fmla="*/ 9 w 35"/>
              <a:gd name="T7" fmla="*/ 6 h 30"/>
              <a:gd name="T8" fmla="*/ 4 w 35"/>
              <a:gd name="T9" fmla="*/ 11 h 30"/>
              <a:gd name="T10" fmla="*/ 0 w 35"/>
              <a:gd name="T11" fmla="*/ 14 h 30"/>
              <a:gd name="T12" fmla="*/ 0 w 35"/>
              <a:gd name="T13" fmla="*/ 14 h 30"/>
              <a:gd name="T14" fmla="*/ 0 w 35"/>
              <a:gd name="T15" fmla="*/ 19 h 30"/>
              <a:gd name="T16" fmla="*/ 2 w 35"/>
              <a:gd name="T17" fmla="*/ 25 h 30"/>
              <a:gd name="T18" fmla="*/ 7 w 35"/>
              <a:gd name="T19" fmla="*/ 28 h 30"/>
              <a:gd name="T20" fmla="*/ 13 w 35"/>
              <a:gd name="T21" fmla="*/ 30 h 30"/>
              <a:gd name="T22" fmla="*/ 13 w 35"/>
              <a:gd name="T23" fmla="*/ 30 h 30"/>
              <a:gd name="T24" fmla="*/ 16 w 35"/>
              <a:gd name="T25" fmla="*/ 28 h 30"/>
              <a:gd name="T26" fmla="*/ 16 w 35"/>
              <a:gd name="T27" fmla="*/ 28 h 30"/>
              <a:gd name="T28" fmla="*/ 21 w 35"/>
              <a:gd name="T29" fmla="*/ 28 h 30"/>
              <a:gd name="T30" fmla="*/ 25 w 35"/>
              <a:gd name="T31" fmla="*/ 28 h 30"/>
              <a:gd name="T32" fmla="*/ 28 w 35"/>
              <a:gd name="T33" fmla="*/ 26 h 30"/>
              <a:gd name="T34" fmla="*/ 32 w 35"/>
              <a:gd name="T35" fmla="*/ 25 h 30"/>
              <a:gd name="T36" fmla="*/ 32 w 35"/>
              <a:gd name="T37" fmla="*/ 25 h 30"/>
              <a:gd name="T38" fmla="*/ 35 w 35"/>
              <a:gd name="T39" fmla="*/ 23 h 30"/>
              <a:gd name="T40" fmla="*/ 35 w 35"/>
              <a:gd name="T41" fmla="*/ 19 h 30"/>
              <a:gd name="T42" fmla="*/ 35 w 35"/>
              <a:gd name="T43" fmla="*/ 14 h 30"/>
              <a:gd name="T44" fmla="*/ 32 w 35"/>
              <a:gd name="T45" fmla="*/ 11 h 30"/>
              <a:gd name="T46" fmla="*/ 32 w 35"/>
              <a:gd name="T47" fmla="*/ 11 h 30"/>
              <a:gd name="T48" fmla="*/ 28 w 35"/>
              <a:gd name="T49" fmla="*/ 7 h 30"/>
              <a:gd name="T50" fmla="*/ 28 w 35"/>
              <a:gd name="T51" fmla="*/ 4 h 30"/>
              <a:gd name="T52" fmla="*/ 28 w 35"/>
              <a:gd name="T53" fmla="*/ 2 h 30"/>
              <a:gd name="T54" fmla="*/ 28 w 35"/>
              <a:gd name="T55" fmla="*/ 2 h 30"/>
              <a:gd name="T56" fmla="*/ 21 w 35"/>
              <a:gd name="T5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5" h="30">
                <a:moveTo>
                  <a:pt x="21" y="0"/>
                </a:moveTo>
                <a:lnTo>
                  <a:pt x="21" y="0"/>
                </a:lnTo>
                <a:lnTo>
                  <a:pt x="14" y="0"/>
                </a:lnTo>
                <a:lnTo>
                  <a:pt x="9" y="6"/>
                </a:lnTo>
                <a:lnTo>
                  <a:pt x="4" y="11"/>
                </a:lnTo>
                <a:lnTo>
                  <a:pt x="0" y="14"/>
                </a:lnTo>
                <a:lnTo>
                  <a:pt x="0" y="14"/>
                </a:lnTo>
                <a:lnTo>
                  <a:pt x="0" y="19"/>
                </a:lnTo>
                <a:lnTo>
                  <a:pt x="2" y="25"/>
                </a:lnTo>
                <a:lnTo>
                  <a:pt x="7" y="28"/>
                </a:lnTo>
                <a:lnTo>
                  <a:pt x="13" y="30"/>
                </a:lnTo>
                <a:lnTo>
                  <a:pt x="13" y="30"/>
                </a:lnTo>
                <a:lnTo>
                  <a:pt x="16" y="28"/>
                </a:lnTo>
                <a:lnTo>
                  <a:pt x="16" y="28"/>
                </a:lnTo>
                <a:lnTo>
                  <a:pt x="21" y="28"/>
                </a:lnTo>
                <a:lnTo>
                  <a:pt x="25" y="28"/>
                </a:lnTo>
                <a:lnTo>
                  <a:pt x="28" y="26"/>
                </a:lnTo>
                <a:lnTo>
                  <a:pt x="32" y="25"/>
                </a:lnTo>
                <a:lnTo>
                  <a:pt x="32" y="25"/>
                </a:lnTo>
                <a:lnTo>
                  <a:pt x="35" y="23"/>
                </a:lnTo>
                <a:lnTo>
                  <a:pt x="35" y="19"/>
                </a:lnTo>
                <a:lnTo>
                  <a:pt x="35" y="14"/>
                </a:lnTo>
                <a:lnTo>
                  <a:pt x="32" y="11"/>
                </a:lnTo>
                <a:lnTo>
                  <a:pt x="32" y="11"/>
                </a:lnTo>
                <a:lnTo>
                  <a:pt x="28" y="7"/>
                </a:lnTo>
                <a:lnTo>
                  <a:pt x="28" y="4"/>
                </a:lnTo>
                <a:lnTo>
                  <a:pt x="28" y="2"/>
                </a:lnTo>
                <a:lnTo>
                  <a:pt x="28" y="2"/>
                </a:lnTo>
                <a:lnTo>
                  <a:pt x="2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24" name="Freeform 29">
            <a:extLst>
              <a:ext uri="{FF2B5EF4-FFF2-40B4-BE49-F238E27FC236}">
                <a16:creationId xmlns:a16="http://schemas.microsoft.com/office/drawing/2014/main" id="{2B97B471-1A80-4D01-8837-D7E8C36CDF35}"/>
              </a:ext>
            </a:extLst>
          </p:cNvPr>
          <p:cNvSpPr>
            <a:spLocks/>
          </p:cNvSpPr>
          <p:nvPr/>
        </p:nvSpPr>
        <p:spPr bwMode="auto">
          <a:xfrm>
            <a:off x="7478713" y="2436813"/>
            <a:ext cx="46038" cy="44450"/>
          </a:xfrm>
          <a:custGeom>
            <a:avLst/>
            <a:gdLst>
              <a:gd name="T0" fmla="*/ 8 w 29"/>
              <a:gd name="T1" fmla="*/ 0 h 28"/>
              <a:gd name="T2" fmla="*/ 8 w 29"/>
              <a:gd name="T3" fmla="*/ 0 h 28"/>
              <a:gd name="T4" fmla="*/ 7 w 29"/>
              <a:gd name="T5" fmla="*/ 0 h 28"/>
              <a:gd name="T6" fmla="*/ 7 w 29"/>
              <a:gd name="T7" fmla="*/ 0 h 28"/>
              <a:gd name="T8" fmla="*/ 1 w 29"/>
              <a:gd name="T9" fmla="*/ 2 h 28"/>
              <a:gd name="T10" fmla="*/ 0 w 29"/>
              <a:gd name="T11" fmla="*/ 4 h 28"/>
              <a:gd name="T12" fmla="*/ 1 w 29"/>
              <a:gd name="T13" fmla="*/ 7 h 28"/>
              <a:gd name="T14" fmla="*/ 8 w 29"/>
              <a:gd name="T15" fmla="*/ 14 h 28"/>
              <a:gd name="T16" fmla="*/ 8 w 29"/>
              <a:gd name="T17" fmla="*/ 14 h 28"/>
              <a:gd name="T18" fmla="*/ 19 w 29"/>
              <a:gd name="T19" fmla="*/ 23 h 28"/>
              <a:gd name="T20" fmla="*/ 24 w 29"/>
              <a:gd name="T21" fmla="*/ 27 h 28"/>
              <a:gd name="T22" fmla="*/ 27 w 29"/>
              <a:gd name="T23" fmla="*/ 28 h 28"/>
              <a:gd name="T24" fmla="*/ 27 w 29"/>
              <a:gd name="T25" fmla="*/ 28 h 28"/>
              <a:gd name="T26" fmla="*/ 27 w 29"/>
              <a:gd name="T27" fmla="*/ 27 h 28"/>
              <a:gd name="T28" fmla="*/ 29 w 29"/>
              <a:gd name="T29" fmla="*/ 27 h 28"/>
              <a:gd name="T30" fmla="*/ 27 w 29"/>
              <a:gd name="T31" fmla="*/ 20 h 28"/>
              <a:gd name="T32" fmla="*/ 27 w 29"/>
              <a:gd name="T33" fmla="*/ 20 h 28"/>
              <a:gd name="T34" fmla="*/ 24 w 29"/>
              <a:gd name="T35" fmla="*/ 11 h 28"/>
              <a:gd name="T36" fmla="*/ 19 w 29"/>
              <a:gd name="T37" fmla="*/ 4 h 28"/>
              <a:gd name="T38" fmla="*/ 13 w 29"/>
              <a:gd name="T39" fmla="*/ 2 h 28"/>
              <a:gd name="T40" fmla="*/ 8 w 29"/>
              <a:gd name="T41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9" h="28">
                <a:moveTo>
                  <a:pt x="8" y="0"/>
                </a:moveTo>
                <a:lnTo>
                  <a:pt x="8" y="0"/>
                </a:lnTo>
                <a:lnTo>
                  <a:pt x="7" y="0"/>
                </a:lnTo>
                <a:lnTo>
                  <a:pt x="7" y="0"/>
                </a:lnTo>
                <a:lnTo>
                  <a:pt x="1" y="2"/>
                </a:lnTo>
                <a:lnTo>
                  <a:pt x="0" y="4"/>
                </a:lnTo>
                <a:lnTo>
                  <a:pt x="1" y="7"/>
                </a:lnTo>
                <a:lnTo>
                  <a:pt x="8" y="14"/>
                </a:lnTo>
                <a:lnTo>
                  <a:pt x="8" y="14"/>
                </a:lnTo>
                <a:lnTo>
                  <a:pt x="19" y="23"/>
                </a:lnTo>
                <a:lnTo>
                  <a:pt x="24" y="27"/>
                </a:lnTo>
                <a:lnTo>
                  <a:pt x="27" y="28"/>
                </a:lnTo>
                <a:lnTo>
                  <a:pt x="27" y="28"/>
                </a:lnTo>
                <a:lnTo>
                  <a:pt x="27" y="27"/>
                </a:lnTo>
                <a:lnTo>
                  <a:pt x="29" y="27"/>
                </a:lnTo>
                <a:lnTo>
                  <a:pt x="27" y="20"/>
                </a:lnTo>
                <a:lnTo>
                  <a:pt x="27" y="20"/>
                </a:lnTo>
                <a:lnTo>
                  <a:pt x="24" y="11"/>
                </a:lnTo>
                <a:lnTo>
                  <a:pt x="19" y="4"/>
                </a:lnTo>
                <a:lnTo>
                  <a:pt x="13" y="2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25" name="Freeform 30">
            <a:extLst>
              <a:ext uri="{FF2B5EF4-FFF2-40B4-BE49-F238E27FC236}">
                <a16:creationId xmlns:a16="http://schemas.microsoft.com/office/drawing/2014/main" id="{254CC634-CB2F-489A-822F-4A356B42F23A}"/>
              </a:ext>
            </a:extLst>
          </p:cNvPr>
          <p:cNvSpPr>
            <a:spLocks/>
          </p:cNvSpPr>
          <p:nvPr/>
        </p:nvSpPr>
        <p:spPr bwMode="auto">
          <a:xfrm>
            <a:off x="2949575" y="2354263"/>
            <a:ext cx="463550" cy="285750"/>
          </a:xfrm>
          <a:custGeom>
            <a:avLst/>
            <a:gdLst>
              <a:gd name="T0" fmla="*/ 178 w 292"/>
              <a:gd name="T1" fmla="*/ 14 h 180"/>
              <a:gd name="T2" fmla="*/ 183 w 292"/>
              <a:gd name="T3" fmla="*/ 45 h 180"/>
              <a:gd name="T4" fmla="*/ 180 w 292"/>
              <a:gd name="T5" fmla="*/ 56 h 180"/>
              <a:gd name="T6" fmla="*/ 159 w 292"/>
              <a:gd name="T7" fmla="*/ 33 h 180"/>
              <a:gd name="T8" fmla="*/ 145 w 292"/>
              <a:gd name="T9" fmla="*/ 31 h 180"/>
              <a:gd name="T10" fmla="*/ 124 w 292"/>
              <a:gd name="T11" fmla="*/ 38 h 180"/>
              <a:gd name="T12" fmla="*/ 119 w 292"/>
              <a:gd name="T13" fmla="*/ 33 h 180"/>
              <a:gd name="T14" fmla="*/ 112 w 292"/>
              <a:gd name="T15" fmla="*/ 23 h 180"/>
              <a:gd name="T16" fmla="*/ 93 w 292"/>
              <a:gd name="T17" fmla="*/ 30 h 180"/>
              <a:gd name="T18" fmla="*/ 70 w 292"/>
              <a:gd name="T19" fmla="*/ 35 h 180"/>
              <a:gd name="T20" fmla="*/ 75 w 292"/>
              <a:gd name="T21" fmla="*/ 26 h 180"/>
              <a:gd name="T22" fmla="*/ 73 w 292"/>
              <a:gd name="T23" fmla="*/ 11 h 180"/>
              <a:gd name="T24" fmla="*/ 61 w 292"/>
              <a:gd name="T25" fmla="*/ 11 h 180"/>
              <a:gd name="T26" fmla="*/ 25 w 292"/>
              <a:gd name="T27" fmla="*/ 35 h 180"/>
              <a:gd name="T28" fmla="*/ 0 w 292"/>
              <a:gd name="T29" fmla="*/ 66 h 180"/>
              <a:gd name="T30" fmla="*/ 14 w 292"/>
              <a:gd name="T31" fmla="*/ 79 h 180"/>
              <a:gd name="T32" fmla="*/ 35 w 292"/>
              <a:gd name="T33" fmla="*/ 87 h 180"/>
              <a:gd name="T34" fmla="*/ 9 w 292"/>
              <a:gd name="T35" fmla="*/ 98 h 180"/>
              <a:gd name="T36" fmla="*/ 9 w 292"/>
              <a:gd name="T37" fmla="*/ 105 h 180"/>
              <a:gd name="T38" fmla="*/ 46 w 292"/>
              <a:gd name="T39" fmla="*/ 110 h 180"/>
              <a:gd name="T40" fmla="*/ 70 w 292"/>
              <a:gd name="T41" fmla="*/ 106 h 180"/>
              <a:gd name="T42" fmla="*/ 117 w 292"/>
              <a:gd name="T43" fmla="*/ 115 h 180"/>
              <a:gd name="T44" fmla="*/ 129 w 292"/>
              <a:gd name="T45" fmla="*/ 115 h 180"/>
              <a:gd name="T46" fmla="*/ 105 w 292"/>
              <a:gd name="T47" fmla="*/ 124 h 180"/>
              <a:gd name="T48" fmla="*/ 49 w 292"/>
              <a:gd name="T49" fmla="*/ 126 h 180"/>
              <a:gd name="T50" fmla="*/ 18 w 292"/>
              <a:gd name="T51" fmla="*/ 136 h 180"/>
              <a:gd name="T52" fmla="*/ 37 w 292"/>
              <a:gd name="T53" fmla="*/ 152 h 180"/>
              <a:gd name="T54" fmla="*/ 65 w 292"/>
              <a:gd name="T55" fmla="*/ 161 h 180"/>
              <a:gd name="T56" fmla="*/ 75 w 292"/>
              <a:gd name="T57" fmla="*/ 159 h 180"/>
              <a:gd name="T58" fmla="*/ 86 w 292"/>
              <a:gd name="T59" fmla="*/ 162 h 180"/>
              <a:gd name="T60" fmla="*/ 91 w 292"/>
              <a:gd name="T61" fmla="*/ 178 h 180"/>
              <a:gd name="T62" fmla="*/ 112 w 292"/>
              <a:gd name="T63" fmla="*/ 178 h 180"/>
              <a:gd name="T64" fmla="*/ 154 w 292"/>
              <a:gd name="T65" fmla="*/ 168 h 180"/>
              <a:gd name="T66" fmla="*/ 175 w 292"/>
              <a:gd name="T67" fmla="*/ 159 h 180"/>
              <a:gd name="T68" fmla="*/ 196 w 292"/>
              <a:gd name="T69" fmla="*/ 141 h 180"/>
              <a:gd name="T70" fmla="*/ 201 w 292"/>
              <a:gd name="T71" fmla="*/ 141 h 180"/>
              <a:gd name="T72" fmla="*/ 211 w 292"/>
              <a:gd name="T73" fmla="*/ 150 h 180"/>
              <a:gd name="T74" fmla="*/ 229 w 292"/>
              <a:gd name="T75" fmla="*/ 155 h 180"/>
              <a:gd name="T76" fmla="*/ 243 w 292"/>
              <a:gd name="T77" fmla="*/ 161 h 180"/>
              <a:gd name="T78" fmla="*/ 251 w 292"/>
              <a:gd name="T79" fmla="*/ 162 h 180"/>
              <a:gd name="T80" fmla="*/ 276 w 292"/>
              <a:gd name="T81" fmla="*/ 152 h 180"/>
              <a:gd name="T82" fmla="*/ 274 w 292"/>
              <a:gd name="T83" fmla="*/ 140 h 180"/>
              <a:gd name="T84" fmla="*/ 264 w 292"/>
              <a:gd name="T85" fmla="*/ 140 h 180"/>
              <a:gd name="T86" fmla="*/ 255 w 292"/>
              <a:gd name="T87" fmla="*/ 145 h 180"/>
              <a:gd name="T88" fmla="*/ 262 w 292"/>
              <a:gd name="T89" fmla="*/ 131 h 180"/>
              <a:gd name="T90" fmla="*/ 272 w 292"/>
              <a:gd name="T91" fmla="*/ 129 h 180"/>
              <a:gd name="T92" fmla="*/ 290 w 292"/>
              <a:gd name="T93" fmla="*/ 131 h 180"/>
              <a:gd name="T94" fmla="*/ 283 w 292"/>
              <a:gd name="T95" fmla="*/ 112 h 180"/>
              <a:gd name="T96" fmla="*/ 264 w 292"/>
              <a:gd name="T97" fmla="*/ 103 h 180"/>
              <a:gd name="T98" fmla="*/ 234 w 292"/>
              <a:gd name="T99" fmla="*/ 80 h 180"/>
              <a:gd name="T100" fmla="*/ 222 w 292"/>
              <a:gd name="T101" fmla="*/ 37 h 180"/>
              <a:gd name="T102" fmla="*/ 208 w 292"/>
              <a:gd name="T103" fmla="*/ 11 h 180"/>
              <a:gd name="T104" fmla="*/ 178 w 292"/>
              <a:gd name="T105" fmla="*/ 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2" h="180">
                <a:moveTo>
                  <a:pt x="178" y="0"/>
                </a:moveTo>
                <a:lnTo>
                  <a:pt x="178" y="0"/>
                </a:lnTo>
                <a:lnTo>
                  <a:pt x="178" y="7"/>
                </a:lnTo>
                <a:lnTo>
                  <a:pt x="178" y="14"/>
                </a:lnTo>
                <a:lnTo>
                  <a:pt x="180" y="24"/>
                </a:lnTo>
                <a:lnTo>
                  <a:pt x="180" y="24"/>
                </a:lnTo>
                <a:lnTo>
                  <a:pt x="182" y="35"/>
                </a:lnTo>
                <a:lnTo>
                  <a:pt x="183" y="45"/>
                </a:lnTo>
                <a:lnTo>
                  <a:pt x="182" y="54"/>
                </a:lnTo>
                <a:lnTo>
                  <a:pt x="180" y="56"/>
                </a:lnTo>
                <a:lnTo>
                  <a:pt x="180" y="56"/>
                </a:lnTo>
                <a:lnTo>
                  <a:pt x="180" y="56"/>
                </a:lnTo>
                <a:lnTo>
                  <a:pt x="175" y="54"/>
                </a:lnTo>
                <a:lnTo>
                  <a:pt x="175" y="54"/>
                </a:lnTo>
                <a:lnTo>
                  <a:pt x="164" y="38"/>
                </a:lnTo>
                <a:lnTo>
                  <a:pt x="159" y="33"/>
                </a:lnTo>
                <a:lnTo>
                  <a:pt x="155" y="31"/>
                </a:lnTo>
                <a:lnTo>
                  <a:pt x="152" y="30"/>
                </a:lnTo>
                <a:lnTo>
                  <a:pt x="152" y="30"/>
                </a:lnTo>
                <a:lnTo>
                  <a:pt x="145" y="31"/>
                </a:lnTo>
                <a:lnTo>
                  <a:pt x="145" y="31"/>
                </a:lnTo>
                <a:lnTo>
                  <a:pt x="135" y="37"/>
                </a:lnTo>
                <a:lnTo>
                  <a:pt x="124" y="38"/>
                </a:lnTo>
                <a:lnTo>
                  <a:pt x="124" y="38"/>
                </a:lnTo>
                <a:lnTo>
                  <a:pt x="119" y="37"/>
                </a:lnTo>
                <a:lnTo>
                  <a:pt x="119" y="37"/>
                </a:lnTo>
                <a:lnTo>
                  <a:pt x="119" y="37"/>
                </a:lnTo>
                <a:lnTo>
                  <a:pt x="119" y="33"/>
                </a:lnTo>
                <a:lnTo>
                  <a:pt x="119" y="30"/>
                </a:lnTo>
                <a:lnTo>
                  <a:pt x="115" y="26"/>
                </a:lnTo>
                <a:lnTo>
                  <a:pt x="112" y="23"/>
                </a:lnTo>
                <a:lnTo>
                  <a:pt x="112" y="23"/>
                </a:lnTo>
                <a:lnTo>
                  <a:pt x="107" y="23"/>
                </a:lnTo>
                <a:lnTo>
                  <a:pt x="107" y="23"/>
                </a:lnTo>
                <a:lnTo>
                  <a:pt x="100" y="24"/>
                </a:lnTo>
                <a:lnTo>
                  <a:pt x="93" y="30"/>
                </a:lnTo>
                <a:lnTo>
                  <a:pt x="93" y="30"/>
                </a:lnTo>
                <a:lnTo>
                  <a:pt x="82" y="33"/>
                </a:lnTo>
                <a:lnTo>
                  <a:pt x="70" y="35"/>
                </a:lnTo>
                <a:lnTo>
                  <a:pt x="70" y="35"/>
                </a:lnTo>
                <a:lnTo>
                  <a:pt x="68" y="35"/>
                </a:lnTo>
                <a:lnTo>
                  <a:pt x="70" y="31"/>
                </a:lnTo>
                <a:lnTo>
                  <a:pt x="70" y="31"/>
                </a:lnTo>
                <a:lnTo>
                  <a:pt x="75" y="26"/>
                </a:lnTo>
                <a:lnTo>
                  <a:pt x="77" y="23"/>
                </a:lnTo>
                <a:lnTo>
                  <a:pt x="77" y="17"/>
                </a:lnTo>
                <a:lnTo>
                  <a:pt x="73" y="11"/>
                </a:lnTo>
                <a:lnTo>
                  <a:pt x="73" y="11"/>
                </a:lnTo>
                <a:lnTo>
                  <a:pt x="72" y="9"/>
                </a:lnTo>
                <a:lnTo>
                  <a:pt x="68" y="9"/>
                </a:lnTo>
                <a:lnTo>
                  <a:pt x="68" y="9"/>
                </a:lnTo>
                <a:lnTo>
                  <a:pt x="61" y="11"/>
                </a:lnTo>
                <a:lnTo>
                  <a:pt x="51" y="16"/>
                </a:lnTo>
                <a:lnTo>
                  <a:pt x="33" y="26"/>
                </a:lnTo>
                <a:lnTo>
                  <a:pt x="33" y="26"/>
                </a:lnTo>
                <a:lnTo>
                  <a:pt x="25" y="35"/>
                </a:lnTo>
                <a:lnTo>
                  <a:pt x="16" y="44"/>
                </a:lnTo>
                <a:lnTo>
                  <a:pt x="4" y="59"/>
                </a:lnTo>
                <a:lnTo>
                  <a:pt x="4" y="59"/>
                </a:lnTo>
                <a:lnTo>
                  <a:pt x="0" y="66"/>
                </a:lnTo>
                <a:lnTo>
                  <a:pt x="0" y="70"/>
                </a:lnTo>
                <a:lnTo>
                  <a:pt x="2" y="72"/>
                </a:lnTo>
                <a:lnTo>
                  <a:pt x="5" y="75"/>
                </a:lnTo>
                <a:lnTo>
                  <a:pt x="14" y="79"/>
                </a:lnTo>
                <a:lnTo>
                  <a:pt x="14" y="79"/>
                </a:lnTo>
                <a:lnTo>
                  <a:pt x="32" y="84"/>
                </a:lnTo>
                <a:lnTo>
                  <a:pt x="33" y="86"/>
                </a:lnTo>
                <a:lnTo>
                  <a:pt x="35" y="87"/>
                </a:lnTo>
                <a:lnTo>
                  <a:pt x="33" y="89"/>
                </a:lnTo>
                <a:lnTo>
                  <a:pt x="28" y="91"/>
                </a:lnTo>
                <a:lnTo>
                  <a:pt x="28" y="91"/>
                </a:lnTo>
                <a:lnTo>
                  <a:pt x="9" y="98"/>
                </a:lnTo>
                <a:lnTo>
                  <a:pt x="5" y="101"/>
                </a:lnTo>
                <a:lnTo>
                  <a:pt x="7" y="103"/>
                </a:lnTo>
                <a:lnTo>
                  <a:pt x="9" y="105"/>
                </a:lnTo>
                <a:lnTo>
                  <a:pt x="9" y="105"/>
                </a:lnTo>
                <a:lnTo>
                  <a:pt x="19" y="110"/>
                </a:lnTo>
                <a:lnTo>
                  <a:pt x="32" y="110"/>
                </a:lnTo>
                <a:lnTo>
                  <a:pt x="32" y="110"/>
                </a:lnTo>
                <a:lnTo>
                  <a:pt x="46" y="110"/>
                </a:lnTo>
                <a:lnTo>
                  <a:pt x="46" y="110"/>
                </a:lnTo>
                <a:lnTo>
                  <a:pt x="58" y="108"/>
                </a:lnTo>
                <a:lnTo>
                  <a:pt x="70" y="106"/>
                </a:lnTo>
                <a:lnTo>
                  <a:pt x="70" y="106"/>
                </a:lnTo>
                <a:lnTo>
                  <a:pt x="80" y="108"/>
                </a:lnTo>
                <a:lnTo>
                  <a:pt x="93" y="110"/>
                </a:lnTo>
                <a:lnTo>
                  <a:pt x="93" y="110"/>
                </a:lnTo>
                <a:lnTo>
                  <a:pt x="117" y="115"/>
                </a:lnTo>
                <a:lnTo>
                  <a:pt x="129" y="115"/>
                </a:lnTo>
                <a:lnTo>
                  <a:pt x="129" y="115"/>
                </a:lnTo>
                <a:lnTo>
                  <a:pt x="129" y="115"/>
                </a:lnTo>
                <a:lnTo>
                  <a:pt x="129" y="115"/>
                </a:lnTo>
                <a:lnTo>
                  <a:pt x="122" y="119"/>
                </a:lnTo>
                <a:lnTo>
                  <a:pt x="115" y="122"/>
                </a:lnTo>
                <a:lnTo>
                  <a:pt x="105" y="124"/>
                </a:lnTo>
                <a:lnTo>
                  <a:pt x="105" y="124"/>
                </a:lnTo>
                <a:lnTo>
                  <a:pt x="93" y="126"/>
                </a:lnTo>
                <a:lnTo>
                  <a:pt x="77" y="126"/>
                </a:lnTo>
                <a:lnTo>
                  <a:pt x="61" y="126"/>
                </a:lnTo>
                <a:lnTo>
                  <a:pt x="49" y="126"/>
                </a:lnTo>
                <a:lnTo>
                  <a:pt x="49" y="126"/>
                </a:lnTo>
                <a:lnTo>
                  <a:pt x="26" y="131"/>
                </a:lnTo>
                <a:lnTo>
                  <a:pt x="19" y="134"/>
                </a:lnTo>
                <a:lnTo>
                  <a:pt x="18" y="136"/>
                </a:lnTo>
                <a:lnTo>
                  <a:pt x="19" y="138"/>
                </a:lnTo>
                <a:lnTo>
                  <a:pt x="19" y="138"/>
                </a:lnTo>
                <a:lnTo>
                  <a:pt x="28" y="147"/>
                </a:lnTo>
                <a:lnTo>
                  <a:pt x="37" y="152"/>
                </a:lnTo>
                <a:lnTo>
                  <a:pt x="47" y="157"/>
                </a:lnTo>
                <a:lnTo>
                  <a:pt x="47" y="157"/>
                </a:lnTo>
                <a:lnTo>
                  <a:pt x="58" y="161"/>
                </a:lnTo>
                <a:lnTo>
                  <a:pt x="65" y="161"/>
                </a:lnTo>
                <a:lnTo>
                  <a:pt x="65" y="161"/>
                </a:lnTo>
                <a:lnTo>
                  <a:pt x="70" y="161"/>
                </a:lnTo>
                <a:lnTo>
                  <a:pt x="70" y="161"/>
                </a:lnTo>
                <a:lnTo>
                  <a:pt x="75" y="159"/>
                </a:lnTo>
                <a:lnTo>
                  <a:pt x="75" y="159"/>
                </a:lnTo>
                <a:lnTo>
                  <a:pt x="82" y="161"/>
                </a:lnTo>
                <a:lnTo>
                  <a:pt x="82" y="161"/>
                </a:lnTo>
                <a:lnTo>
                  <a:pt x="86" y="162"/>
                </a:lnTo>
                <a:lnTo>
                  <a:pt x="87" y="164"/>
                </a:lnTo>
                <a:lnTo>
                  <a:pt x="89" y="169"/>
                </a:lnTo>
                <a:lnTo>
                  <a:pt x="89" y="175"/>
                </a:lnTo>
                <a:lnTo>
                  <a:pt x="91" y="178"/>
                </a:lnTo>
                <a:lnTo>
                  <a:pt x="91" y="178"/>
                </a:lnTo>
                <a:lnTo>
                  <a:pt x="94" y="180"/>
                </a:lnTo>
                <a:lnTo>
                  <a:pt x="94" y="180"/>
                </a:lnTo>
                <a:lnTo>
                  <a:pt x="112" y="178"/>
                </a:lnTo>
                <a:lnTo>
                  <a:pt x="138" y="173"/>
                </a:lnTo>
                <a:lnTo>
                  <a:pt x="138" y="173"/>
                </a:lnTo>
                <a:lnTo>
                  <a:pt x="148" y="169"/>
                </a:lnTo>
                <a:lnTo>
                  <a:pt x="154" y="168"/>
                </a:lnTo>
                <a:lnTo>
                  <a:pt x="159" y="164"/>
                </a:lnTo>
                <a:lnTo>
                  <a:pt x="168" y="161"/>
                </a:lnTo>
                <a:lnTo>
                  <a:pt x="168" y="161"/>
                </a:lnTo>
                <a:lnTo>
                  <a:pt x="175" y="159"/>
                </a:lnTo>
                <a:lnTo>
                  <a:pt x="178" y="157"/>
                </a:lnTo>
                <a:lnTo>
                  <a:pt x="185" y="150"/>
                </a:lnTo>
                <a:lnTo>
                  <a:pt x="190" y="145"/>
                </a:lnTo>
                <a:lnTo>
                  <a:pt x="196" y="141"/>
                </a:lnTo>
                <a:lnTo>
                  <a:pt x="196" y="141"/>
                </a:lnTo>
                <a:lnTo>
                  <a:pt x="199" y="140"/>
                </a:lnTo>
                <a:lnTo>
                  <a:pt x="199" y="140"/>
                </a:lnTo>
                <a:lnTo>
                  <a:pt x="201" y="141"/>
                </a:lnTo>
                <a:lnTo>
                  <a:pt x="203" y="145"/>
                </a:lnTo>
                <a:lnTo>
                  <a:pt x="206" y="147"/>
                </a:lnTo>
                <a:lnTo>
                  <a:pt x="211" y="150"/>
                </a:lnTo>
                <a:lnTo>
                  <a:pt x="211" y="150"/>
                </a:lnTo>
                <a:lnTo>
                  <a:pt x="217" y="152"/>
                </a:lnTo>
                <a:lnTo>
                  <a:pt x="220" y="154"/>
                </a:lnTo>
                <a:lnTo>
                  <a:pt x="222" y="155"/>
                </a:lnTo>
                <a:lnTo>
                  <a:pt x="229" y="155"/>
                </a:lnTo>
                <a:lnTo>
                  <a:pt x="229" y="155"/>
                </a:lnTo>
                <a:lnTo>
                  <a:pt x="236" y="157"/>
                </a:lnTo>
                <a:lnTo>
                  <a:pt x="239" y="161"/>
                </a:lnTo>
                <a:lnTo>
                  <a:pt x="243" y="161"/>
                </a:lnTo>
                <a:lnTo>
                  <a:pt x="248" y="162"/>
                </a:lnTo>
                <a:lnTo>
                  <a:pt x="248" y="162"/>
                </a:lnTo>
                <a:lnTo>
                  <a:pt x="251" y="162"/>
                </a:lnTo>
                <a:lnTo>
                  <a:pt x="251" y="162"/>
                </a:lnTo>
                <a:lnTo>
                  <a:pt x="260" y="161"/>
                </a:lnTo>
                <a:lnTo>
                  <a:pt x="269" y="157"/>
                </a:lnTo>
                <a:lnTo>
                  <a:pt x="276" y="154"/>
                </a:lnTo>
                <a:lnTo>
                  <a:pt x="276" y="152"/>
                </a:lnTo>
                <a:lnTo>
                  <a:pt x="276" y="152"/>
                </a:lnTo>
                <a:lnTo>
                  <a:pt x="274" y="147"/>
                </a:lnTo>
                <a:lnTo>
                  <a:pt x="274" y="140"/>
                </a:lnTo>
                <a:lnTo>
                  <a:pt x="274" y="140"/>
                </a:lnTo>
                <a:lnTo>
                  <a:pt x="274" y="138"/>
                </a:lnTo>
                <a:lnTo>
                  <a:pt x="272" y="138"/>
                </a:lnTo>
                <a:lnTo>
                  <a:pt x="272" y="138"/>
                </a:lnTo>
                <a:lnTo>
                  <a:pt x="264" y="140"/>
                </a:lnTo>
                <a:lnTo>
                  <a:pt x="257" y="145"/>
                </a:lnTo>
                <a:lnTo>
                  <a:pt x="257" y="145"/>
                </a:lnTo>
                <a:lnTo>
                  <a:pt x="255" y="145"/>
                </a:lnTo>
                <a:lnTo>
                  <a:pt x="255" y="145"/>
                </a:lnTo>
                <a:lnTo>
                  <a:pt x="253" y="143"/>
                </a:lnTo>
                <a:lnTo>
                  <a:pt x="255" y="140"/>
                </a:lnTo>
                <a:lnTo>
                  <a:pt x="257" y="136"/>
                </a:lnTo>
                <a:lnTo>
                  <a:pt x="262" y="131"/>
                </a:lnTo>
                <a:lnTo>
                  <a:pt x="262" y="131"/>
                </a:lnTo>
                <a:lnTo>
                  <a:pt x="267" y="129"/>
                </a:lnTo>
                <a:lnTo>
                  <a:pt x="272" y="129"/>
                </a:lnTo>
                <a:lnTo>
                  <a:pt x="272" y="129"/>
                </a:lnTo>
                <a:lnTo>
                  <a:pt x="281" y="131"/>
                </a:lnTo>
                <a:lnTo>
                  <a:pt x="288" y="131"/>
                </a:lnTo>
                <a:lnTo>
                  <a:pt x="288" y="131"/>
                </a:lnTo>
                <a:lnTo>
                  <a:pt x="290" y="131"/>
                </a:lnTo>
                <a:lnTo>
                  <a:pt x="292" y="129"/>
                </a:lnTo>
                <a:lnTo>
                  <a:pt x="290" y="122"/>
                </a:lnTo>
                <a:lnTo>
                  <a:pt x="286" y="115"/>
                </a:lnTo>
                <a:lnTo>
                  <a:pt x="283" y="112"/>
                </a:lnTo>
                <a:lnTo>
                  <a:pt x="278" y="110"/>
                </a:lnTo>
                <a:lnTo>
                  <a:pt x="278" y="110"/>
                </a:lnTo>
                <a:lnTo>
                  <a:pt x="271" y="108"/>
                </a:lnTo>
                <a:lnTo>
                  <a:pt x="264" y="103"/>
                </a:lnTo>
                <a:lnTo>
                  <a:pt x="244" y="91"/>
                </a:lnTo>
                <a:lnTo>
                  <a:pt x="244" y="91"/>
                </a:lnTo>
                <a:lnTo>
                  <a:pt x="237" y="86"/>
                </a:lnTo>
                <a:lnTo>
                  <a:pt x="234" y="80"/>
                </a:lnTo>
                <a:lnTo>
                  <a:pt x="234" y="73"/>
                </a:lnTo>
                <a:lnTo>
                  <a:pt x="232" y="66"/>
                </a:lnTo>
                <a:lnTo>
                  <a:pt x="232" y="66"/>
                </a:lnTo>
                <a:lnTo>
                  <a:pt x="222" y="37"/>
                </a:lnTo>
                <a:lnTo>
                  <a:pt x="215" y="21"/>
                </a:lnTo>
                <a:lnTo>
                  <a:pt x="211" y="14"/>
                </a:lnTo>
                <a:lnTo>
                  <a:pt x="208" y="11"/>
                </a:lnTo>
                <a:lnTo>
                  <a:pt x="208" y="11"/>
                </a:lnTo>
                <a:lnTo>
                  <a:pt x="201" y="7"/>
                </a:lnTo>
                <a:lnTo>
                  <a:pt x="192" y="5"/>
                </a:lnTo>
                <a:lnTo>
                  <a:pt x="185" y="4"/>
                </a:lnTo>
                <a:lnTo>
                  <a:pt x="1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26" name="Freeform 31">
            <a:extLst>
              <a:ext uri="{FF2B5EF4-FFF2-40B4-BE49-F238E27FC236}">
                <a16:creationId xmlns:a16="http://schemas.microsoft.com/office/drawing/2014/main" id="{AC6EB853-D52A-4E19-BE8E-4B3B5B91B8FF}"/>
              </a:ext>
            </a:extLst>
          </p:cNvPr>
          <p:cNvSpPr>
            <a:spLocks/>
          </p:cNvSpPr>
          <p:nvPr/>
        </p:nvSpPr>
        <p:spPr bwMode="auto">
          <a:xfrm>
            <a:off x="3257550" y="2316163"/>
            <a:ext cx="60325" cy="46038"/>
          </a:xfrm>
          <a:custGeom>
            <a:avLst/>
            <a:gdLst>
              <a:gd name="T0" fmla="*/ 23 w 38"/>
              <a:gd name="T1" fmla="*/ 0 h 29"/>
              <a:gd name="T2" fmla="*/ 23 w 38"/>
              <a:gd name="T3" fmla="*/ 0 h 29"/>
              <a:gd name="T4" fmla="*/ 16 w 38"/>
              <a:gd name="T5" fmla="*/ 1 h 29"/>
              <a:gd name="T6" fmla="*/ 16 w 38"/>
              <a:gd name="T7" fmla="*/ 1 h 29"/>
              <a:gd name="T8" fmla="*/ 7 w 38"/>
              <a:gd name="T9" fmla="*/ 3 h 29"/>
              <a:gd name="T10" fmla="*/ 2 w 38"/>
              <a:gd name="T11" fmla="*/ 7 h 29"/>
              <a:gd name="T12" fmla="*/ 0 w 38"/>
              <a:gd name="T13" fmla="*/ 10 h 29"/>
              <a:gd name="T14" fmla="*/ 0 w 38"/>
              <a:gd name="T15" fmla="*/ 12 h 29"/>
              <a:gd name="T16" fmla="*/ 2 w 38"/>
              <a:gd name="T17" fmla="*/ 14 h 29"/>
              <a:gd name="T18" fmla="*/ 2 w 38"/>
              <a:gd name="T19" fmla="*/ 14 h 29"/>
              <a:gd name="T20" fmla="*/ 9 w 38"/>
              <a:gd name="T21" fmla="*/ 14 h 29"/>
              <a:gd name="T22" fmla="*/ 14 w 38"/>
              <a:gd name="T23" fmla="*/ 15 h 29"/>
              <a:gd name="T24" fmla="*/ 19 w 38"/>
              <a:gd name="T25" fmla="*/ 21 h 29"/>
              <a:gd name="T26" fmla="*/ 19 w 38"/>
              <a:gd name="T27" fmla="*/ 21 h 29"/>
              <a:gd name="T28" fmla="*/ 24 w 38"/>
              <a:gd name="T29" fmla="*/ 28 h 29"/>
              <a:gd name="T30" fmla="*/ 31 w 38"/>
              <a:gd name="T31" fmla="*/ 29 h 29"/>
              <a:gd name="T32" fmla="*/ 31 w 38"/>
              <a:gd name="T33" fmla="*/ 29 h 29"/>
              <a:gd name="T34" fmla="*/ 33 w 38"/>
              <a:gd name="T35" fmla="*/ 29 h 29"/>
              <a:gd name="T36" fmla="*/ 35 w 38"/>
              <a:gd name="T37" fmla="*/ 28 h 29"/>
              <a:gd name="T38" fmla="*/ 38 w 38"/>
              <a:gd name="T39" fmla="*/ 21 h 29"/>
              <a:gd name="T40" fmla="*/ 38 w 38"/>
              <a:gd name="T41" fmla="*/ 21 h 29"/>
              <a:gd name="T42" fmla="*/ 38 w 38"/>
              <a:gd name="T43" fmla="*/ 12 h 29"/>
              <a:gd name="T44" fmla="*/ 36 w 38"/>
              <a:gd name="T45" fmla="*/ 5 h 29"/>
              <a:gd name="T46" fmla="*/ 31 w 38"/>
              <a:gd name="T47" fmla="*/ 1 h 29"/>
              <a:gd name="T48" fmla="*/ 23 w 38"/>
              <a:gd name="T49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8" h="29">
                <a:moveTo>
                  <a:pt x="23" y="0"/>
                </a:moveTo>
                <a:lnTo>
                  <a:pt x="23" y="0"/>
                </a:lnTo>
                <a:lnTo>
                  <a:pt x="16" y="1"/>
                </a:lnTo>
                <a:lnTo>
                  <a:pt x="16" y="1"/>
                </a:lnTo>
                <a:lnTo>
                  <a:pt x="7" y="3"/>
                </a:lnTo>
                <a:lnTo>
                  <a:pt x="2" y="7"/>
                </a:lnTo>
                <a:lnTo>
                  <a:pt x="0" y="10"/>
                </a:lnTo>
                <a:lnTo>
                  <a:pt x="0" y="12"/>
                </a:lnTo>
                <a:lnTo>
                  <a:pt x="2" y="14"/>
                </a:lnTo>
                <a:lnTo>
                  <a:pt x="2" y="14"/>
                </a:lnTo>
                <a:lnTo>
                  <a:pt x="9" y="14"/>
                </a:lnTo>
                <a:lnTo>
                  <a:pt x="14" y="15"/>
                </a:lnTo>
                <a:lnTo>
                  <a:pt x="19" y="21"/>
                </a:lnTo>
                <a:lnTo>
                  <a:pt x="19" y="21"/>
                </a:lnTo>
                <a:lnTo>
                  <a:pt x="24" y="28"/>
                </a:lnTo>
                <a:lnTo>
                  <a:pt x="31" y="29"/>
                </a:lnTo>
                <a:lnTo>
                  <a:pt x="31" y="29"/>
                </a:lnTo>
                <a:lnTo>
                  <a:pt x="33" y="29"/>
                </a:lnTo>
                <a:lnTo>
                  <a:pt x="35" y="28"/>
                </a:lnTo>
                <a:lnTo>
                  <a:pt x="38" y="21"/>
                </a:lnTo>
                <a:lnTo>
                  <a:pt x="38" y="21"/>
                </a:lnTo>
                <a:lnTo>
                  <a:pt x="38" y="12"/>
                </a:lnTo>
                <a:lnTo>
                  <a:pt x="36" y="5"/>
                </a:lnTo>
                <a:lnTo>
                  <a:pt x="31" y="1"/>
                </a:lnTo>
                <a:lnTo>
                  <a:pt x="2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27" name="Freeform 32">
            <a:extLst>
              <a:ext uri="{FF2B5EF4-FFF2-40B4-BE49-F238E27FC236}">
                <a16:creationId xmlns:a16="http://schemas.microsoft.com/office/drawing/2014/main" id="{D313BDD0-2E5B-47A7-B11B-D4D2B5E5785A}"/>
              </a:ext>
            </a:extLst>
          </p:cNvPr>
          <p:cNvSpPr>
            <a:spLocks/>
          </p:cNvSpPr>
          <p:nvPr/>
        </p:nvSpPr>
        <p:spPr bwMode="auto">
          <a:xfrm>
            <a:off x="9569450" y="2306638"/>
            <a:ext cx="98425" cy="84138"/>
          </a:xfrm>
          <a:custGeom>
            <a:avLst/>
            <a:gdLst>
              <a:gd name="T0" fmla="*/ 14 w 62"/>
              <a:gd name="T1" fmla="*/ 0 h 53"/>
              <a:gd name="T2" fmla="*/ 14 w 62"/>
              <a:gd name="T3" fmla="*/ 0 h 53"/>
              <a:gd name="T4" fmla="*/ 5 w 62"/>
              <a:gd name="T5" fmla="*/ 2 h 53"/>
              <a:gd name="T6" fmla="*/ 5 w 62"/>
              <a:gd name="T7" fmla="*/ 2 h 53"/>
              <a:gd name="T8" fmla="*/ 0 w 62"/>
              <a:gd name="T9" fmla="*/ 4 h 53"/>
              <a:gd name="T10" fmla="*/ 0 w 62"/>
              <a:gd name="T11" fmla="*/ 7 h 53"/>
              <a:gd name="T12" fmla="*/ 1 w 62"/>
              <a:gd name="T13" fmla="*/ 11 h 53"/>
              <a:gd name="T14" fmla="*/ 7 w 62"/>
              <a:gd name="T15" fmla="*/ 16 h 53"/>
              <a:gd name="T16" fmla="*/ 7 w 62"/>
              <a:gd name="T17" fmla="*/ 16 h 53"/>
              <a:gd name="T18" fmla="*/ 12 w 62"/>
              <a:gd name="T19" fmla="*/ 20 h 53"/>
              <a:gd name="T20" fmla="*/ 12 w 62"/>
              <a:gd name="T21" fmla="*/ 23 h 53"/>
              <a:gd name="T22" fmla="*/ 8 w 62"/>
              <a:gd name="T23" fmla="*/ 27 h 53"/>
              <a:gd name="T24" fmla="*/ 8 w 62"/>
              <a:gd name="T25" fmla="*/ 27 h 53"/>
              <a:gd name="T26" fmla="*/ 7 w 62"/>
              <a:gd name="T27" fmla="*/ 30 h 53"/>
              <a:gd name="T28" fmla="*/ 8 w 62"/>
              <a:gd name="T29" fmla="*/ 30 h 53"/>
              <a:gd name="T30" fmla="*/ 8 w 62"/>
              <a:gd name="T31" fmla="*/ 30 h 53"/>
              <a:gd name="T32" fmla="*/ 8 w 62"/>
              <a:gd name="T33" fmla="*/ 30 h 53"/>
              <a:gd name="T34" fmla="*/ 8 w 62"/>
              <a:gd name="T35" fmla="*/ 30 h 53"/>
              <a:gd name="T36" fmla="*/ 8 w 62"/>
              <a:gd name="T37" fmla="*/ 30 h 53"/>
              <a:gd name="T38" fmla="*/ 8 w 62"/>
              <a:gd name="T39" fmla="*/ 30 h 53"/>
              <a:gd name="T40" fmla="*/ 14 w 62"/>
              <a:gd name="T41" fmla="*/ 30 h 53"/>
              <a:gd name="T42" fmla="*/ 22 w 62"/>
              <a:gd name="T43" fmla="*/ 34 h 53"/>
              <a:gd name="T44" fmla="*/ 22 w 62"/>
              <a:gd name="T45" fmla="*/ 34 h 53"/>
              <a:gd name="T46" fmla="*/ 29 w 62"/>
              <a:gd name="T47" fmla="*/ 39 h 53"/>
              <a:gd name="T48" fmla="*/ 36 w 62"/>
              <a:gd name="T49" fmla="*/ 44 h 53"/>
              <a:gd name="T50" fmla="*/ 43 w 62"/>
              <a:gd name="T51" fmla="*/ 49 h 53"/>
              <a:gd name="T52" fmla="*/ 49 w 62"/>
              <a:gd name="T53" fmla="*/ 53 h 53"/>
              <a:gd name="T54" fmla="*/ 49 w 62"/>
              <a:gd name="T55" fmla="*/ 53 h 53"/>
              <a:gd name="T56" fmla="*/ 54 w 62"/>
              <a:gd name="T57" fmla="*/ 53 h 53"/>
              <a:gd name="T58" fmla="*/ 54 w 62"/>
              <a:gd name="T59" fmla="*/ 53 h 53"/>
              <a:gd name="T60" fmla="*/ 61 w 62"/>
              <a:gd name="T61" fmla="*/ 53 h 53"/>
              <a:gd name="T62" fmla="*/ 62 w 62"/>
              <a:gd name="T63" fmla="*/ 51 h 53"/>
              <a:gd name="T64" fmla="*/ 62 w 62"/>
              <a:gd name="T65" fmla="*/ 51 h 53"/>
              <a:gd name="T66" fmla="*/ 59 w 62"/>
              <a:gd name="T67" fmla="*/ 46 h 53"/>
              <a:gd name="T68" fmla="*/ 52 w 62"/>
              <a:gd name="T69" fmla="*/ 32 h 53"/>
              <a:gd name="T70" fmla="*/ 52 w 62"/>
              <a:gd name="T71" fmla="*/ 32 h 53"/>
              <a:gd name="T72" fmla="*/ 45 w 62"/>
              <a:gd name="T73" fmla="*/ 25 h 53"/>
              <a:gd name="T74" fmla="*/ 36 w 62"/>
              <a:gd name="T75" fmla="*/ 20 h 53"/>
              <a:gd name="T76" fmla="*/ 29 w 62"/>
              <a:gd name="T77" fmla="*/ 16 h 53"/>
              <a:gd name="T78" fmla="*/ 26 w 62"/>
              <a:gd name="T79" fmla="*/ 13 h 53"/>
              <a:gd name="T80" fmla="*/ 24 w 62"/>
              <a:gd name="T81" fmla="*/ 9 h 53"/>
              <a:gd name="T82" fmla="*/ 24 w 62"/>
              <a:gd name="T83" fmla="*/ 9 h 53"/>
              <a:gd name="T84" fmla="*/ 21 w 62"/>
              <a:gd name="T85" fmla="*/ 2 h 53"/>
              <a:gd name="T86" fmla="*/ 17 w 62"/>
              <a:gd name="T87" fmla="*/ 0 h 53"/>
              <a:gd name="T88" fmla="*/ 14 w 62"/>
              <a:gd name="T89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2" h="53">
                <a:moveTo>
                  <a:pt x="14" y="0"/>
                </a:moveTo>
                <a:lnTo>
                  <a:pt x="14" y="0"/>
                </a:lnTo>
                <a:lnTo>
                  <a:pt x="5" y="2"/>
                </a:lnTo>
                <a:lnTo>
                  <a:pt x="5" y="2"/>
                </a:lnTo>
                <a:lnTo>
                  <a:pt x="0" y="4"/>
                </a:lnTo>
                <a:lnTo>
                  <a:pt x="0" y="7"/>
                </a:lnTo>
                <a:lnTo>
                  <a:pt x="1" y="11"/>
                </a:lnTo>
                <a:lnTo>
                  <a:pt x="7" y="16"/>
                </a:lnTo>
                <a:lnTo>
                  <a:pt x="7" y="16"/>
                </a:lnTo>
                <a:lnTo>
                  <a:pt x="12" y="20"/>
                </a:lnTo>
                <a:lnTo>
                  <a:pt x="12" y="23"/>
                </a:lnTo>
                <a:lnTo>
                  <a:pt x="8" y="27"/>
                </a:lnTo>
                <a:lnTo>
                  <a:pt x="8" y="27"/>
                </a:lnTo>
                <a:lnTo>
                  <a:pt x="7" y="30"/>
                </a:lnTo>
                <a:lnTo>
                  <a:pt x="8" y="30"/>
                </a:lnTo>
                <a:lnTo>
                  <a:pt x="8" y="30"/>
                </a:lnTo>
                <a:lnTo>
                  <a:pt x="8" y="30"/>
                </a:lnTo>
                <a:lnTo>
                  <a:pt x="8" y="30"/>
                </a:lnTo>
                <a:lnTo>
                  <a:pt x="8" y="30"/>
                </a:lnTo>
                <a:lnTo>
                  <a:pt x="8" y="30"/>
                </a:lnTo>
                <a:lnTo>
                  <a:pt x="14" y="30"/>
                </a:lnTo>
                <a:lnTo>
                  <a:pt x="22" y="34"/>
                </a:lnTo>
                <a:lnTo>
                  <a:pt x="22" y="34"/>
                </a:lnTo>
                <a:lnTo>
                  <a:pt x="29" y="39"/>
                </a:lnTo>
                <a:lnTo>
                  <a:pt x="36" y="44"/>
                </a:lnTo>
                <a:lnTo>
                  <a:pt x="43" y="49"/>
                </a:lnTo>
                <a:lnTo>
                  <a:pt x="49" y="53"/>
                </a:lnTo>
                <a:lnTo>
                  <a:pt x="49" y="53"/>
                </a:lnTo>
                <a:lnTo>
                  <a:pt x="54" y="53"/>
                </a:lnTo>
                <a:lnTo>
                  <a:pt x="54" y="53"/>
                </a:lnTo>
                <a:lnTo>
                  <a:pt x="61" y="53"/>
                </a:lnTo>
                <a:lnTo>
                  <a:pt x="62" y="51"/>
                </a:lnTo>
                <a:lnTo>
                  <a:pt x="62" y="51"/>
                </a:lnTo>
                <a:lnTo>
                  <a:pt x="59" y="46"/>
                </a:lnTo>
                <a:lnTo>
                  <a:pt x="52" y="32"/>
                </a:lnTo>
                <a:lnTo>
                  <a:pt x="52" y="32"/>
                </a:lnTo>
                <a:lnTo>
                  <a:pt x="45" y="25"/>
                </a:lnTo>
                <a:lnTo>
                  <a:pt x="36" y="20"/>
                </a:lnTo>
                <a:lnTo>
                  <a:pt x="29" y="16"/>
                </a:lnTo>
                <a:lnTo>
                  <a:pt x="26" y="13"/>
                </a:lnTo>
                <a:lnTo>
                  <a:pt x="24" y="9"/>
                </a:lnTo>
                <a:lnTo>
                  <a:pt x="24" y="9"/>
                </a:lnTo>
                <a:lnTo>
                  <a:pt x="21" y="2"/>
                </a:lnTo>
                <a:lnTo>
                  <a:pt x="17" y="0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49" name="Freeform 33">
            <a:extLst>
              <a:ext uri="{FF2B5EF4-FFF2-40B4-BE49-F238E27FC236}">
                <a16:creationId xmlns:a16="http://schemas.microsoft.com/office/drawing/2014/main" id="{5D02DACF-EA15-4BA2-94A3-B5103DBF2B4A}"/>
              </a:ext>
            </a:extLst>
          </p:cNvPr>
          <p:cNvSpPr>
            <a:spLocks/>
          </p:cNvSpPr>
          <p:nvPr/>
        </p:nvSpPr>
        <p:spPr bwMode="auto">
          <a:xfrm>
            <a:off x="2778125" y="2305050"/>
            <a:ext cx="260350" cy="209550"/>
          </a:xfrm>
          <a:custGeom>
            <a:avLst/>
            <a:gdLst>
              <a:gd name="T0" fmla="*/ 72 w 164"/>
              <a:gd name="T1" fmla="*/ 0 h 132"/>
              <a:gd name="T2" fmla="*/ 61 w 164"/>
              <a:gd name="T3" fmla="*/ 1 h 132"/>
              <a:gd name="T4" fmla="*/ 21 w 164"/>
              <a:gd name="T5" fmla="*/ 8 h 132"/>
              <a:gd name="T6" fmla="*/ 17 w 164"/>
              <a:gd name="T7" fmla="*/ 10 h 132"/>
              <a:gd name="T8" fmla="*/ 17 w 164"/>
              <a:gd name="T9" fmla="*/ 14 h 132"/>
              <a:gd name="T10" fmla="*/ 24 w 164"/>
              <a:gd name="T11" fmla="*/ 24 h 132"/>
              <a:gd name="T12" fmla="*/ 30 w 164"/>
              <a:gd name="T13" fmla="*/ 31 h 132"/>
              <a:gd name="T14" fmla="*/ 33 w 164"/>
              <a:gd name="T15" fmla="*/ 40 h 132"/>
              <a:gd name="T16" fmla="*/ 26 w 164"/>
              <a:gd name="T17" fmla="*/ 48 h 132"/>
              <a:gd name="T18" fmla="*/ 21 w 164"/>
              <a:gd name="T19" fmla="*/ 62 h 132"/>
              <a:gd name="T20" fmla="*/ 17 w 164"/>
              <a:gd name="T21" fmla="*/ 75 h 132"/>
              <a:gd name="T22" fmla="*/ 5 w 164"/>
              <a:gd name="T23" fmla="*/ 90 h 132"/>
              <a:gd name="T24" fmla="*/ 0 w 164"/>
              <a:gd name="T25" fmla="*/ 101 h 132"/>
              <a:gd name="T26" fmla="*/ 2 w 164"/>
              <a:gd name="T27" fmla="*/ 104 h 132"/>
              <a:gd name="T28" fmla="*/ 14 w 164"/>
              <a:gd name="T29" fmla="*/ 113 h 132"/>
              <a:gd name="T30" fmla="*/ 28 w 164"/>
              <a:gd name="T31" fmla="*/ 120 h 132"/>
              <a:gd name="T32" fmla="*/ 35 w 164"/>
              <a:gd name="T33" fmla="*/ 127 h 132"/>
              <a:gd name="T34" fmla="*/ 45 w 164"/>
              <a:gd name="T35" fmla="*/ 132 h 132"/>
              <a:gd name="T36" fmla="*/ 51 w 164"/>
              <a:gd name="T37" fmla="*/ 130 h 132"/>
              <a:gd name="T38" fmla="*/ 63 w 164"/>
              <a:gd name="T39" fmla="*/ 125 h 132"/>
              <a:gd name="T40" fmla="*/ 73 w 164"/>
              <a:gd name="T41" fmla="*/ 120 h 132"/>
              <a:gd name="T42" fmla="*/ 84 w 164"/>
              <a:gd name="T43" fmla="*/ 113 h 132"/>
              <a:gd name="T44" fmla="*/ 87 w 164"/>
              <a:gd name="T45" fmla="*/ 101 h 132"/>
              <a:gd name="T46" fmla="*/ 87 w 164"/>
              <a:gd name="T47" fmla="*/ 90 h 132"/>
              <a:gd name="T48" fmla="*/ 89 w 164"/>
              <a:gd name="T49" fmla="*/ 87 h 132"/>
              <a:gd name="T50" fmla="*/ 91 w 164"/>
              <a:gd name="T51" fmla="*/ 87 h 132"/>
              <a:gd name="T52" fmla="*/ 94 w 164"/>
              <a:gd name="T53" fmla="*/ 89 h 132"/>
              <a:gd name="T54" fmla="*/ 96 w 164"/>
              <a:gd name="T55" fmla="*/ 89 h 132"/>
              <a:gd name="T56" fmla="*/ 101 w 164"/>
              <a:gd name="T57" fmla="*/ 85 h 132"/>
              <a:gd name="T58" fmla="*/ 106 w 164"/>
              <a:gd name="T59" fmla="*/ 75 h 132"/>
              <a:gd name="T60" fmla="*/ 113 w 164"/>
              <a:gd name="T61" fmla="*/ 66 h 132"/>
              <a:gd name="T62" fmla="*/ 126 w 164"/>
              <a:gd name="T63" fmla="*/ 57 h 132"/>
              <a:gd name="T64" fmla="*/ 141 w 164"/>
              <a:gd name="T65" fmla="*/ 48 h 132"/>
              <a:gd name="T66" fmla="*/ 154 w 164"/>
              <a:gd name="T67" fmla="*/ 40 h 132"/>
              <a:gd name="T68" fmla="*/ 164 w 164"/>
              <a:gd name="T69" fmla="*/ 31 h 132"/>
              <a:gd name="T70" fmla="*/ 164 w 164"/>
              <a:gd name="T71" fmla="*/ 29 h 132"/>
              <a:gd name="T72" fmla="*/ 161 w 164"/>
              <a:gd name="T73" fmla="*/ 24 h 132"/>
              <a:gd name="T74" fmla="*/ 152 w 164"/>
              <a:gd name="T75" fmla="*/ 19 h 132"/>
              <a:gd name="T76" fmla="*/ 134 w 164"/>
              <a:gd name="T77" fmla="*/ 8 h 132"/>
              <a:gd name="T78" fmla="*/ 126 w 164"/>
              <a:gd name="T79" fmla="*/ 8 h 132"/>
              <a:gd name="T80" fmla="*/ 112 w 164"/>
              <a:gd name="T81" fmla="*/ 12 h 132"/>
              <a:gd name="T82" fmla="*/ 105 w 164"/>
              <a:gd name="T83" fmla="*/ 15 h 132"/>
              <a:gd name="T84" fmla="*/ 105 w 164"/>
              <a:gd name="T85" fmla="*/ 14 h 132"/>
              <a:gd name="T86" fmla="*/ 99 w 164"/>
              <a:gd name="T87" fmla="*/ 8 h 132"/>
              <a:gd name="T88" fmla="*/ 89 w 164"/>
              <a:gd name="T89" fmla="*/ 5 h 132"/>
              <a:gd name="T90" fmla="*/ 72 w 164"/>
              <a:gd name="T91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64" h="132">
                <a:moveTo>
                  <a:pt x="72" y="0"/>
                </a:moveTo>
                <a:lnTo>
                  <a:pt x="72" y="0"/>
                </a:lnTo>
                <a:lnTo>
                  <a:pt x="61" y="1"/>
                </a:lnTo>
                <a:lnTo>
                  <a:pt x="61" y="1"/>
                </a:lnTo>
                <a:lnTo>
                  <a:pt x="40" y="5"/>
                </a:lnTo>
                <a:lnTo>
                  <a:pt x="21" y="8"/>
                </a:lnTo>
                <a:lnTo>
                  <a:pt x="21" y="8"/>
                </a:lnTo>
                <a:lnTo>
                  <a:pt x="17" y="10"/>
                </a:lnTo>
                <a:lnTo>
                  <a:pt x="17" y="12"/>
                </a:lnTo>
                <a:lnTo>
                  <a:pt x="17" y="14"/>
                </a:lnTo>
                <a:lnTo>
                  <a:pt x="19" y="17"/>
                </a:lnTo>
                <a:lnTo>
                  <a:pt x="24" y="24"/>
                </a:lnTo>
                <a:lnTo>
                  <a:pt x="30" y="31"/>
                </a:lnTo>
                <a:lnTo>
                  <a:pt x="30" y="31"/>
                </a:lnTo>
                <a:lnTo>
                  <a:pt x="31" y="36"/>
                </a:lnTo>
                <a:lnTo>
                  <a:pt x="33" y="40"/>
                </a:lnTo>
                <a:lnTo>
                  <a:pt x="26" y="48"/>
                </a:lnTo>
                <a:lnTo>
                  <a:pt x="26" y="48"/>
                </a:lnTo>
                <a:lnTo>
                  <a:pt x="23" y="57"/>
                </a:lnTo>
                <a:lnTo>
                  <a:pt x="21" y="62"/>
                </a:lnTo>
                <a:lnTo>
                  <a:pt x="19" y="69"/>
                </a:lnTo>
                <a:lnTo>
                  <a:pt x="17" y="75"/>
                </a:lnTo>
                <a:lnTo>
                  <a:pt x="17" y="75"/>
                </a:lnTo>
                <a:lnTo>
                  <a:pt x="5" y="90"/>
                </a:lnTo>
                <a:lnTo>
                  <a:pt x="2" y="99"/>
                </a:lnTo>
                <a:lnTo>
                  <a:pt x="0" y="101"/>
                </a:lnTo>
                <a:lnTo>
                  <a:pt x="2" y="104"/>
                </a:lnTo>
                <a:lnTo>
                  <a:pt x="2" y="104"/>
                </a:lnTo>
                <a:lnTo>
                  <a:pt x="7" y="108"/>
                </a:lnTo>
                <a:lnTo>
                  <a:pt x="14" y="113"/>
                </a:lnTo>
                <a:lnTo>
                  <a:pt x="21" y="117"/>
                </a:lnTo>
                <a:lnTo>
                  <a:pt x="28" y="120"/>
                </a:lnTo>
                <a:lnTo>
                  <a:pt x="28" y="120"/>
                </a:lnTo>
                <a:lnTo>
                  <a:pt x="35" y="127"/>
                </a:lnTo>
                <a:lnTo>
                  <a:pt x="40" y="130"/>
                </a:lnTo>
                <a:lnTo>
                  <a:pt x="45" y="132"/>
                </a:lnTo>
                <a:lnTo>
                  <a:pt x="45" y="132"/>
                </a:lnTo>
                <a:lnTo>
                  <a:pt x="51" y="130"/>
                </a:lnTo>
                <a:lnTo>
                  <a:pt x="51" y="130"/>
                </a:lnTo>
                <a:lnTo>
                  <a:pt x="63" y="125"/>
                </a:lnTo>
                <a:lnTo>
                  <a:pt x="73" y="120"/>
                </a:lnTo>
                <a:lnTo>
                  <a:pt x="73" y="120"/>
                </a:lnTo>
                <a:lnTo>
                  <a:pt x="79" y="117"/>
                </a:lnTo>
                <a:lnTo>
                  <a:pt x="84" y="113"/>
                </a:lnTo>
                <a:lnTo>
                  <a:pt x="87" y="108"/>
                </a:lnTo>
                <a:lnTo>
                  <a:pt x="87" y="101"/>
                </a:lnTo>
                <a:lnTo>
                  <a:pt x="87" y="101"/>
                </a:lnTo>
                <a:lnTo>
                  <a:pt x="87" y="90"/>
                </a:lnTo>
                <a:lnTo>
                  <a:pt x="89" y="89"/>
                </a:lnTo>
                <a:lnTo>
                  <a:pt x="89" y="87"/>
                </a:lnTo>
                <a:lnTo>
                  <a:pt x="89" y="87"/>
                </a:lnTo>
                <a:lnTo>
                  <a:pt x="91" y="87"/>
                </a:lnTo>
                <a:lnTo>
                  <a:pt x="91" y="87"/>
                </a:lnTo>
                <a:lnTo>
                  <a:pt x="94" y="89"/>
                </a:lnTo>
                <a:lnTo>
                  <a:pt x="96" y="89"/>
                </a:lnTo>
                <a:lnTo>
                  <a:pt x="96" y="89"/>
                </a:lnTo>
                <a:lnTo>
                  <a:pt x="99" y="89"/>
                </a:lnTo>
                <a:lnTo>
                  <a:pt x="101" y="85"/>
                </a:lnTo>
                <a:lnTo>
                  <a:pt x="101" y="85"/>
                </a:lnTo>
                <a:lnTo>
                  <a:pt x="106" y="75"/>
                </a:lnTo>
                <a:lnTo>
                  <a:pt x="113" y="66"/>
                </a:lnTo>
                <a:lnTo>
                  <a:pt x="113" y="66"/>
                </a:lnTo>
                <a:lnTo>
                  <a:pt x="119" y="61"/>
                </a:lnTo>
                <a:lnTo>
                  <a:pt x="126" y="57"/>
                </a:lnTo>
                <a:lnTo>
                  <a:pt x="134" y="54"/>
                </a:lnTo>
                <a:lnTo>
                  <a:pt x="141" y="48"/>
                </a:lnTo>
                <a:lnTo>
                  <a:pt x="141" y="48"/>
                </a:lnTo>
                <a:lnTo>
                  <a:pt x="154" y="40"/>
                </a:lnTo>
                <a:lnTo>
                  <a:pt x="159" y="35"/>
                </a:lnTo>
                <a:lnTo>
                  <a:pt x="164" y="31"/>
                </a:lnTo>
                <a:lnTo>
                  <a:pt x="164" y="31"/>
                </a:lnTo>
                <a:lnTo>
                  <a:pt x="164" y="29"/>
                </a:lnTo>
                <a:lnTo>
                  <a:pt x="164" y="28"/>
                </a:lnTo>
                <a:lnTo>
                  <a:pt x="161" y="24"/>
                </a:lnTo>
                <a:lnTo>
                  <a:pt x="152" y="19"/>
                </a:lnTo>
                <a:lnTo>
                  <a:pt x="152" y="19"/>
                </a:lnTo>
                <a:lnTo>
                  <a:pt x="141" y="12"/>
                </a:lnTo>
                <a:lnTo>
                  <a:pt x="134" y="8"/>
                </a:lnTo>
                <a:lnTo>
                  <a:pt x="126" y="8"/>
                </a:lnTo>
                <a:lnTo>
                  <a:pt x="126" y="8"/>
                </a:lnTo>
                <a:lnTo>
                  <a:pt x="117" y="8"/>
                </a:lnTo>
                <a:lnTo>
                  <a:pt x="112" y="12"/>
                </a:lnTo>
                <a:lnTo>
                  <a:pt x="105" y="15"/>
                </a:lnTo>
                <a:lnTo>
                  <a:pt x="105" y="15"/>
                </a:lnTo>
                <a:lnTo>
                  <a:pt x="105" y="14"/>
                </a:lnTo>
                <a:lnTo>
                  <a:pt x="105" y="14"/>
                </a:lnTo>
                <a:lnTo>
                  <a:pt x="103" y="10"/>
                </a:lnTo>
                <a:lnTo>
                  <a:pt x="99" y="8"/>
                </a:lnTo>
                <a:lnTo>
                  <a:pt x="89" y="5"/>
                </a:lnTo>
                <a:lnTo>
                  <a:pt x="89" y="5"/>
                </a:lnTo>
                <a:lnTo>
                  <a:pt x="82" y="1"/>
                </a:lnTo>
                <a:lnTo>
                  <a:pt x="7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50" name="Freeform 34">
            <a:extLst>
              <a:ext uri="{FF2B5EF4-FFF2-40B4-BE49-F238E27FC236}">
                <a16:creationId xmlns:a16="http://schemas.microsoft.com/office/drawing/2014/main" id="{4F94AF9E-F282-4731-9087-178D5BBDD01B}"/>
              </a:ext>
            </a:extLst>
          </p:cNvPr>
          <p:cNvSpPr>
            <a:spLocks/>
          </p:cNvSpPr>
          <p:nvPr/>
        </p:nvSpPr>
        <p:spPr bwMode="auto">
          <a:xfrm>
            <a:off x="3362325" y="2305050"/>
            <a:ext cx="163513" cy="141288"/>
          </a:xfrm>
          <a:custGeom>
            <a:avLst/>
            <a:gdLst>
              <a:gd name="T0" fmla="*/ 45 w 103"/>
              <a:gd name="T1" fmla="*/ 0 h 89"/>
              <a:gd name="T2" fmla="*/ 23 w 103"/>
              <a:gd name="T3" fmla="*/ 7 h 89"/>
              <a:gd name="T4" fmla="*/ 12 w 103"/>
              <a:gd name="T5" fmla="*/ 14 h 89"/>
              <a:gd name="T6" fmla="*/ 12 w 103"/>
              <a:gd name="T7" fmla="*/ 15 h 89"/>
              <a:gd name="T8" fmla="*/ 19 w 103"/>
              <a:gd name="T9" fmla="*/ 19 h 89"/>
              <a:gd name="T10" fmla="*/ 33 w 103"/>
              <a:gd name="T11" fmla="*/ 24 h 89"/>
              <a:gd name="T12" fmla="*/ 39 w 103"/>
              <a:gd name="T13" fmla="*/ 26 h 89"/>
              <a:gd name="T14" fmla="*/ 40 w 103"/>
              <a:gd name="T15" fmla="*/ 35 h 89"/>
              <a:gd name="T16" fmla="*/ 35 w 103"/>
              <a:gd name="T17" fmla="*/ 43 h 89"/>
              <a:gd name="T18" fmla="*/ 28 w 103"/>
              <a:gd name="T19" fmla="*/ 48 h 89"/>
              <a:gd name="T20" fmla="*/ 25 w 103"/>
              <a:gd name="T21" fmla="*/ 47 h 89"/>
              <a:gd name="T22" fmla="*/ 18 w 103"/>
              <a:gd name="T23" fmla="*/ 36 h 89"/>
              <a:gd name="T24" fmla="*/ 16 w 103"/>
              <a:gd name="T25" fmla="*/ 35 h 89"/>
              <a:gd name="T26" fmla="*/ 14 w 103"/>
              <a:gd name="T27" fmla="*/ 33 h 89"/>
              <a:gd name="T28" fmla="*/ 9 w 103"/>
              <a:gd name="T29" fmla="*/ 35 h 89"/>
              <a:gd name="T30" fmla="*/ 0 w 103"/>
              <a:gd name="T31" fmla="*/ 42 h 89"/>
              <a:gd name="T32" fmla="*/ 2 w 103"/>
              <a:gd name="T33" fmla="*/ 47 h 89"/>
              <a:gd name="T34" fmla="*/ 9 w 103"/>
              <a:gd name="T35" fmla="*/ 50 h 89"/>
              <a:gd name="T36" fmla="*/ 25 w 103"/>
              <a:gd name="T37" fmla="*/ 61 h 89"/>
              <a:gd name="T38" fmla="*/ 37 w 103"/>
              <a:gd name="T39" fmla="*/ 71 h 89"/>
              <a:gd name="T40" fmla="*/ 47 w 103"/>
              <a:gd name="T41" fmla="*/ 82 h 89"/>
              <a:gd name="T42" fmla="*/ 58 w 103"/>
              <a:gd name="T43" fmla="*/ 87 h 89"/>
              <a:gd name="T44" fmla="*/ 61 w 103"/>
              <a:gd name="T45" fmla="*/ 89 h 89"/>
              <a:gd name="T46" fmla="*/ 72 w 103"/>
              <a:gd name="T47" fmla="*/ 87 h 89"/>
              <a:gd name="T48" fmla="*/ 93 w 103"/>
              <a:gd name="T49" fmla="*/ 73 h 89"/>
              <a:gd name="T50" fmla="*/ 101 w 103"/>
              <a:gd name="T51" fmla="*/ 61 h 89"/>
              <a:gd name="T52" fmla="*/ 103 w 103"/>
              <a:gd name="T53" fmla="*/ 55 h 89"/>
              <a:gd name="T54" fmla="*/ 94 w 103"/>
              <a:gd name="T55" fmla="*/ 43 h 89"/>
              <a:gd name="T56" fmla="*/ 89 w 103"/>
              <a:gd name="T57" fmla="*/ 36 h 89"/>
              <a:gd name="T58" fmla="*/ 82 w 103"/>
              <a:gd name="T59" fmla="*/ 35 h 89"/>
              <a:gd name="T60" fmla="*/ 79 w 103"/>
              <a:gd name="T61" fmla="*/ 35 h 89"/>
              <a:gd name="T62" fmla="*/ 65 w 103"/>
              <a:gd name="T63" fmla="*/ 35 h 89"/>
              <a:gd name="T64" fmla="*/ 68 w 103"/>
              <a:gd name="T65" fmla="*/ 29 h 89"/>
              <a:gd name="T66" fmla="*/ 82 w 103"/>
              <a:gd name="T67" fmla="*/ 21 h 89"/>
              <a:gd name="T68" fmla="*/ 87 w 103"/>
              <a:gd name="T69" fmla="*/ 17 h 89"/>
              <a:gd name="T70" fmla="*/ 87 w 103"/>
              <a:gd name="T71" fmla="*/ 10 h 89"/>
              <a:gd name="T72" fmla="*/ 89 w 103"/>
              <a:gd name="T73" fmla="*/ 7 h 89"/>
              <a:gd name="T74" fmla="*/ 89 w 103"/>
              <a:gd name="T75" fmla="*/ 3 h 89"/>
              <a:gd name="T76" fmla="*/ 75 w 103"/>
              <a:gd name="T77" fmla="*/ 0 h 89"/>
              <a:gd name="T78" fmla="*/ 68 w 103"/>
              <a:gd name="T79" fmla="*/ 1 h 89"/>
              <a:gd name="T80" fmla="*/ 63 w 103"/>
              <a:gd name="T81" fmla="*/ 1 h 89"/>
              <a:gd name="T82" fmla="*/ 56 w 103"/>
              <a:gd name="T83" fmla="*/ 1 h 89"/>
              <a:gd name="T84" fmla="*/ 45 w 103"/>
              <a:gd name="T8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3" h="89">
                <a:moveTo>
                  <a:pt x="45" y="0"/>
                </a:moveTo>
                <a:lnTo>
                  <a:pt x="45" y="0"/>
                </a:lnTo>
                <a:lnTo>
                  <a:pt x="33" y="1"/>
                </a:lnTo>
                <a:lnTo>
                  <a:pt x="23" y="7"/>
                </a:lnTo>
                <a:lnTo>
                  <a:pt x="16" y="12"/>
                </a:lnTo>
                <a:lnTo>
                  <a:pt x="12" y="14"/>
                </a:lnTo>
                <a:lnTo>
                  <a:pt x="12" y="15"/>
                </a:lnTo>
                <a:lnTo>
                  <a:pt x="12" y="15"/>
                </a:lnTo>
                <a:lnTo>
                  <a:pt x="14" y="17"/>
                </a:lnTo>
                <a:lnTo>
                  <a:pt x="19" y="19"/>
                </a:lnTo>
                <a:lnTo>
                  <a:pt x="26" y="21"/>
                </a:lnTo>
                <a:lnTo>
                  <a:pt x="33" y="24"/>
                </a:lnTo>
                <a:lnTo>
                  <a:pt x="33" y="24"/>
                </a:lnTo>
                <a:lnTo>
                  <a:pt x="39" y="26"/>
                </a:lnTo>
                <a:lnTo>
                  <a:pt x="40" y="29"/>
                </a:lnTo>
                <a:lnTo>
                  <a:pt x="40" y="35"/>
                </a:lnTo>
                <a:lnTo>
                  <a:pt x="35" y="43"/>
                </a:lnTo>
                <a:lnTo>
                  <a:pt x="35" y="43"/>
                </a:lnTo>
                <a:lnTo>
                  <a:pt x="32" y="47"/>
                </a:lnTo>
                <a:lnTo>
                  <a:pt x="28" y="48"/>
                </a:lnTo>
                <a:lnTo>
                  <a:pt x="28" y="48"/>
                </a:lnTo>
                <a:lnTo>
                  <a:pt x="25" y="47"/>
                </a:lnTo>
                <a:lnTo>
                  <a:pt x="23" y="43"/>
                </a:lnTo>
                <a:lnTo>
                  <a:pt x="18" y="36"/>
                </a:lnTo>
                <a:lnTo>
                  <a:pt x="18" y="36"/>
                </a:lnTo>
                <a:lnTo>
                  <a:pt x="16" y="35"/>
                </a:lnTo>
                <a:lnTo>
                  <a:pt x="14" y="33"/>
                </a:lnTo>
                <a:lnTo>
                  <a:pt x="14" y="33"/>
                </a:lnTo>
                <a:lnTo>
                  <a:pt x="9" y="35"/>
                </a:lnTo>
                <a:lnTo>
                  <a:pt x="9" y="35"/>
                </a:lnTo>
                <a:lnTo>
                  <a:pt x="4" y="38"/>
                </a:lnTo>
                <a:lnTo>
                  <a:pt x="0" y="42"/>
                </a:lnTo>
                <a:lnTo>
                  <a:pt x="0" y="43"/>
                </a:lnTo>
                <a:lnTo>
                  <a:pt x="2" y="47"/>
                </a:lnTo>
                <a:lnTo>
                  <a:pt x="9" y="50"/>
                </a:lnTo>
                <a:lnTo>
                  <a:pt x="9" y="50"/>
                </a:lnTo>
                <a:lnTo>
                  <a:pt x="18" y="55"/>
                </a:lnTo>
                <a:lnTo>
                  <a:pt x="25" y="61"/>
                </a:lnTo>
                <a:lnTo>
                  <a:pt x="37" y="71"/>
                </a:lnTo>
                <a:lnTo>
                  <a:pt x="37" y="71"/>
                </a:lnTo>
                <a:lnTo>
                  <a:pt x="42" y="75"/>
                </a:lnTo>
                <a:lnTo>
                  <a:pt x="47" y="82"/>
                </a:lnTo>
                <a:lnTo>
                  <a:pt x="54" y="87"/>
                </a:lnTo>
                <a:lnTo>
                  <a:pt x="58" y="87"/>
                </a:lnTo>
                <a:lnTo>
                  <a:pt x="61" y="89"/>
                </a:lnTo>
                <a:lnTo>
                  <a:pt x="61" y="89"/>
                </a:lnTo>
                <a:lnTo>
                  <a:pt x="72" y="87"/>
                </a:lnTo>
                <a:lnTo>
                  <a:pt x="72" y="87"/>
                </a:lnTo>
                <a:lnTo>
                  <a:pt x="84" y="80"/>
                </a:lnTo>
                <a:lnTo>
                  <a:pt x="93" y="73"/>
                </a:lnTo>
                <a:lnTo>
                  <a:pt x="100" y="68"/>
                </a:lnTo>
                <a:lnTo>
                  <a:pt x="101" y="61"/>
                </a:lnTo>
                <a:lnTo>
                  <a:pt x="101" y="61"/>
                </a:lnTo>
                <a:lnTo>
                  <a:pt x="103" y="55"/>
                </a:lnTo>
                <a:lnTo>
                  <a:pt x="101" y="52"/>
                </a:lnTo>
                <a:lnTo>
                  <a:pt x="94" y="43"/>
                </a:lnTo>
                <a:lnTo>
                  <a:pt x="94" y="43"/>
                </a:lnTo>
                <a:lnTo>
                  <a:pt x="89" y="36"/>
                </a:lnTo>
                <a:lnTo>
                  <a:pt x="86" y="35"/>
                </a:lnTo>
                <a:lnTo>
                  <a:pt x="82" y="35"/>
                </a:lnTo>
                <a:lnTo>
                  <a:pt x="82" y="35"/>
                </a:lnTo>
                <a:lnTo>
                  <a:pt x="79" y="35"/>
                </a:lnTo>
                <a:lnTo>
                  <a:pt x="79" y="35"/>
                </a:lnTo>
                <a:lnTo>
                  <a:pt x="65" y="35"/>
                </a:lnTo>
                <a:lnTo>
                  <a:pt x="65" y="35"/>
                </a:lnTo>
                <a:lnTo>
                  <a:pt x="68" y="29"/>
                </a:lnTo>
                <a:lnTo>
                  <a:pt x="75" y="26"/>
                </a:lnTo>
                <a:lnTo>
                  <a:pt x="82" y="21"/>
                </a:lnTo>
                <a:lnTo>
                  <a:pt x="82" y="21"/>
                </a:lnTo>
                <a:lnTo>
                  <a:pt x="87" y="17"/>
                </a:lnTo>
                <a:lnTo>
                  <a:pt x="87" y="14"/>
                </a:lnTo>
                <a:lnTo>
                  <a:pt x="87" y="10"/>
                </a:lnTo>
                <a:lnTo>
                  <a:pt x="89" y="7"/>
                </a:lnTo>
                <a:lnTo>
                  <a:pt x="89" y="7"/>
                </a:lnTo>
                <a:lnTo>
                  <a:pt x="91" y="5"/>
                </a:lnTo>
                <a:lnTo>
                  <a:pt x="89" y="3"/>
                </a:lnTo>
                <a:lnTo>
                  <a:pt x="87" y="1"/>
                </a:lnTo>
                <a:lnTo>
                  <a:pt x="75" y="0"/>
                </a:lnTo>
                <a:lnTo>
                  <a:pt x="75" y="0"/>
                </a:lnTo>
                <a:lnTo>
                  <a:pt x="68" y="1"/>
                </a:lnTo>
                <a:lnTo>
                  <a:pt x="68" y="1"/>
                </a:lnTo>
                <a:lnTo>
                  <a:pt x="63" y="1"/>
                </a:lnTo>
                <a:lnTo>
                  <a:pt x="63" y="1"/>
                </a:lnTo>
                <a:lnTo>
                  <a:pt x="56" y="1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51" name="Freeform 35">
            <a:extLst>
              <a:ext uri="{FF2B5EF4-FFF2-40B4-BE49-F238E27FC236}">
                <a16:creationId xmlns:a16="http://schemas.microsoft.com/office/drawing/2014/main" id="{50A9819C-206C-45E4-985A-98F28ADC85FD}"/>
              </a:ext>
            </a:extLst>
          </p:cNvPr>
          <p:cNvSpPr>
            <a:spLocks/>
          </p:cNvSpPr>
          <p:nvPr/>
        </p:nvSpPr>
        <p:spPr bwMode="auto">
          <a:xfrm>
            <a:off x="3905250" y="2287588"/>
            <a:ext cx="119063" cy="50800"/>
          </a:xfrm>
          <a:custGeom>
            <a:avLst/>
            <a:gdLst>
              <a:gd name="T0" fmla="*/ 9 w 75"/>
              <a:gd name="T1" fmla="*/ 0 h 32"/>
              <a:gd name="T2" fmla="*/ 9 w 75"/>
              <a:gd name="T3" fmla="*/ 0 h 32"/>
              <a:gd name="T4" fmla="*/ 4 w 75"/>
              <a:gd name="T5" fmla="*/ 0 h 32"/>
              <a:gd name="T6" fmla="*/ 4 w 75"/>
              <a:gd name="T7" fmla="*/ 0 h 32"/>
              <a:gd name="T8" fmla="*/ 0 w 75"/>
              <a:gd name="T9" fmla="*/ 2 h 32"/>
              <a:gd name="T10" fmla="*/ 0 w 75"/>
              <a:gd name="T11" fmla="*/ 7 h 32"/>
              <a:gd name="T12" fmla="*/ 2 w 75"/>
              <a:gd name="T13" fmla="*/ 11 h 32"/>
              <a:gd name="T14" fmla="*/ 5 w 75"/>
              <a:gd name="T15" fmla="*/ 18 h 32"/>
              <a:gd name="T16" fmla="*/ 11 w 75"/>
              <a:gd name="T17" fmla="*/ 23 h 32"/>
              <a:gd name="T18" fmla="*/ 18 w 75"/>
              <a:gd name="T19" fmla="*/ 26 h 32"/>
              <a:gd name="T20" fmla="*/ 26 w 75"/>
              <a:gd name="T21" fmla="*/ 30 h 32"/>
              <a:gd name="T22" fmla="*/ 33 w 75"/>
              <a:gd name="T23" fmla="*/ 32 h 32"/>
              <a:gd name="T24" fmla="*/ 33 w 75"/>
              <a:gd name="T25" fmla="*/ 32 h 32"/>
              <a:gd name="T26" fmla="*/ 37 w 75"/>
              <a:gd name="T27" fmla="*/ 32 h 32"/>
              <a:gd name="T28" fmla="*/ 37 w 75"/>
              <a:gd name="T29" fmla="*/ 32 h 32"/>
              <a:gd name="T30" fmla="*/ 49 w 75"/>
              <a:gd name="T31" fmla="*/ 32 h 32"/>
              <a:gd name="T32" fmla="*/ 61 w 75"/>
              <a:gd name="T33" fmla="*/ 28 h 32"/>
              <a:gd name="T34" fmla="*/ 75 w 75"/>
              <a:gd name="T35" fmla="*/ 23 h 32"/>
              <a:gd name="T36" fmla="*/ 75 w 75"/>
              <a:gd name="T37" fmla="*/ 23 h 32"/>
              <a:gd name="T38" fmla="*/ 73 w 75"/>
              <a:gd name="T39" fmla="*/ 21 h 32"/>
              <a:gd name="T40" fmla="*/ 70 w 75"/>
              <a:gd name="T41" fmla="*/ 18 h 32"/>
              <a:gd name="T42" fmla="*/ 52 w 75"/>
              <a:gd name="T43" fmla="*/ 11 h 32"/>
              <a:gd name="T44" fmla="*/ 30 w 75"/>
              <a:gd name="T45" fmla="*/ 4 h 32"/>
              <a:gd name="T46" fmla="*/ 19 w 75"/>
              <a:gd name="T47" fmla="*/ 2 h 32"/>
              <a:gd name="T48" fmla="*/ 9 w 75"/>
              <a:gd name="T49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5" h="32">
                <a:moveTo>
                  <a:pt x="9" y="0"/>
                </a:moveTo>
                <a:lnTo>
                  <a:pt x="9" y="0"/>
                </a:lnTo>
                <a:lnTo>
                  <a:pt x="4" y="0"/>
                </a:lnTo>
                <a:lnTo>
                  <a:pt x="4" y="0"/>
                </a:lnTo>
                <a:lnTo>
                  <a:pt x="0" y="2"/>
                </a:lnTo>
                <a:lnTo>
                  <a:pt x="0" y="7"/>
                </a:lnTo>
                <a:lnTo>
                  <a:pt x="2" y="11"/>
                </a:lnTo>
                <a:lnTo>
                  <a:pt x="5" y="18"/>
                </a:lnTo>
                <a:lnTo>
                  <a:pt x="11" y="23"/>
                </a:lnTo>
                <a:lnTo>
                  <a:pt x="18" y="26"/>
                </a:lnTo>
                <a:lnTo>
                  <a:pt x="26" y="30"/>
                </a:lnTo>
                <a:lnTo>
                  <a:pt x="33" y="32"/>
                </a:lnTo>
                <a:lnTo>
                  <a:pt x="33" y="32"/>
                </a:lnTo>
                <a:lnTo>
                  <a:pt x="37" y="32"/>
                </a:lnTo>
                <a:lnTo>
                  <a:pt x="37" y="32"/>
                </a:lnTo>
                <a:lnTo>
                  <a:pt x="49" y="32"/>
                </a:lnTo>
                <a:lnTo>
                  <a:pt x="61" y="28"/>
                </a:lnTo>
                <a:lnTo>
                  <a:pt x="75" y="23"/>
                </a:lnTo>
                <a:lnTo>
                  <a:pt x="75" y="23"/>
                </a:lnTo>
                <a:lnTo>
                  <a:pt x="73" y="21"/>
                </a:lnTo>
                <a:lnTo>
                  <a:pt x="70" y="18"/>
                </a:lnTo>
                <a:lnTo>
                  <a:pt x="52" y="11"/>
                </a:lnTo>
                <a:lnTo>
                  <a:pt x="30" y="4"/>
                </a:lnTo>
                <a:lnTo>
                  <a:pt x="19" y="2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52" name="Freeform 36">
            <a:extLst>
              <a:ext uri="{FF2B5EF4-FFF2-40B4-BE49-F238E27FC236}">
                <a16:creationId xmlns:a16="http://schemas.microsoft.com/office/drawing/2014/main" id="{959DAB3A-B619-4726-AF25-D8F666711B4C}"/>
              </a:ext>
            </a:extLst>
          </p:cNvPr>
          <p:cNvSpPr>
            <a:spLocks/>
          </p:cNvSpPr>
          <p:nvPr/>
        </p:nvSpPr>
        <p:spPr bwMode="auto">
          <a:xfrm>
            <a:off x="3692525" y="2284413"/>
            <a:ext cx="711200" cy="609600"/>
          </a:xfrm>
          <a:custGeom>
            <a:avLst/>
            <a:gdLst>
              <a:gd name="T0" fmla="*/ 40 w 448"/>
              <a:gd name="T1" fmla="*/ 4 h 384"/>
              <a:gd name="T2" fmla="*/ 24 w 448"/>
              <a:gd name="T3" fmla="*/ 20 h 384"/>
              <a:gd name="T4" fmla="*/ 0 w 448"/>
              <a:gd name="T5" fmla="*/ 116 h 384"/>
              <a:gd name="T6" fmla="*/ 12 w 448"/>
              <a:gd name="T7" fmla="*/ 130 h 384"/>
              <a:gd name="T8" fmla="*/ 63 w 448"/>
              <a:gd name="T9" fmla="*/ 145 h 384"/>
              <a:gd name="T10" fmla="*/ 122 w 448"/>
              <a:gd name="T11" fmla="*/ 145 h 384"/>
              <a:gd name="T12" fmla="*/ 125 w 448"/>
              <a:gd name="T13" fmla="*/ 142 h 384"/>
              <a:gd name="T14" fmla="*/ 129 w 448"/>
              <a:gd name="T15" fmla="*/ 133 h 384"/>
              <a:gd name="T16" fmla="*/ 148 w 448"/>
              <a:gd name="T17" fmla="*/ 133 h 384"/>
              <a:gd name="T18" fmla="*/ 172 w 448"/>
              <a:gd name="T19" fmla="*/ 130 h 384"/>
              <a:gd name="T20" fmla="*/ 176 w 448"/>
              <a:gd name="T21" fmla="*/ 121 h 384"/>
              <a:gd name="T22" fmla="*/ 199 w 448"/>
              <a:gd name="T23" fmla="*/ 138 h 384"/>
              <a:gd name="T24" fmla="*/ 223 w 448"/>
              <a:gd name="T25" fmla="*/ 161 h 384"/>
              <a:gd name="T26" fmla="*/ 260 w 448"/>
              <a:gd name="T27" fmla="*/ 199 h 384"/>
              <a:gd name="T28" fmla="*/ 291 w 448"/>
              <a:gd name="T29" fmla="*/ 231 h 384"/>
              <a:gd name="T30" fmla="*/ 288 w 448"/>
              <a:gd name="T31" fmla="*/ 248 h 384"/>
              <a:gd name="T32" fmla="*/ 272 w 448"/>
              <a:gd name="T33" fmla="*/ 285 h 384"/>
              <a:gd name="T34" fmla="*/ 244 w 448"/>
              <a:gd name="T35" fmla="*/ 297 h 384"/>
              <a:gd name="T36" fmla="*/ 190 w 448"/>
              <a:gd name="T37" fmla="*/ 304 h 384"/>
              <a:gd name="T38" fmla="*/ 188 w 448"/>
              <a:gd name="T39" fmla="*/ 311 h 384"/>
              <a:gd name="T40" fmla="*/ 211 w 448"/>
              <a:gd name="T41" fmla="*/ 328 h 384"/>
              <a:gd name="T42" fmla="*/ 249 w 448"/>
              <a:gd name="T43" fmla="*/ 321 h 384"/>
              <a:gd name="T44" fmla="*/ 272 w 448"/>
              <a:gd name="T45" fmla="*/ 325 h 384"/>
              <a:gd name="T46" fmla="*/ 305 w 448"/>
              <a:gd name="T47" fmla="*/ 344 h 384"/>
              <a:gd name="T48" fmla="*/ 302 w 448"/>
              <a:gd name="T49" fmla="*/ 349 h 384"/>
              <a:gd name="T50" fmla="*/ 289 w 448"/>
              <a:gd name="T51" fmla="*/ 356 h 384"/>
              <a:gd name="T52" fmla="*/ 329 w 448"/>
              <a:gd name="T53" fmla="*/ 372 h 384"/>
              <a:gd name="T54" fmla="*/ 377 w 448"/>
              <a:gd name="T55" fmla="*/ 384 h 384"/>
              <a:gd name="T56" fmla="*/ 384 w 448"/>
              <a:gd name="T57" fmla="*/ 381 h 384"/>
              <a:gd name="T58" fmla="*/ 357 w 448"/>
              <a:gd name="T59" fmla="*/ 358 h 384"/>
              <a:gd name="T60" fmla="*/ 342 w 448"/>
              <a:gd name="T61" fmla="*/ 339 h 384"/>
              <a:gd name="T62" fmla="*/ 368 w 448"/>
              <a:gd name="T63" fmla="*/ 349 h 384"/>
              <a:gd name="T64" fmla="*/ 396 w 448"/>
              <a:gd name="T65" fmla="*/ 367 h 384"/>
              <a:gd name="T66" fmla="*/ 406 w 448"/>
              <a:gd name="T67" fmla="*/ 342 h 384"/>
              <a:gd name="T68" fmla="*/ 403 w 448"/>
              <a:gd name="T69" fmla="*/ 323 h 384"/>
              <a:gd name="T70" fmla="*/ 364 w 448"/>
              <a:gd name="T71" fmla="*/ 295 h 384"/>
              <a:gd name="T72" fmla="*/ 345 w 448"/>
              <a:gd name="T73" fmla="*/ 266 h 384"/>
              <a:gd name="T74" fmla="*/ 357 w 448"/>
              <a:gd name="T75" fmla="*/ 248 h 384"/>
              <a:gd name="T76" fmla="*/ 368 w 448"/>
              <a:gd name="T77" fmla="*/ 241 h 384"/>
              <a:gd name="T78" fmla="*/ 399 w 448"/>
              <a:gd name="T79" fmla="*/ 271 h 384"/>
              <a:gd name="T80" fmla="*/ 420 w 448"/>
              <a:gd name="T81" fmla="*/ 297 h 384"/>
              <a:gd name="T82" fmla="*/ 431 w 448"/>
              <a:gd name="T83" fmla="*/ 292 h 384"/>
              <a:gd name="T84" fmla="*/ 446 w 448"/>
              <a:gd name="T85" fmla="*/ 239 h 384"/>
              <a:gd name="T86" fmla="*/ 446 w 448"/>
              <a:gd name="T87" fmla="*/ 224 h 384"/>
              <a:gd name="T88" fmla="*/ 399 w 448"/>
              <a:gd name="T89" fmla="*/ 208 h 384"/>
              <a:gd name="T90" fmla="*/ 335 w 448"/>
              <a:gd name="T91" fmla="*/ 182 h 384"/>
              <a:gd name="T92" fmla="*/ 342 w 448"/>
              <a:gd name="T93" fmla="*/ 177 h 384"/>
              <a:gd name="T94" fmla="*/ 377 w 448"/>
              <a:gd name="T95" fmla="*/ 157 h 384"/>
              <a:gd name="T96" fmla="*/ 350 w 448"/>
              <a:gd name="T97" fmla="*/ 123 h 384"/>
              <a:gd name="T98" fmla="*/ 302 w 448"/>
              <a:gd name="T99" fmla="*/ 82 h 384"/>
              <a:gd name="T100" fmla="*/ 270 w 448"/>
              <a:gd name="T101" fmla="*/ 75 h 384"/>
              <a:gd name="T102" fmla="*/ 240 w 448"/>
              <a:gd name="T103" fmla="*/ 49 h 384"/>
              <a:gd name="T104" fmla="*/ 225 w 448"/>
              <a:gd name="T105" fmla="*/ 39 h 384"/>
              <a:gd name="T106" fmla="*/ 185 w 448"/>
              <a:gd name="T107" fmla="*/ 46 h 384"/>
              <a:gd name="T108" fmla="*/ 152 w 448"/>
              <a:gd name="T109" fmla="*/ 56 h 384"/>
              <a:gd name="T110" fmla="*/ 138 w 448"/>
              <a:gd name="T111" fmla="*/ 41 h 384"/>
              <a:gd name="T112" fmla="*/ 68 w 448"/>
              <a:gd name="T113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8" h="384">
                <a:moveTo>
                  <a:pt x="68" y="0"/>
                </a:moveTo>
                <a:lnTo>
                  <a:pt x="68" y="0"/>
                </a:lnTo>
                <a:lnTo>
                  <a:pt x="52" y="0"/>
                </a:lnTo>
                <a:lnTo>
                  <a:pt x="40" y="4"/>
                </a:lnTo>
                <a:lnTo>
                  <a:pt x="35" y="6"/>
                </a:lnTo>
                <a:lnTo>
                  <a:pt x="29" y="9"/>
                </a:lnTo>
                <a:lnTo>
                  <a:pt x="26" y="14"/>
                </a:lnTo>
                <a:lnTo>
                  <a:pt x="24" y="20"/>
                </a:lnTo>
                <a:lnTo>
                  <a:pt x="24" y="20"/>
                </a:lnTo>
                <a:lnTo>
                  <a:pt x="17" y="44"/>
                </a:lnTo>
                <a:lnTo>
                  <a:pt x="8" y="74"/>
                </a:lnTo>
                <a:lnTo>
                  <a:pt x="0" y="116"/>
                </a:lnTo>
                <a:lnTo>
                  <a:pt x="0" y="116"/>
                </a:lnTo>
                <a:lnTo>
                  <a:pt x="0" y="121"/>
                </a:lnTo>
                <a:lnTo>
                  <a:pt x="5" y="124"/>
                </a:lnTo>
                <a:lnTo>
                  <a:pt x="12" y="130"/>
                </a:lnTo>
                <a:lnTo>
                  <a:pt x="21" y="135"/>
                </a:lnTo>
                <a:lnTo>
                  <a:pt x="42" y="142"/>
                </a:lnTo>
                <a:lnTo>
                  <a:pt x="52" y="143"/>
                </a:lnTo>
                <a:lnTo>
                  <a:pt x="63" y="145"/>
                </a:lnTo>
                <a:lnTo>
                  <a:pt x="63" y="145"/>
                </a:lnTo>
                <a:lnTo>
                  <a:pt x="103" y="145"/>
                </a:lnTo>
                <a:lnTo>
                  <a:pt x="103" y="145"/>
                </a:lnTo>
                <a:lnTo>
                  <a:pt x="122" y="145"/>
                </a:lnTo>
                <a:lnTo>
                  <a:pt x="125" y="143"/>
                </a:lnTo>
                <a:lnTo>
                  <a:pt x="125" y="142"/>
                </a:lnTo>
                <a:lnTo>
                  <a:pt x="125" y="142"/>
                </a:lnTo>
                <a:lnTo>
                  <a:pt x="125" y="142"/>
                </a:lnTo>
                <a:lnTo>
                  <a:pt x="122" y="137"/>
                </a:lnTo>
                <a:lnTo>
                  <a:pt x="122" y="137"/>
                </a:lnTo>
                <a:lnTo>
                  <a:pt x="124" y="135"/>
                </a:lnTo>
                <a:lnTo>
                  <a:pt x="129" y="133"/>
                </a:lnTo>
                <a:lnTo>
                  <a:pt x="139" y="131"/>
                </a:lnTo>
                <a:lnTo>
                  <a:pt x="139" y="131"/>
                </a:lnTo>
                <a:lnTo>
                  <a:pt x="148" y="133"/>
                </a:lnTo>
                <a:lnTo>
                  <a:pt x="148" y="133"/>
                </a:lnTo>
                <a:lnTo>
                  <a:pt x="155" y="133"/>
                </a:lnTo>
                <a:lnTo>
                  <a:pt x="155" y="133"/>
                </a:lnTo>
                <a:lnTo>
                  <a:pt x="165" y="131"/>
                </a:lnTo>
                <a:lnTo>
                  <a:pt x="172" y="130"/>
                </a:lnTo>
                <a:lnTo>
                  <a:pt x="176" y="126"/>
                </a:lnTo>
                <a:lnTo>
                  <a:pt x="176" y="123"/>
                </a:lnTo>
                <a:lnTo>
                  <a:pt x="176" y="123"/>
                </a:lnTo>
                <a:lnTo>
                  <a:pt x="176" y="121"/>
                </a:lnTo>
                <a:lnTo>
                  <a:pt x="176" y="121"/>
                </a:lnTo>
                <a:lnTo>
                  <a:pt x="183" y="126"/>
                </a:lnTo>
                <a:lnTo>
                  <a:pt x="188" y="131"/>
                </a:lnTo>
                <a:lnTo>
                  <a:pt x="199" y="138"/>
                </a:lnTo>
                <a:lnTo>
                  <a:pt x="199" y="138"/>
                </a:lnTo>
                <a:lnTo>
                  <a:pt x="204" y="142"/>
                </a:lnTo>
                <a:lnTo>
                  <a:pt x="211" y="147"/>
                </a:lnTo>
                <a:lnTo>
                  <a:pt x="223" y="161"/>
                </a:lnTo>
                <a:lnTo>
                  <a:pt x="234" y="175"/>
                </a:lnTo>
                <a:lnTo>
                  <a:pt x="246" y="189"/>
                </a:lnTo>
                <a:lnTo>
                  <a:pt x="246" y="189"/>
                </a:lnTo>
                <a:lnTo>
                  <a:pt x="260" y="199"/>
                </a:lnTo>
                <a:lnTo>
                  <a:pt x="275" y="213"/>
                </a:lnTo>
                <a:lnTo>
                  <a:pt x="282" y="219"/>
                </a:lnTo>
                <a:lnTo>
                  <a:pt x="288" y="225"/>
                </a:lnTo>
                <a:lnTo>
                  <a:pt x="291" y="231"/>
                </a:lnTo>
                <a:lnTo>
                  <a:pt x="289" y="234"/>
                </a:lnTo>
                <a:lnTo>
                  <a:pt x="289" y="234"/>
                </a:lnTo>
                <a:lnTo>
                  <a:pt x="288" y="241"/>
                </a:lnTo>
                <a:lnTo>
                  <a:pt x="288" y="248"/>
                </a:lnTo>
                <a:lnTo>
                  <a:pt x="286" y="257"/>
                </a:lnTo>
                <a:lnTo>
                  <a:pt x="284" y="267"/>
                </a:lnTo>
                <a:lnTo>
                  <a:pt x="281" y="276"/>
                </a:lnTo>
                <a:lnTo>
                  <a:pt x="272" y="285"/>
                </a:lnTo>
                <a:lnTo>
                  <a:pt x="267" y="288"/>
                </a:lnTo>
                <a:lnTo>
                  <a:pt x="260" y="292"/>
                </a:lnTo>
                <a:lnTo>
                  <a:pt x="253" y="295"/>
                </a:lnTo>
                <a:lnTo>
                  <a:pt x="244" y="297"/>
                </a:lnTo>
                <a:lnTo>
                  <a:pt x="244" y="297"/>
                </a:lnTo>
                <a:lnTo>
                  <a:pt x="213" y="301"/>
                </a:lnTo>
                <a:lnTo>
                  <a:pt x="195" y="302"/>
                </a:lnTo>
                <a:lnTo>
                  <a:pt x="190" y="304"/>
                </a:lnTo>
                <a:lnTo>
                  <a:pt x="188" y="306"/>
                </a:lnTo>
                <a:lnTo>
                  <a:pt x="188" y="307"/>
                </a:lnTo>
                <a:lnTo>
                  <a:pt x="188" y="311"/>
                </a:lnTo>
                <a:lnTo>
                  <a:pt x="188" y="311"/>
                </a:lnTo>
                <a:lnTo>
                  <a:pt x="188" y="320"/>
                </a:lnTo>
                <a:lnTo>
                  <a:pt x="192" y="325"/>
                </a:lnTo>
                <a:lnTo>
                  <a:pt x="199" y="328"/>
                </a:lnTo>
                <a:lnTo>
                  <a:pt x="211" y="328"/>
                </a:lnTo>
                <a:lnTo>
                  <a:pt x="211" y="328"/>
                </a:lnTo>
                <a:lnTo>
                  <a:pt x="223" y="328"/>
                </a:lnTo>
                <a:lnTo>
                  <a:pt x="237" y="325"/>
                </a:lnTo>
                <a:lnTo>
                  <a:pt x="249" y="321"/>
                </a:lnTo>
                <a:lnTo>
                  <a:pt x="260" y="320"/>
                </a:lnTo>
                <a:lnTo>
                  <a:pt x="260" y="320"/>
                </a:lnTo>
                <a:lnTo>
                  <a:pt x="267" y="321"/>
                </a:lnTo>
                <a:lnTo>
                  <a:pt x="272" y="325"/>
                </a:lnTo>
                <a:lnTo>
                  <a:pt x="272" y="325"/>
                </a:lnTo>
                <a:lnTo>
                  <a:pt x="281" y="332"/>
                </a:lnTo>
                <a:lnTo>
                  <a:pt x="289" y="339"/>
                </a:lnTo>
                <a:lnTo>
                  <a:pt x="305" y="344"/>
                </a:lnTo>
                <a:lnTo>
                  <a:pt x="305" y="344"/>
                </a:lnTo>
                <a:lnTo>
                  <a:pt x="307" y="346"/>
                </a:lnTo>
                <a:lnTo>
                  <a:pt x="307" y="348"/>
                </a:lnTo>
                <a:lnTo>
                  <a:pt x="302" y="349"/>
                </a:lnTo>
                <a:lnTo>
                  <a:pt x="289" y="355"/>
                </a:lnTo>
                <a:lnTo>
                  <a:pt x="289" y="355"/>
                </a:lnTo>
                <a:lnTo>
                  <a:pt x="288" y="355"/>
                </a:lnTo>
                <a:lnTo>
                  <a:pt x="289" y="356"/>
                </a:lnTo>
                <a:lnTo>
                  <a:pt x="296" y="358"/>
                </a:lnTo>
                <a:lnTo>
                  <a:pt x="310" y="363"/>
                </a:lnTo>
                <a:lnTo>
                  <a:pt x="329" y="372"/>
                </a:lnTo>
                <a:lnTo>
                  <a:pt x="329" y="372"/>
                </a:lnTo>
                <a:lnTo>
                  <a:pt x="343" y="377"/>
                </a:lnTo>
                <a:lnTo>
                  <a:pt x="357" y="383"/>
                </a:lnTo>
                <a:lnTo>
                  <a:pt x="368" y="384"/>
                </a:lnTo>
                <a:lnTo>
                  <a:pt x="377" y="384"/>
                </a:lnTo>
                <a:lnTo>
                  <a:pt x="377" y="384"/>
                </a:lnTo>
                <a:lnTo>
                  <a:pt x="382" y="384"/>
                </a:lnTo>
                <a:lnTo>
                  <a:pt x="384" y="384"/>
                </a:lnTo>
                <a:lnTo>
                  <a:pt x="384" y="381"/>
                </a:lnTo>
                <a:lnTo>
                  <a:pt x="380" y="379"/>
                </a:lnTo>
                <a:lnTo>
                  <a:pt x="380" y="379"/>
                </a:lnTo>
                <a:lnTo>
                  <a:pt x="368" y="369"/>
                </a:lnTo>
                <a:lnTo>
                  <a:pt x="357" y="358"/>
                </a:lnTo>
                <a:lnTo>
                  <a:pt x="350" y="349"/>
                </a:lnTo>
                <a:lnTo>
                  <a:pt x="345" y="342"/>
                </a:lnTo>
                <a:lnTo>
                  <a:pt x="345" y="342"/>
                </a:lnTo>
                <a:lnTo>
                  <a:pt x="342" y="339"/>
                </a:lnTo>
                <a:lnTo>
                  <a:pt x="342" y="339"/>
                </a:lnTo>
                <a:lnTo>
                  <a:pt x="357" y="344"/>
                </a:lnTo>
                <a:lnTo>
                  <a:pt x="357" y="344"/>
                </a:lnTo>
                <a:lnTo>
                  <a:pt x="368" y="349"/>
                </a:lnTo>
                <a:lnTo>
                  <a:pt x="378" y="355"/>
                </a:lnTo>
                <a:lnTo>
                  <a:pt x="392" y="365"/>
                </a:lnTo>
                <a:lnTo>
                  <a:pt x="392" y="365"/>
                </a:lnTo>
                <a:lnTo>
                  <a:pt x="396" y="367"/>
                </a:lnTo>
                <a:lnTo>
                  <a:pt x="396" y="367"/>
                </a:lnTo>
                <a:lnTo>
                  <a:pt x="397" y="365"/>
                </a:lnTo>
                <a:lnTo>
                  <a:pt x="401" y="362"/>
                </a:lnTo>
                <a:lnTo>
                  <a:pt x="406" y="342"/>
                </a:lnTo>
                <a:lnTo>
                  <a:pt x="406" y="342"/>
                </a:lnTo>
                <a:lnTo>
                  <a:pt x="406" y="330"/>
                </a:lnTo>
                <a:lnTo>
                  <a:pt x="406" y="327"/>
                </a:lnTo>
                <a:lnTo>
                  <a:pt x="403" y="323"/>
                </a:lnTo>
                <a:lnTo>
                  <a:pt x="394" y="316"/>
                </a:lnTo>
                <a:lnTo>
                  <a:pt x="380" y="306"/>
                </a:lnTo>
                <a:lnTo>
                  <a:pt x="380" y="306"/>
                </a:lnTo>
                <a:lnTo>
                  <a:pt x="364" y="295"/>
                </a:lnTo>
                <a:lnTo>
                  <a:pt x="354" y="285"/>
                </a:lnTo>
                <a:lnTo>
                  <a:pt x="349" y="274"/>
                </a:lnTo>
                <a:lnTo>
                  <a:pt x="345" y="266"/>
                </a:lnTo>
                <a:lnTo>
                  <a:pt x="345" y="266"/>
                </a:lnTo>
                <a:lnTo>
                  <a:pt x="345" y="262"/>
                </a:lnTo>
                <a:lnTo>
                  <a:pt x="345" y="259"/>
                </a:lnTo>
                <a:lnTo>
                  <a:pt x="350" y="253"/>
                </a:lnTo>
                <a:lnTo>
                  <a:pt x="357" y="248"/>
                </a:lnTo>
                <a:lnTo>
                  <a:pt x="364" y="243"/>
                </a:lnTo>
                <a:lnTo>
                  <a:pt x="364" y="243"/>
                </a:lnTo>
                <a:lnTo>
                  <a:pt x="368" y="241"/>
                </a:lnTo>
                <a:lnTo>
                  <a:pt x="368" y="241"/>
                </a:lnTo>
                <a:lnTo>
                  <a:pt x="370" y="243"/>
                </a:lnTo>
                <a:lnTo>
                  <a:pt x="375" y="245"/>
                </a:lnTo>
                <a:lnTo>
                  <a:pt x="382" y="252"/>
                </a:lnTo>
                <a:lnTo>
                  <a:pt x="399" y="271"/>
                </a:lnTo>
                <a:lnTo>
                  <a:pt x="399" y="271"/>
                </a:lnTo>
                <a:lnTo>
                  <a:pt x="411" y="288"/>
                </a:lnTo>
                <a:lnTo>
                  <a:pt x="418" y="295"/>
                </a:lnTo>
                <a:lnTo>
                  <a:pt x="420" y="297"/>
                </a:lnTo>
                <a:lnTo>
                  <a:pt x="424" y="297"/>
                </a:lnTo>
                <a:lnTo>
                  <a:pt x="424" y="297"/>
                </a:lnTo>
                <a:lnTo>
                  <a:pt x="427" y="295"/>
                </a:lnTo>
                <a:lnTo>
                  <a:pt x="431" y="292"/>
                </a:lnTo>
                <a:lnTo>
                  <a:pt x="431" y="292"/>
                </a:lnTo>
                <a:lnTo>
                  <a:pt x="438" y="276"/>
                </a:lnTo>
                <a:lnTo>
                  <a:pt x="443" y="257"/>
                </a:lnTo>
                <a:lnTo>
                  <a:pt x="446" y="239"/>
                </a:lnTo>
                <a:lnTo>
                  <a:pt x="448" y="227"/>
                </a:lnTo>
                <a:lnTo>
                  <a:pt x="448" y="227"/>
                </a:lnTo>
                <a:lnTo>
                  <a:pt x="448" y="225"/>
                </a:lnTo>
                <a:lnTo>
                  <a:pt x="446" y="224"/>
                </a:lnTo>
                <a:lnTo>
                  <a:pt x="439" y="222"/>
                </a:lnTo>
                <a:lnTo>
                  <a:pt x="424" y="219"/>
                </a:lnTo>
                <a:lnTo>
                  <a:pt x="413" y="215"/>
                </a:lnTo>
                <a:lnTo>
                  <a:pt x="399" y="208"/>
                </a:lnTo>
                <a:lnTo>
                  <a:pt x="399" y="208"/>
                </a:lnTo>
                <a:lnTo>
                  <a:pt x="354" y="187"/>
                </a:lnTo>
                <a:lnTo>
                  <a:pt x="342" y="184"/>
                </a:lnTo>
                <a:lnTo>
                  <a:pt x="335" y="182"/>
                </a:lnTo>
                <a:lnTo>
                  <a:pt x="335" y="182"/>
                </a:lnTo>
                <a:lnTo>
                  <a:pt x="335" y="182"/>
                </a:lnTo>
                <a:lnTo>
                  <a:pt x="335" y="180"/>
                </a:lnTo>
                <a:lnTo>
                  <a:pt x="342" y="177"/>
                </a:lnTo>
                <a:lnTo>
                  <a:pt x="363" y="166"/>
                </a:lnTo>
                <a:lnTo>
                  <a:pt x="363" y="166"/>
                </a:lnTo>
                <a:lnTo>
                  <a:pt x="373" y="159"/>
                </a:lnTo>
                <a:lnTo>
                  <a:pt x="377" y="157"/>
                </a:lnTo>
                <a:lnTo>
                  <a:pt x="377" y="154"/>
                </a:lnTo>
                <a:lnTo>
                  <a:pt x="375" y="149"/>
                </a:lnTo>
                <a:lnTo>
                  <a:pt x="371" y="143"/>
                </a:lnTo>
                <a:lnTo>
                  <a:pt x="350" y="123"/>
                </a:lnTo>
                <a:lnTo>
                  <a:pt x="350" y="123"/>
                </a:lnTo>
                <a:lnTo>
                  <a:pt x="328" y="100"/>
                </a:lnTo>
                <a:lnTo>
                  <a:pt x="310" y="88"/>
                </a:lnTo>
                <a:lnTo>
                  <a:pt x="302" y="82"/>
                </a:lnTo>
                <a:lnTo>
                  <a:pt x="295" y="81"/>
                </a:lnTo>
                <a:lnTo>
                  <a:pt x="279" y="77"/>
                </a:lnTo>
                <a:lnTo>
                  <a:pt x="279" y="77"/>
                </a:lnTo>
                <a:lnTo>
                  <a:pt x="270" y="75"/>
                </a:lnTo>
                <a:lnTo>
                  <a:pt x="263" y="72"/>
                </a:lnTo>
                <a:lnTo>
                  <a:pt x="256" y="67"/>
                </a:lnTo>
                <a:lnTo>
                  <a:pt x="251" y="61"/>
                </a:lnTo>
                <a:lnTo>
                  <a:pt x="240" y="49"/>
                </a:lnTo>
                <a:lnTo>
                  <a:pt x="235" y="44"/>
                </a:lnTo>
                <a:lnTo>
                  <a:pt x="230" y="41"/>
                </a:lnTo>
                <a:lnTo>
                  <a:pt x="230" y="41"/>
                </a:lnTo>
                <a:lnTo>
                  <a:pt x="225" y="39"/>
                </a:lnTo>
                <a:lnTo>
                  <a:pt x="218" y="39"/>
                </a:lnTo>
                <a:lnTo>
                  <a:pt x="218" y="39"/>
                </a:lnTo>
                <a:lnTo>
                  <a:pt x="202" y="41"/>
                </a:lnTo>
                <a:lnTo>
                  <a:pt x="185" y="46"/>
                </a:lnTo>
                <a:lnTo>
                  <a:pt x="160" y="55"/>
                </a:lnTo>
                <a:lnTo>
                  <a:pt x="160" y="55"/>
                </a:lnTo>
                <a:lnTo>
                  <a:pt x="152" y="56"/>
                </a:lnTo>
                <a:lnTo>
                  <a:pt x="152" y="56"/>
                </a:lnTo>
                <a:lnTo>
                  <a:pt x="148" y="56"/>
                </a:lnTo>
                <a:lnTo>
                  <a:pt x="146" y="53"/>
                </a:lnTo>
                <a:lnTo>
                  <a:pt x="138" y="41"/>
                </a:lnTo>
                <a:lnTo>
                  <a:pt x="138" y="41"/>
                </a:lnTo>
                <a:lnTo>
                  <a:pt x="110" y="2"/>
                </a:lnTo>
                <a:lnTo>
                  <a:pt x="110" y="2"/>
                </a:lnTo>
                <a:lnTo>
                  <a:pt x="89" y="0"/>
                </a:lnTo>
                <a:lnTo>
                  <a:pt x="6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53" name="Freeform 37">
            <a:extLst>
              <a:ext uri="{FF2B5EF4-FFF2-40B4-BE49-F238E27FC236}">
                <a16:creationId xmlns:a16="http://schemas.microsoft.com/office/drawing/2014/main" id="{13031BDB-1495-43E0-A720-50ECD713C64C}"/>
              </a:ext>
            </a:extLst>
          </p:cNvPr>
          <p:cNvSpPr>
            <a:spLocks/>
          </p:cNvSpPr>
          <p:nvPr/>
        </p:nvSpPr>
        <p:spPr bwMode="auto">
          <a:xfrm>
            <a:off x="4064000" y="3778250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54" name="Freeform 38">
            <a:extLst>
              <a:ext uri="{FF2B5EF4-FFF2-40B4-BE49-F238E27FC236}">
                <a16:creationId xmlns:a16="http://schemas.microsoft.com/office/drawing/2014/main" id="{C2368B08-81EF-4753-B976-2E8E0B7F6164}"/>
              </a:ext>
            </a:extLst>
          </p:cNvPr>
          <p:cNvSpPr>
            <a:spLocks/>
          </p:cNvSpPr>
          <p:nvPr/>
        </p:nvSpPr>
        <p:spPr bwMode="auto">
          <a:xfrm>
            <a:off x="1736725" y="2276475"/>
            <a:ext cx="3362325" cy="4276725"/>
          </a:xfrm>
          <a:custGeom>
            <a:avLst/>
            <a:gdLst>
              <a:gd name="T0" fmla="*/ 1139 w 2118"/>
              <a:gd name="T1" fmla="*/ 173 h 2694"/>
              <a:gd name="T2" fmla="*/ 1141 w 2118"/>
              <a:gd name="T3" fmla="*/ 237 h 2694"/>
              <a:gd name="T4" fmla="*/ 1003 w 2118"/>
              <a:gd name="T5" fmla="*/ 236 h 2694"/>
              <a:gd name="T6" fmla="*/ 932 w 2118"/>
              <a:gd name="T7" fmla="*/ 269 h 2694"/>
              <a:gd name="T8" fmla="*/ 757 w 2118"/>
              <a:gd name="T9" fmla="*/ 211 h 2694"/>
              <a:gd name="T10" fmla="*/ 621 w 2118"/>
              <a:gd name="T11" fmla="*/ 176 h 2694"/>
              <a:gd name="T12" fmla="*/ 496 w 2118"/>
              <a:gd name="T13" fmla="*/ 239 h 2694"/>
              <a:gd name="T14" fmla="*/ 80 w 2118"/>
              <a:gd name="T15" fmla="*/ 232 h 2694"/>
              <a:gd name="T16" fmla="*/ 58 w 2118"/>
              <a:gd name="T17" fmla="*/ 363 h 2694"/>
              <a:gd name="T18" fmla="*/ 93 w 2118"/>
              <a:gd name="T19" fmla="*/ 415 h 2694"/>
              <a:gd name="T20" fmla="*/ 73 w 2118"/>
              <a:gd name="T21" fmla="*/ 518 h 2694"/>
              <a:gd name="T22" fmla="*/ 72 w 2118"/>
              <a:gd name="T23" fmla="*/ 613 h 2694"/>
              <a:gd name="T24" fmla="*/ 265 w 2118"/>
              <a:gd name="T25" fmla="*/ 459 h 2694"/>
              <a:gd name="T26" fmla="*/ 257 w 2118"/>
              <a:gd name="T27" fmla="*/ 517 h 2694"/>
              <a:gd name="T28" fmla="*/ 527 w 2118"/>
              <a:gd name="T29" fmla="*/ 579 h 2694"/>
              <a:gd name="T30" fmla="*/ 691 w 2118"/>
              <a:gd name="T31" fmla="*/ 728 h 2694"/>
              <a:gd name="T32" fmla="*/ 726 w 2118"/>
              <a:gd name="T33" fmla="*/ 1049 h 2694"/>
              <a:gd name="T34" fmla="*/ 872 w 2118"/>
              <a:gd name="T35" fmla="*/ 1232 h 2694"/>
              <a:gd name="T36" fmla="*/ 888 w 2118"/>
              <a:gd name="T37" fmla="*/ 1194 h 2694"/>
              <a:gd name="T38" fmla="*/ 1118 w 2118"/>
              <a:gd name="T39" fmla="*/ 1389 h 2694"/>
              <a:gd name="T40" fmla="*/ 1356 w 2118"/>
              <a:gd name="T41" fmla="*/ 1532 h 2694"/>
              <a:gd name="T42" fmla="*/ 1427 w 2118"/>
              <a:gd name="T43" fmla="*/ 1619 h 2694"/>
              <a:gd name="T44" fmla="*/ 1539 w 2118"/>
              <a:gd name="T45" fmla="*/ 1968 h 2694"/>
              <a:gd name="T46" fmla="*/ 1581 w 2118"/>
              <a:gd name="T47" fmla="*/ 2692 h 2694"/>
              <a:gd name="T48" fmla="*/ 1572 w 2118"/>
              <a:gd name="T49" fmla="*/ 2567 h 2694"/>
              <a:gd name="T50" fmla="*/ 1666 w 2118"/>
              <a:gd name="T51" fmla="*/ 2364 h 2694"/>
              <a:gd name="T52" fmla="*/ 1760 w 2118"/>
              <a:gd name="T53" fmla="*/ 2281 h 2694"/>
              <a:gd name="T54" fmla="*/ 1968 w 2118"/>
              <a:gd name="T55" fmla="*/ 2061 h 2694"/>
              <a:gd name="T56" fmla="*/ 2050 w 2118"/>
              <a:gd name="T57" fmla="*/ 1876 h 2694"/>
              <a:gd name="T58" fmla="*/ 2003 w 2118"/>
              <a:gd name="T59" fmla="*/ 1717 h 2694"/>
              <a:gd name="T60" fmla="*/ 1678 w 2118"/>
              <a:gd name="T61" fmla="*/ 1499 h 2694"/>
              <a:gd name="T62" fmla="*/ 1390 w 2118"/>
              <a:gd name="T63" fmla="*/ 1520 h 2694"/>
              <a:gd name="T64" fmla="*/ 1272 w 2118"/>
              <a:gd name="T65" fmla="*/ 1403 h 2694"/>
              <a:gd name="T66" fmla="*/ 1282 w 2118"/>
              <a:gd name="T67" fmla="*/ 1312 h 2694"/>
              <a:gd name="T68" fmla="*/ 1155 w 2118"/>
              <a:gd name="T69" fmla="*/ 1363 h 2694"/>
              <a:gd name="T70" fmla="*/ 1174 w 2118"/>
              <a:gd name="T71" fmla="*/ 1157 h 2694"/>
              <a:gd name="T72" fmla="*/ 1244 w 2118"/>
              <a:gd name="T73" fmla="*/ 1150 h 2694"/>
              <a:gd name="T74" fmla="*/ 1368 w 2118"/>
              <a:gd name="T75" fmla="*/ 1235 h 2694"/>
              <a:gd name="T76" fmla="*/ 1431 w 2118"/>
              <a:gd name="T77" fmla="*/ 1064 h 2694"/>
              <a:gd name="T78" fmla="*/ 1448 w 2118"/>
              <a:gd name="T79" fmla="*/ 1028 h 2694"/>
              <a:gd name="T80" fmla="*/ 1471 w 2118"/>
              <a:gd name="T81" fmla="*/ 982 h 2694"/>
              <a:gd name="T82" fmla="*/ 1544 w 2118"/>
              <a:gd name="T83" fmla="*/ 904 h 2694"/>
              <a:gd name="T84" fmla="*/ 1619 w 2118"/>
              <a:gd name="T85" fmla="*/ 815 h 2694"/>
              <a:gd name="T86" fmla="*/ 1628 w 2118"/>
              <a:gd name="T87" fmla="*/ 852 h 2694"/>
              <a:gd name="T88" fmla="*/ 1691 w 2118"/>
              <a:gd name="T89" fmla="*/ 805 h 2694"/>
              <a:gd name="T90" fmla="*/ 1619 w 2118"/>
              <a:gd name="T91" fmla="*/ 745 h 2694"/>
              <a:gd name="T92" fmla="*/ 1581 w 2118"/>
              <a:gd name="T93" fmla="*/ 719 h 2694"/>
              <a:gd name="T94" fmla="*/ 1759 w 2118"/>
              <a:gd name="T95" fmla="*/ 660 h 2694"/>
              <a:gd name="T96" fmla="*/ 1717 w 2118"/>
              <a:gd name="T97" fmla="*/ 611 h 2694"/>
              <a:gd name="T98" fmla="*/ 1687 w 2118"/>
              <a:gd name="T99" fmla="*/ 536 h 2694"/>
              <a:gd name="T100" fmla="*/ 1617 w 2118"/>
              <a:gd name="T101" fmla="*/ 468 h 2694"/>
              <a:gd name="T102" fmla="*/ 1525 w 2118"/>
              <a:gd name="T103" fmla="*/ 403 h 2694"/>
              <a:gd name="T104" fmla="*/ 1424 w 2118"/>
              <a:gd name="T105" fmla="*/ 466 h 2694"/>
              <a:gd name="T106" fmla="*/ 1417 w 2118"/>
              <a:gd name="T107" fmla="*/ 654 h 2694"/>
              <a:gd name="T108" fmla="*/ 1343 w 2118"/>
              <a:gd name="T109" fmla="*/ 576 h 2694"/>
              <a:gd name="T110" fmla="*/ 1148 w 2118"/>
              <a:gd name="T111" fmla="*/ 468 h 2694"/>
              <a:gd name="T112" fmla="*/ 1244 w 2118"/>
              <a:gd name="T113" fmla="*/ 347 h 2694"/>
              <a:gd name="T114" fmla="*/ 1295 w 2118"/>
              <a:gd name="T115" fmla="*/ 281 h 2694"/>
              <a:gd name="T116" fmla="*/ 1366 w 2118"/>
              <a:gd name="T117" fmla="*/ 197 h 2694"/>
              <a:gd name="T118" fmla="*/ 1293 w 2118"/>
              <a:gd name="T119" fmla="*/ 234 h 2694"/>
              <a:gd name="T120" fmla="*/ 1225 w 2118"/>
              <a:gd name="T121" fmla="*/ 218 h 2694"/>
              <a:gd name="T122" fmla="*/ 1158 w 2118"/>
              <a:gd name="T123" fmla="*/ 94 h 2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18" h="2694">
                <a:moveTo>
                  <a:pt x="1190" y="0"/>
                </a:moveTo>
                <a:lnTo>
                  <a:pt x="1190" y="0"/>
                </a:lnTo>
                <a:lnTo>
                  <a:pt x="1181" y="2"/>
                </a:lnTo>
                <a:lnTo>
                  <a:pt x="1174" y="2"/>
                </a:lnTo>
                <a:lnTo>
                  <a:pt x="1174" y="2"/>
                </a:lnTo>
                <a:lnTo>
                  <a:pt x="1165" y="7"/>
                </a:lnTo>
                <a:lnTo>
                  <a:pt x="1160" y="12"/>
                </a:lnTo>
                <a:lnTo>
                  <a:pt x="1157" y="16"/>
                </a:lnTo>
                <a:lnTo>
                  <a:pt x="1157" y="19"/>
                </a:lnTo>
                <a:lnTo>
                  <a:pt x="1157" y="19"/>
                </a:lnTo>
                <a:lnTo>
                  <a:pt x="1151" y="19"/>
                </a:lnTo>
                <a:lnTo>
                  <a:pt x="1151" y="19"/>
                </a:lnTo>
                <a:lnTo>
                  <a:pt x="1148" y="21"/>
                </a:lnTo>
                <a:lnTo>
                  <a:pt x="1146" y="23"/>
                </a:lnTo>
                <a:lnTo>
                  <a:pt x="1145" y="26"/>
                </a:lnTo>
                <a:lnTo>
                  <a:pt x="1145" y="26"/>
                </a:lnTo>
                <a:lnTo>
                  <a:pt x="1141" y="44"/>
                </a:lnTo>
                <a:lnTo>
                  <a:pt x="1139" y="53"/>
                </a:lnTo>
                <a:lnTo>
                  <a:pt x="1139" y="60"/>
                </a:lnTo>
                <a:lnTo>
                  <a:pt x="1139" y="60"/>
                </a:lnTo>
                <a:lnTo>
                  <a:pt x="1141" y="68"/>
                </a:lnTo>
                <a:lnTo>
                  <a:pt x="1143" y="84"/>
                </a:lnTo>
                <a:lnTo>
                  <a:pt x="1143" y="98"/>
                </a:lnTo>
                <a:lnTo>
                  <a:pt x="1143" y="108"/>
                </a:lnTo>
                <a:lnTo>
                  <a:pt x="1143" y="108"/>
                </a:lnTo>
                <a:lnTo>
                  <a:pt x="1139" y="112"/>
                </a:lnTo>
                <a:lnTo>
                  <a:pt x="1136" y="114"/>
                </a:lnTo>
                <a:lnTo>
                  <a:pt x="1132" y="117"/>
                </a:lnTo>
                <a:lnTo>
                  <a:pt x="1131" y="119"/>
                </a:lnTo>
                <a:lnTo>
                  <a:pt x="1131" y="124"/>
                </a:lnTo>
                <a:lnTo>
                  <a:pt x="1131" y="124"/>
                </a:lnTo>
                <a:lnTo>
                  <a:pt x="1131" y="145"/>
                </a:lnTo>
                <a:lnTo>
                  <a:pt x="1134" y="164"/>
                </a:lnTo>
                <a:lnTo>
                  <a:pt x="1134" y="164"/>
                </a:lnTo>
                <a:lnTo>
                  <a:pt x="1136" y="169"/>
                </a:lnTo>
                <a:lnTo>
                  <a:pt x="1139" y="173"/>
                </a:lnTo>
                <a:lnTo>
                  <a:pt x="1146" y="175"/>
                </a:lnTo>
                <a:lnTo>
                  <a:pt x="1153" y="175"/>
                </a:lnTo>
                <a:lnTo>
                  <a:pt x="1153" y="175"/>
                </a:lnTo>
                <a:lnTo>
                  <a:pt x="1167" y="176"/>
                </a:lnTo>
                <a:lnTo>
                  <a:pt x="1172" y="176"/>
                </a:lnTo>
                <a:lnTo>
                  <a:pt x="1176" y="180"/>
                </a:lnTo>
                <a:lnTo>
                  <a:pt x="1176" y="180"/>
                </a:lnTo>
                <a:lnTo>
                  <a:pt x="1176" y="183"/>
                </a:lnTo>
                <a:lnTo>
                  <a:pt x="1176" y="183"/>
                </a:lnTo>
                <a:lnTo>
                  <a:pt x="1167" y="185"/>
                </a:lnTo>
                <a:lnTo>
                  <a:pt x="1162" y="189"/>
                </a:lnTo>
                <a:lnTo>
                  <a:pt x="1158" y="194"/>
                </a:lnTo>
                <a:lnTo>
                  <a:pt x="1158" y="194"/>
                </a:lnTo>
                <a:lnTo>
                  <a:pt x="1158" y="197"/>
                </a:lnTo>
                <a:lnTo>
                  <a:pt x="1158" y="199"/>
                </a:lnTo>
                <a:lnTo>
                  <a:pt x="1160" y="199"/>
                </a:lnTo>
                <a:lnTo>
                  <a:pt x="1160" y="199"/>
                </a:lnTo>
                <a:lnTo>
                  <a:pt x="1160" y="199"/>
                </a:lnTo>
                <a:lnTo>
                  <a:pt x="1160" y="199"/>
                </a:lnTo>
                <a:lnTo>
                  <a:pt x="1162" y="199"/>
                </a:lnTo>
                <a:lnTo>
                  <a:pt x="1162" y="199"/>
                </a:lnTo>
                <a:lnTo>
                  <a:pt x="1164" y="201"/>
                </a:lnTo>
                <a:lnTo>
                  <a:pt x="1167" y="203"/>
                </a:lnTo>
                <a:lnTo>
                  <a:pt x="1169" y="204"/>
                </a:lnTo>
                <a:lnTo>
                  <a:pt x="1169" y="206"/>
                </a:lnTo>
                <a:lnTo>
                  <a:pt x="1169" y="211"/>
                </a:lnTo>
                <a:lnTo>
                  <a:pt x="1167" y="215"/>
                </a:lnTo>
                <a:lnTo>
                  <a:pt x="1167" y="215"/>
                </a:lnTo>
                <a:lnTo>
                  <a:pt x="1164" y="220"/>
                </a:lnTo>
                <a:lnTo>
                  <a:pt x="1160" y="225"/>
                </a:lnTo>
                <a:lnTo>
                  <a:pt x="1153" y="229"/>
                </a:lnTo>
                <a:lnTo>
                  <a:pt x="1146" y="230"/>
                </a:lnTo>
                <a:lnTo>
                  <a:pt x="1143" y="230"/>
                </a:lnTo>
                <a:lnTo>
                  <a:pt x="1143" y="230"/>
                </a:lnTo>
                <a:lnTo>
                  <a:pt x="1141" y="234"/>
                </a:lnTo>
                <a:lnTo>
                  <a:pt x="1141" y="237"/>
                </a:lnTo>
                <a:lnTo>
                  <a:pt x="1141" y="244"/>
                </a:lnTo>
                <a:lnTo>
                  <a:pt x="1141" y="244"/>
                </a:lnTo>
                <a:lnTo>
                  <a:pt x="1145" y="260"/>
                </a:lnTo>
                <a:lnTo>
                  <a:pt x="1145" y="260"/>
                </a:lnTo>
                <a:lnTo>
                  <a:pt x="1136" y="255"/>
                </a:lnTo>
                <a:lnTo>
                  <a:pt x="1129" y="250"/>
                </a:lnTo>
                <a:lnTo>
                  <a:pt x="1125" y="244"/>
                </a:lnTo>
                <a:lnTo>
                  <a:pt x="1125" y="244"/>
                </a:lnTo>
                <a:lnTo>
                  <a:pt x="1124" y="239"/>
                </a:lnTo>
                <a:lnTo>
                  <a:pt x="1125" y="232"/>
                </a:lnTo>
                <a:lnTo>
                  <a:pt x="1129" y="224"/>
                </a:lnTo>
                <a:lnTo>
                  <a:pt x="1129" y="224"/>
                </a:lnTo>
                <a:lnTo>
                  <a:pt x="1125" y="222"/>
                </a:lnTo>
                <a:lnTo>
                  <a:pt x="1118" y="220"/>
                </a:lnTo>
                <a:lnTo>
                  <a:pt x="1104" y="218"/>
                </a:lnTo>
                <a:lnTo>
                  <a:pt x="1104" y="218"/>
                </a:lnTo>
                <a:lnTo>
                  <a:pt x="1103" y="218"/>
                </a:lnTo>
                <a:lnTo>
                  <a:pt x="1103" y="218"/>
                </a:lnTo>
                <a:lnTo>
                  <a:pt x="1099" y="218"/>
                </a:lnTo>
                <a:lnTo>
                  <a:pt x="1096" y="220"/>
                </a:lnTo>
                <a:lnTo>
                  <a:pt x="1092" y="225"/>
                </a:lnTo>
                <a:lnTo>
                  <a:pt x="1089" y="230"/>
                </a:lnTo>
                <a:lnTo>
                  <a:pt x="1089" y="230"/>
                </a:lnTo>
                <a:lnTo>
                  <a:pt x="1087" y="237"/>
                </a:lnTo>
                <a:lnTo>
                  <a:pt x="1087" y="243"/>
                </a:lnTo>
                <a:lnTo>
                  <a:pt x="1085" y="244"/>
                </a:lnTo>
                <a:lnTo>
                  <a:pt x="1078" y="246"/>
                </a:lnTo>
                <a:lnTo>
                  <a:pt x="1078" y="246"/>
                </a:lnTo>
                <a:lnTo>
                  <a:pt x="1071" y="244"/>
                </a:lnTo>
                <a:lnTo>
                  <a:pt x="1071" y="244"/>
                </a:lnTo>
                <a:lnTo>
                  <a:pt x="1036" y="243"/>
                </a:lnTo>
                <a:lnTo>
                  <a:pt x="1036" y="243"/>
                </a:lnTo>
                <a:lnTo>
                  <a:pt x="1024" y="243"/>
                </a:lnTo>
                <a:lnTo>
                  <a:pt x="1015" y="239"/>
                </a:lnTo>
                <a:lnTo>
                  <a:pt x="1010" y="237"/>
                </a:lnTo>
                <a:lnTo>
                  <a:pt x="1003" y="236"/>
                </a:lnTo>
                <a:lnTo>
                  <a:pt x="1003" y="236"/>
                </a:lnTo>
                <a:lnTo>
                  <a:pt x="998" y="236"/>
                </a:lnTo>
                <a:lnTo>
                  <a:pt x="994" y="232"/>
                </a:lnTo>
                <a:lnTo>
                  <a:pt x="989" y="227"/>
                </a:lnTo>
                <a:lnTo>
                  <a:pt x="982" y="220"/>
                </a:lnTo>
                <a:lnTo>
                  <a:pt x="979" y="217"/>
                </a:lnTo>
                <a:lnTo>
                  <a:pt x="974" y="217"/>
                </a:lnTo>
                <a:lnTo>
                  <a:pt x="974" y="217"/>
                </a:lnTo>
                <a:lnTo>
                  <a:pt x="970" y="215"/>
                </a:lnTo>
                <a:lnTo>
                  <a:pt x="970" y="215"/>
                </a:lnTo>
                <a:lnTo>
                  <a:pt x="961" y="217"/>
                </a:lnTo>
                <a:lnTo>
                  <a:pt x="954" y="220"/>
                </a:lnTo>
                <a:lnTo>
                  <a:pt x="940" y="227"/>
                </a:lnTo>
                <a:lnTo>
                  <a:pt x="940" y="227"/>
                </a:lnTo>
                <a:lnTo>
                  <a:pt x="935" y="230"/>
                </a:lnTo>
                <a:lnTo>
                  <a:pt x="935" y="232"/>
                </a:lnTo>
                <a:lnTo>
                  <a:pt x="939" y="237"/>
                </a:lnTo>
                <a:lnTo>
                  <a:pt x="939" y="237"/>
                </a:lnTo>
                <a:lnTo>
                  <a:pt x="942" y="246"/>
                </a:lnTo>
                <a:lnTo>
                  <a:pt x="944" y="251"/>
                </a:lnTo>
                <a:lnTo>
                  <a:pt x="944" y="251"/>
                </a:lnTo>
                <a:lnTo>
                  <a:pt x="946" y="262"/>
                </a:lnTo>
                <a:lnTo>
                  <a:pt x="947" y="269"/>
                </a:lnTo>
                <a:lnTo>
                  <a:pt x="947" y="274"/>
                </a:lnTo>
                <a:lnTo>
                  <a:pt x="947" y="274"/>
                </a:lnTo>
                <a:lnTo>
                  <a:pt x="947" y="279"/>
                </a:lnTo>
                <a:lnTo>
                  <a:pt x="947" y="283"/>
                </a:lnTo>
                <a:lnTo>
                  <a:pt x="949" y="286"/>
                </a:lnTo>
                <a:lnTo>
                  <a:pt x="949" y="288"/>
                </a:lnTo>
                <a:lnTo>
                  <a:pt x="949" y="288"/>
                </a:lnTo>
                <a:lnTo>
                  <a:pt x="947" y="288"/>
                </a:lnTo>
                <a:lnTo>
                  <a:pt x="947" y="288"/>
                </a:lnTo>
                <a:lnTo>
                  <a:pt x="942" y="283"/>
                </a:lnTo>
                <a:lnTo>
                  <a:pt x="937" y="276"/>
                </a:lnTo>
                <a:lnTo>
                  <a:pt x="932" y="269"/>
                </a:lnTo>
                <a:lnTo>
                  <a:pt x="932" y="269"/>
                </a:lnTo>
                <a:lnTo>
                  <a:pt x="925" y="260"/>
                </a:lnTo>
                <a:lnTo>
                  <a:pt x="919" y="253"/>
                </a:lnTo>
                <a:lnTo>
                  <a:pt x="916" y="251"/>
                </a:lnTo>
                <a:lnTo>
                  <a:pt x="909" y="250"/>
                </a:lnTo>
                <a:lnTo>
                  <a:pt x="909" y="250"/>
                </a:lnTo>
                <a:lnTo>
                  <a:pt x="886" y="253"/>
                </a:lnTo>
                <a:lnTo>
                  <a:pt x="858" y="255"/>
                </a:lnTo>
                <a:lnTo>
                  <a:pt x="858" y="255"/>
                </a:lnTo>
                <a:lnTo>
                  <a:pt x="855" y="255"/>
                </a:lnTo>
                <a:lnTo>
                  <a:pt x="855" y="255"/>
                </a:lnTo>
                <a:lnTo>
                  <a:pt x="834" y="253"/>
                </a:lnTo>
                <a:lnTo>
                  <a:pt x="817" y="250"/>
                </a:lnTo>
                <a:lnTo>
                  <a:pt x="817" y="250"/>
                </a:lnTo>
                <a:lnTo>
                  <a:pt x="815" y="250"/>
                </a:lnTo>
                <a:lnTo>
                  <a:pt x="815" y="248"/>
                </a:lnTo>
                <a:lnTo>
                  <a:pt x="818" y="246"/>
                </a:lnTo>
                <a:lnTo>
                  <a:pt x="836" y="241"/>
                </a:lnTo>
                <a:lnTo>
                  <a:pt x="836" y="241"/>
                </a:lnTo>
                <a:lnTo>
                  <a:pt x="837" y="239"/>
                </a:lnTo>
                <a:lnTo>
                  <a:pt x="837" y="237"/>
                </a:lnTo>
                <a:lnTo>
                  <a:pt x="837" y="232"/>
                </a:lnTo>
                <a:lnTo>
                  <a:pt x="832" y="227"/>
                </a:lnTo>
                <a:lnTo>
                  <a:pt x="824" y="222"/>
                </a:lnTo>
                <a:lnTo>
                  <a:pt x="824" y="222"/>
                </a:lnTo>
                <a:lnTo>
                  <a:pt x="820" y="220"/>
                </a:lnTo>
                <a:lnTo>
                  <a:pt x="817" y="220"/>
                </a:lnTo>
                <a:lnTo>
                  <a:pt x="817" y="220"/>
                </a:lnTo>
                <a:lnTo>
                  <a:pt x="811" y="222"/>
                </a:lnTo>
                <a:lnTo>
                  <a:pt x="811" y="222"/>
                </a:lnTo>
                <a:lnTo>
                  <a:pt x="806" y="222"/>
                </a:lnTo>
                <a:lnTo>
                  <a:pt x="806" y="222"/>
                </a:lnTo>
                <a:lnTo>
                  <a:pt x="803" y="222"/>
                </a:lnTo>
                <a:lnTo>
                  <a:pt x="803" y="222"/>
                </a:lnTo>
                <a:lnTo>
                  <a:pt x="780" y="217"/>
                </a:lnTo>
                <a:lnTo>
                  <a:pt x="766" y="215"/>
                </a:lnTo>
                <a:lnTo>
                  <a:pt x="757" y="211"/>
                </a:lnTo>
                <a:lnTo>
                  <a:pt x="757" y="211"/>
                </a:lnTo>
                <a:lnTo>
                  <a:pt x="733" y="203"/>
                </a:lnTo>
                <a:lnTo>
                  <a:pt x="717" y="199"/>
                </a:lnTo>
                <a:lnTo>
                  <a:pt x="707" y="197"/>
                </a:lnTo>
                <a:lnTo>
                  <a:pt x="707" y="197"/>
                </a:lnTo>
                <a:lnTo>
                  <a:pt x="705" y="197"/>
                </a:lnTo>
                <a:lnTo>
                  <a:pt x="705" y="197"/>
                </a:lnTo>
                <a:lnTo>
                  <a:pt x="696" y="199"/>
                </a:lnTo>
                <a:lnTo>
                  <a:pt x="696" y="199"/>
                </a:lnTo>
                <a:lnTo>
                  <a:pt x="698" y="203"/>
                </a:lnTo>
                <a:lnTo>
                  <a:pt x="696" y="204"/>
                </a:lnTo>
                <a:lnTo>
                  <a:pt x="693" y="208"/>
                </a:lnTo>
                <a:lnTo>
                  <a:pt x="693" y="208"/>
                </a:lnTo>
                <a:lnTo>
                  <a:pt x="684" y="210"/>
                </a:lnTo>
                <a:lnTo>
                  <a:pt x="679" y="211"/>
                </a:lnTo>
                <a:lnTo>
                  <a:pt x="679" y="211"/>
                </a:lnTo>
                <a:lnTo>
                  <a:pt x="675" y="211"/>
                </a:lnTo>
                <a:lnTo>
                  <a:pt x="675" y="211"/>
                </a:lnTo>
                <a:lnTo>
                  <a:pt x="675" y="210"/>
                </a:lnTo>
                <a:lnTo>
                  <a:pt x="675" y="206"/>
                </a:lnTo>
                <a:lnTo>
                  <a:pt x="675" y="203"/>
                </a:lnTo>
                <a:lnTo>
                  <a:pt x="672" y="199"/>
                </a:lnTo>
                <a:lnTo>
                  <a:pt x="672" y="199"/>
                </a:lnTo>
                <a:lnTo>
                  <a:pt x="670" y="199"/>
                </a:lnTo>
                <a:lnTo>
                  <a:pt x="670" y="199"/>
                </a:lnTo>
                <a:lnTo>
                  <a:pt x="668" y="201"/>
                </a:lnTo>
                <a:lnTo>
                  <a:pt x="667" y="203"/>
                </a:lnTo>
                <a:lnTo>
                  <a:pt x="663" y="208"/>
                </a:lnTo>
                <a:lnTo>
                  <a:pt x="663" y="208"/>
                </a:lnTo>
                <a:lnTo>
                  <a:pt x="661" y="211"/>
                </a:lnTo>
                <a:lnTo>
                  <a:pt x="660" y="213"/>
                </a:lnTo>
                <a:lnTo>
                  <a:pt x="660" y="213"/>
                </a:lnTo>
                <a:lnTo>
                  <a:pt x="656" y="211"/>
                </a:lnTo>
                <a:lnTo>
                  <a:pt x="656" y="211"/>
                </a:lnTo>
                <a:lnTo>
                  <a:pt x="639" y="194"/>
                </a:lnTo>
                <a:lnTo>
                  <a:pt x="621" y="176"/>
                </a:lnTo>
                <a:lnTo>
                  <a:pt x="621" y="176"/>
                </a:lnTo>
                <a:lnTo>
                  <a:pt x="612" y="194"/>
                </a:lnTo>
                <a:lnTo>
                  <a:pt x="612" y="194"/>
                </a:lnTo>
                <a:lnTo>
                  <a:pt x="609" y="199"/>
                </a:lnTo>
                <a:lnTo>
                  <a:pt x="607" y="201"/>
                </a:lnTo>
                <a:lnTo>
                  <a:pt x="588" y="210"/>
                </a:lnTo>
                <a:lnTo>
                  <a:pt x="588" y="210"/>
                </a:lnTo>
                <a:lnTo>
                  <a:pt x="562" y="220"/>
                </a:lnTo>
                <a:lnTo>
                  <a:pt x="548" y="227"/>
                </a:lnTo>
                <a:lnTo>
                  <a:pt x="548" y="227"/>
                </a:lnTo>
                <a:lnTo>
                  <a:pt x="548" y="227"/>
                </a:lnTo>
                <a:lnTo>
                  <a:pt x="548" y="227"/>
                </a:lnTo>
                <a:lnTo>
                  <a:pt x="550" y="224"/>
                </a:lnTo>
                <a:lnTo>
                  <a:pt x="560" y="217"/>
                </a:lnTo>
                <a:lnTo>
                  <a:pt x="586" y="203"/>
                </a:lnTo>
                <a:lnTo>
                  <a:pt x="586" y="203"/>
                </a:lnTo>
                <a:lnTo>
                  <a:pt x="591" y="197"/>
                </a:lnTo>
                <a:lnTo>
                  <a:pt x="595" y="196"/>
                </a:lnTo>
                <a:lnTo>
                  <a:pt x="593" y="194"/>
                </a:lnTo>
                <a:lnTo>
                  <a:pt x="590" y="192"/>
                </a:lnTo>
                <a:lnTo>
                  <a:pt x="590" y="192"/>
                </a:lnTo>
                <a:lnTo>
                  <a:pt x="585" y="194"/>
                </a:lnTo>
                <a:lnTo>
                  <a:pt x="585" y="194"/>
                </a:lnTo>
                <a:lnTo>
                  <a:pt x="574" y="197"/>
                </a:lnTo>
                <a:lnTo>
                  <a:pt x="560" y="206"/>
                </a:lnTo>
                <a:lnTo>
                  <a:pt x="536" y="218"/>
                </a:lnTo>
                <a:lnTo>
                  <a:pt x="536" y="218"/>
                </a:lnTo>
                <a:lnTo>
                  <a:pt x="529" y="222"/>
                </a:lnTo>
                <a:lnTo>
                  <a:pt x="529" y="222"/>
                </a:lnTo>
                <a:lnTo>
                  <a:pt x="522" y="220"/>
                </a:lnTo>
                <a:lnTo>
                  <a:pt x="513" y="218"/>
                </a:lnTo>
                <a:lnTo>
                  <a:pt x="513" y="218"/>
                </a:lnTo>
                <a:lnTo>
                  <a:pt x="509" y="220"/>
                </a:lnTo>
                <a:lnTo>
                  <a:pt x="506" y="224"/>
                </a:lnTo>
                <a:lnTo>
                  <a:pt x="503" y="230"/>
                </a:lnTo>
                <a:lnTo>
                  <a:pt x="496" y="239"/>
                </a:lnTo>
                <a:lnTo>
                  <a:pt x="490" y="243"/>
                </a:lnTo>
                <a:lnTo>
                  <a:pt x="485" y="244"/>
                </a:lnTo>
                <a:lnTo>
                  <a:pt x="485" y="244"/>
                </a:lnTo>
                <a:lnTo>
                  <a:pt x="468" y="237"/>
                </a:lnTo>
                <a:lnTo>
                  <a:pt x="438" y="227"/>
                </a:lnTo>
                <a:lnTo>
                  <a:pt x="438" y="227"/>
                </a:lnTo>
                <a:lnTo>
                  <a:pt x="415" y="224"/>
                </a:lnTo>
                <a:lnTo>
                  <a:pt x="380" y="222"/>
                </a:lnTo>
                <a:lnTo>
                  <a:pt x="337" y="220"/>
                </a:lnTo>
                <a:lnTo>
                  <a:pt x="337" y="220"/>
                </a:lnTo>
                <a:lnTo>
                  <a:pt x="288" y="218"/>
                </a:lnTo>
                <a:lnTo>
                  <a:pt x="253" y="217"/>
                </a:lnTo>
                <a:lnTo>
                  <a:pt x="236" y="215"/>
                </a:lnTo>
                <a:lnTo>
                  <a:pt x="236" y="215"/>
                </a:lnTo>
                <a:lnTo>
                  <a:pt x="232" y="211"/>
                </a:lnTo>
                <a:lnTo>
                  <a:pt x="229" y="206"/>
                </a:lnTo>
                <a:lnTo>
                  <a:pt x="225" y="201"/>
                </a:lnTo>
                <a:lnTo>
                  <a:pt x="222" y="199"/>
                </a:lnTo>
                <a:lnTo>
                  <a:pt x="218" y="199"/>
                </a:lnTo>
                <a:lnTo>
                  <a:pt x="218" y="199"/>
                </a:lnTo>
                <a:lnTo>
                  <a:pt x="178" y="201"/>
                </a:lnTo>
                <a:lnTo>
                  <a:pt x="178" y="201"/>
                </a:lnTo>
                <a:lnTo>
                  <a:pt x="173" y="199"/>
                </a:lnTo>
                <a:lnTo>
                  <a:pt x="173" y="199"/>
                </a:lnTo>
                <a:lnTo>
                  <a:pt x="168" y="197"/>
                </a:lnTo>
                <a:lnTo>
                  <a:pt x="164" y="196"/>
                </a:lnTo>
                <a:lnTo>
                  <a:pt x="161" y="196"/>
                </a:lnTo>
                <a:lnTo>
                  <a:pt x="161" y="196"/>
                </a:lnTo>
                <a:lnTo>
                  <a:pt x="157" y="196"/>
                </a:lnTo>
                <a:lnTo>
                  <a:pt x="150" y="199"/>
                </a:lnTo>
                <a:lnTo>
                  <a:pt x="150" y="199"/>
                </a:lnTo>
                <a:lnTo>
                  <a:pt x="140" y="206"/>
                </a:lnTo>
                <a:lnTo>
                  <a:pt x="124" y="213"/>
                </a:lnTo>
                <a:lnTo>
                  <a:pt x="87" y="227"/>
                </a:lnTo>
                <a:lnTo>
                  <a:pt x="87" y="227"/>
                </a:lnTo>
                <a:lnTo>
                  <a:pt x="80" y="232"/>
                </a:lnTo>
                <a:lnTo>
                  <a:pt x="73" y="237"/>
                </a:lnTo>
                <a:lnTo>
                  <a:pt x="63" y="248"/>
                </a:lnTo>
                <a:lnTo>
                  <a:pt x="51" y="267"/>
                </a:lnTo>
                <a:lnTo>
                  <a:pt x="51" y="267"/>
                </a:lnTo>
                <a:lnTo>
                  <a:pt x="44" y="274"/>
                </a:lnTo>
                <a:lnTo>
                  <a:pt x="37" y="279"/>
                </a:lnTo>
                <a:lnTo>
                  <a:pt x="30" y="285"/>
                </a:lnTo>
                <a:lnTo>
                  <a:pt x="23" y="290"/>
                </a:lnTo>
                <a:lnTo>
                  <a:pt x="23" y="290"/>
                </a:lnTo>
                <a:lnTo>
                  <a:pt x="23" y="293"/>
                </a:lnTo>
                <a:lnTo>
                  <a:pt x="23" y="297"/>
                </a:lnTo>
                <a:lnTo>
                  <a:pt x="30" y="302"/>
                </a:lnTo>
                <a:lnTo>
                  <a:pt x="38" y="307"/>
                </a:lnTo>
                <a:lnTo>
                  <a:pt x="40" y="309"/>
                </a:lnTo>
                <a:lnTo>
                  <a:pt x="42" y="311"/>
                </a:lnTo>
                <a:lnTo>
                  <a:pt x="42" y="311"/>
                </a:lnTo>
                <a:lnTo>
                  <a:pt x="45" y="321"/>
                </a:lnTo>
                <a:lnTo>
                  <a:pt x="47" y="325"/>
                </a:lnTo>
                <a:lnTo>
                  <a:pt x="51" y="328"/>
                </a:lnTo>
                <a:lnTo>
                  <a:pt x="51" y="328"/>
                </a:lnTo>
                <a:lnTo>
                  <a:pt x="58" y="330"/>
                </a:lnTo>
                <a:lnTo>
                  <a:pt x="68" y="332"/>
                </a:lnTo>
                <a:lnTo>
                  <a:pt x="80" y="332"/>
                </a:lnTo>
                <a:lnTo>
                  <a:pt x="80" y="332"/>
                </a:lnTo>
                <a:lnTo>
                  <a:pt x="80" y="332"/>
                </a:lnTo>
                <a:lnTo>
                  <a:pt x="82" y="335"/>
                </a:lnTo>
                <a:lnTo>
                  <a:pt x="84" y="339"/>
                </a:lnTo>
                <a:lnTo>
                  <a:pt x="93" y="344"/>
                </a:lnTo>
                <a:lnTo>
                  <a:pt x="93" y="344"/>
                </a:lnTo>
                <a:lnTo>
                  <a:pt x="80" y="353"/>
                </a:lnTo>
                <a:lnTo>
                  <a:pt x="68" y="360"/>
                </a:lnTo>
                <a:lnTo>
                  <a:pt x="63" y="363"/>
                </a:lnTo>
                <a:lnTo>
                  <a:pt x="59" y="363"/>
                </a:lnTo>
                <a:lnTo>
                  <a:pt x="59" y="363"/>
                </a:lnTo>
                <a:lnTo>
                  <a:pt x="58" y="363"/>
                </a:lnTo>
                <a:lnTo>
                  <a:pt x="58" y="363"/>
                </a:lnTo>
                <a:lnTo>
                  <a:pt x="49" y="361"/>
                </a:lnTo>
                <a:lnTo>
                  <a:pt x="42" y="356"/>
                </a:lnTo>
                <a:lnTo>
                  <a:pt x="37" y="351"/>
                </a:lnTo>
                <a:lnTo>
                  <a:pt x="37" y="351"/>
                </a:lnTo>
                <a:lnTo>
                  <a:pt x="2" y="368"/>
                </a:lnTo>
                <a:lnTo>
                  <a:pt x="2" y="368"/>
                </a:lnTo>
                <a:lnTo>
                  <a:pt x="0" y="372"/>
                </a:lnTo>
                <a:lnTo>
                  <a:pt x="0" y="374"/>
                </a:lnTo>
                <a:lnTo>
                  <a:pt x="7" y="381"/>
                </a:lnTo>
                <a:lnTo>
                  <a:pt x="7" y="381"/>
                </a:lnTo>
                <a:lnTo>
                  <a:pt x="9" y="384"/>
                </a:lnTo>
                <a:lnTo>
                  <a:pt x="9" y="386"/>
                </a:lnTo>
                <a:lnTo>
                  <a:pt x="7" y="394"/>
                </a:lnTo>
                <a:lnTo>
                  <a:pt x="7" y="394"/>
                </a:lnTo>
                <a:lnTo>
                  <a:pt x="9" y="396"/>
                </a:lnTo>
                <a:lnTo>
                  <a:pt x="12" y="398"/>
                </a:lnTo>
                <a:lnTo>
                  <a:pt x="25" y="400"/>
                </a:lnTo>
                <a:lnTo>
                  <a:pt x="25" y="400"/>
                </a:lnTo>
                <a:lnTo>
                  <a:pt x="38" y="398"/>
                </a:lnTo>
                <a:lnTo>
                  <a:pt x="38" y="398"/>
                </a:lnTo>
                <a:lnTo>
                  <a:pt x="61" y="389"/>
                </a:lnTo>
                <a:lnTo>
                  <a:pt x="73" y="386"/>
                </a:lnTo>
                <a:lnTo>
                  <a:pt x="82" y="384"/>
                </a:lnTo>
                <a:lnTo>
                  <a:pt x="82" y="384"/>
                </a:lnTo>
                <a:lnTo>
                  <a:pt x="84" y="382"/>
                </a:lnTo>
                <a:lnTo>
                  <a:pt x="84" y="382"/>
                </a:lnTo>
                <a:lnTo>
                  <a:pt x="89" y="384"/>
                </a:lnTo>
                <a:lnTo>
                  <a:pt x="93" y="388"/>
                </a:lnTo>
                <a:lnTo>
                  <a:pt x="93" y="389"/>
                </a:lnTo>
                <a:lnTo>
                  <a:pt x="91" y="393"/>
                </a:lnTo>
                <a:lnTo>
                  <a:pt x="91" y="393"/>
                </a:lnTo>
                <a:lnTo>
                  <a:pt x="82" y="398"/>
                </a:lnTo>
                <a:lnTo>
                  <a:pt x="82" y="398"/>
                </a:lnTo>
                <a:lnTo>
                  <a:pt x="89" y="407"/>
                </a:lnTo>
                <a:lnTo>
                  <a:pt x="93" y="414"/>
                </a:lnTo>
                <a:lnTo>
                  <a:pt x="93" y="415"/>
                </a:lnTo>
                <a:lnTo>
                  <a:pt x="93" y="419"/>
                </a:lnTo>
                <a:lnTo>
                  <a:pt x="93" y="419"/>
                </a:lnTo>
                <a:lnTo>
                  <a:pt x="86" y="424"/>
                </a:lnTo>
                <a:lnTo>
                  <a:pt x="80" y="426"/>
                </a:lnTo>
                <a:lnTo>
                  <a:pt x="77" y="428"/>
                </a:lnTo>
                <a:lnTo>
                  <a:pt x="77" y="428"/>
                </a:lnTo>
                <a:lnTo>
                  <a:pt x="59" y="431"/>
                </a:lnTo>
                <a:lnTo>
                  <a:pt x="49" y="436"/>
                </a:lnTo>
                <a:lnTo>
                  <a:pt x="40" y="440"/>
                </a:lnTo>
                <a:lnTo>
                  <a:pt x="40" y="440"/>
                </a:lnTo>
                <a:lnTo>
                  <a:pt x="28" y="449"/>
                </a:lnTo>
                <a:lnTo>
                  <a:pt x="23" y="452"/>
                </a:lnTo>
                <a:lnTo>
                  <a:pt x="19" y="459"/>
                </a:lnTo>
                <a:lnTo>
                  <a:pt x="19" y="459"/>
                </a:lnTo>
                <a:lnTo>
                  <a:pt x="18" y="463"/>
                </a:lnTo>
                <a:lnTo>
                  <a:pt x="18" y="466"/>
                </a:lnTo>
                <a:lnTo>
                  <a:pt x="19" y="475"/>
                </a:lnTo>
                <a:lnTo>
                  <a:pt x="23" y="483"/>
                </a:lnTo>
                <a:lnTo>
                  <a:pt x="23" y="492"/>
                </a:lnTo>
                <a:lnTo>
                  <a:pt x="23" y="492"/>
                </a:lnTo>
                <a:lnTo>
                  <a:pt x="25" y="497"/>
                </a:lnTo>
                <a:lnTo>
                  <a:pt x="26" y="501"/>
                </a:lnTo>
                <a:lnTo>
                  <a:pt x="31" y="508"/>
                </a:lnTo>
                <a:lnTo>
                  <a:pt x="38" y="513"/>
                </a:lnTo>
                <a:lnTo>
                  <a:pt x="45" y="515"/>
                </a:lnTo>
                <a:lnTo>
                  <a:pt x="45" y="515"/>
                </a:lnTo>
                <a:lnTo>
                  <a:pt x="56" y="517"/>
                </a:lnTo>
                <a:lnTo>
                  <a:pt x="56" y="517"/>
                </a:lnTo>
                <a:lnTo>
                  <a:pt x="58" y="517"/>
                </a:lnTo>
                <a:lnTo>
                  <a:pt x="58" y="517"/>
                </a:lnTo>
                <a:lnTo>
                  <a:pt x="61" y="515"/>
                </a:lnTo>
                <a:lnTo>
                  <a:pt x="61" y="515"/>
                </a:lnTo>
                <a:lnTo>
                  <a:pt x="68" y="517"/>
                </a:lnTo>
                <a:lnTo>
                  <a:pt x="72" y="517"/>
                </a:lnTo>
                <a:lnTo>
                  <a:pt x="73" y="518"/>
                </a:lnTo>
                <a:lnTo>
                  <a:pt x="73" y="518"/>
                </a:lnTo>
                <a:lnTo>
                  <a:pt x="75" y="524"/>
                </a:lnTo>
                <a:lnTo>
                  <a:pt x="75" y="529"/>
                </a:lnTo>
                <a:lnTo>
                  <a:pt x="75" y="534"/>
                </a:lnTo>
                <a:lnTo>
                  <a:pt x="75" y="536"/>
                </a:lnTo>
                <a:lnTo>
                  <a:pt x="79" y="538"/>
                </a:lnTo>
                <a:lnTo>
                  <a:pt x="79" y="538"/>
                </a:lnTo>
                <a:lnTo>
                  <a:pt x="82" y="539"/>
                </a:lnTo>
                <a:lnTo>
                  <a:pt x="82" y="539"/>
                </a:lnTo>
                <a:lnTo>
                  <a:pt x="89" y="539"/>
                </a:lnTo>
                <a:lnTo>
                  <a:pt x="94" y="538"/>
                </a:lnTo>
                <a:lnTo>
                  <a:pt x="94" y="538"/>
                </a:lnTo>
                <a:lnTo>
                  <a:pt x="107" y="534"/>
                </a:lnTo>
                <a:lnTo>
                  <a:pt x="107" y="534"/>
                </a:lnTo>
                <a:lnTo>
                  <a:pt x="110" y="534"/>
                </a:lnTo>
                <a:lnTo>
                  <a:pt x="110" y="534"/>
                </a:lnTo>
                <a:lnTo>
                  <a:pt x="117" y="536"/>
                </a:lnTo>
                <a:lnTo>
                  <a:pt x="127" y="538"/>
                </a:lnTo>
                <a:lnTo>
                  <a:pt x="127" y="538"/>
                </a:lnTo>
                <a:lnTo>
                  <a:pt x="134" y="538"/>
                </a:lnTo>
                <a:lnTo>
                  <a:pt x="145" y="534"/>
                </a:lnTo>
                <a:lnTo>
                  <a:pt x="145" y="534"/>
                </a:lnTo>
                <a:lnTo>
                  <a:pt x="152" y="532"/>
                </a:lnTo>
                <a:lnTo>
                  <a:pt x="152" y="532"/>
                </a:lnTo>
                <a:lnTo>
                  <a:pt x="154" y="534"/>
                </a:lnTo>
                <a:lnTo>
                  <a:pt x="154" y="536"/>
                </a:lnTo>
                <a:lnTo>
                  <a:pt x="150" y="546"/>
                </a:lnTo>
                <a:lnTo>
                  <a:pt x="150" y="546"/>
                </a:lnTo>
                <a:lnTo>
                  <a:pt x="140" y="562"/>
                </a:lnTo>
                <a:lnTo>
                  <a:pt x="134" y="571"/>
                </a:lnTo>
                <a:lnTo>
                  <a:pt x="127" y="579"/>
                </a:lnTo>
                <a:lnTo>
                  <a:pt x="127" y="579"/>
                </a:lnTo>
                <a:lnTo>
                  <a:pt x="119" y="588"/>
                </a:lnTo>
                <a:lnTo>
                  <a:pt x="108" y="595"/>
                </a:lnTo>
                <a:lnTo>
                  <a:pt x="91" y="606"/>
                </a:lnTo>
                <a:lnTo>
                  <a:pt x="91" y="606"/>
                </a:lnTo>
                <a:lnTo>
                  <a:pt x="72" y="613"/>
                </a:lnTo>
                <a:lnTo>
                  <a:pt x="51" y="623"/>
                </a:lnTo>
                <a:lnTo>
                  <a:pt x="51" y="623"/>
                </a:lnTo>
                <a:lnTo>
                  <a:pt x="35" y="634"/>
                </a:lnTo>
                <a:lnTo>
                  <a:pt x="21" y="644"/>
                </a:lnTo>
                <a:lnTo>
                  <a:pt x="21" y="644"/>
                </a:lnTo>
                <a:lnTo>
                  <a:pt x="21" y="646"/>
                </a:lnTo>
                <a:lnTo>
                  <a:pt x="23" y="646"/>
                </a:lnTo>
                <a:lnTo>
                  <a:pt x="23" y="646"/>
                </a:lnTo>
                <a:lnTo>
                  <a:pt x="33" y="644"/>
                </a:lnTo>
                <a:lnTo>
                  <a:pt x="38" y="642"/>
                </a:lnTo>
                <a:lnTo>
                  <a:pt x="44" y="639"/>
                </a:lnTo>
                <a:lnTo>
                  <a:pt x="44" y="639"/>
                </a:lnTo>
                <a:lnTo>
                  <a:pt x="51" y="635"/>
                </a:lnTo>
                <a:lnTo>
                  <a:pt x="58" y="632"/>
                </a:lnTo>
                <a:lnTo>
                  <a:pt x="77" y="625"/>
                </a:lnTo>
                <a:lnTo>
                  <a:pt x="77" y="625"/>
                </a:lnTo>
                <a:lnTo>
                  <a:pt x="94" y="618"/>
                </a:lnTo>
                <a:lnTo>
                  <a:pt x="115" y="607"/>
                </a:lnTo>
                <a:lnTo>
                  <a:pt x="134" y="597"/>
                </a:lnTo>
                <a:lnTo>
                  <a:pt x="147" y="588"/>
                </a:lnTo>
                <a:lnTo>
                  <a:pt x="147" y="588"/>
                </a:lnTo>
                <a:lnTo>
                  <a:pt x="175" y="564"/>
                </a:lnTo>
                <a:lnTo>
                  <a:pt x="190" y="550"/>
                </a:lnTo>
                <a:lnTo>
                  <a:pt x="202" y="538"/>
                </a:lnTo>
                <a:lnTo>
                  <a:pt x="202" y="538"/>
                </a:lnTo>
                <a:lnTo>
                  <a:pt x="206" y="531"/>
                </a:lnTo>
                <a:lnTo>
                  <a:pt x="206" y="527"/>
                </a:lnTo>
                <a:lnTo>
                  <a:pt x="206" y="522"/>
                </a:lnTo>
                <a:lnTo>
                  <a:pt x="211" y="511"/>
                </a:lnTo>
                <a:lnTo>
                  <a:pt x="211" y="511"/>
                </a:lnTo>
                <a:lnTo>
                  <a:pt x="220" y="499"/>
                </a:lnTo>
                <a:lnTo>
                  <a:pt x="229" y="489"/>
                </a:lnTo>
                <a:lnTo>
                  <a:pt x="236" y="482"/>
                </a:lnTo>
                <a:lnTo>
                  <a:pt x="246" y="473"/>
                </a:lnTo>
                <a:lnTo>
                  <a:pt x="246" y="473"/>
                </a:lnTo>
                <a:lnTo>
                  <a:pt x="265" y="459"/>
                </a:lnTo>
                <a:lnTo>
                  <a:pt x="274" y="456"/>
                </a:lnTo>
                <a:lnTo>
                  <a:pt x="281" y="454"/>
                </a:lnTo>
                <a:lnTo>
                  <a:pt x="281" y="454"/>
                </a:lnTo>
                <a:lnTo>
                  <a:pt x="283" y="454"/>
                </a:lnTo>
                <a:lnTo>
                  <a:pt x="283" y="454"/>
                </a:lnTo>
                <a:lnTo>
                  <a:pt x="283" y="457"/>
                </a:lnTo>
                <a:lnTo>
                  <a:pt x="279" y="461"/>
                </a:lnTo>
                <a:lnTo>
                  <a:pt x="269" y="466"/>
                </a:lnTo>
                <a:lnTo>
                  <a:pt x="269" y="466"/>
                </a:lnTo>
                <a:lnTo>
                  <a:pt x="264" y="470"/>
                </a:lnTo>
                <a:lnTo>
                  <a:pt x="262" y="473"/>
                </a:lnTo>
                <a:lnTo>
                  <a:pt x="264" y="473"/>
                </a:lnTo>
                <a:lnTo>
                  <a:pt x="265" y="473"/>
                </a:lnTo>
                <a:lnTo>
                  <a:pt x="265" y="473"/>
                </a:lnTo>
                <a:lnTo>
                  <a:pt x="267" y="473"/>
                </a:lnTo>
                <a:lnTo>
                  <a:pt x="267" y="473"/>
                </a:lnTo>
                <a:lnTo>
                  <a:pt x="269" y="473"/>
                </a:lnTo>
                <a:lnTo>
                  <a:pt x="269" y="473"/>
                </a:lnTo>
                <a:lnTo>
                  <a:pt x="270" y="475"/>
                </a:lnTo>
                <a:lnTo>
                  <a:pt x="269" y="475"/>
                </a:lnTo>
                <a:lnTo>
                  <a:pt x="260" y="480"/>
                </a:lnTo>
                <a:lnTo>
                  <a:pt x="260" y="480"/>
                </a:lnTo>
                <a:lnTo>
                  <a:pt x="251" y="485"/>
                </a:lnTo>
                <a:lnTo>
                  <a:pt x="246" y="489"/>
                </a:lnTo>
                <a:lnTo>
                  <a:pt x="243" y="494"/>
                </a:lnTo>
                <a:lnTo>
                  <a:pt x="239" y="501"/>
                </a:lnTo>
                <a:lnTo>
                  <a:pt x="239" y="501"/>
                </a:lnTo>
                <a:lnTo>
                  <a:pt x="236" y="513"/>
                </a:lnTo>
                <a:lnTo>
                  <a:pt x="236" y="522"/>
                </a:lnTo>
                <a:lnTo>
                  <a:pt x="236" y="522"/>
                </a:lnTo>
                <a:lnTo>
                  <a:pt x="236" y="524"/>
                </a:lnTo>
                <a:lnTo>
                  <a:pt x="239" y="525"/>
                </a:lnTo>
                <a:lnTo>
                  <a:pt x="239" y="525"/>
                </a:lnTo>
                <a:lnTo>
                  <a:pt x="246" y="524"/>
                </a:lnTo>
                <a:lnTo>
                  <a:pt x="257" y="517"/>
                </a:lnTo>
                <a:lnTo>
                  <a:pt x="257" y="517"/>
                </a:lnTo>
                <a:lnTo>
                  <a:pt x="269" y="510"/>
                </a:lnTo>
                <a:lnTo>
                  <a:pt x="281" y="499"/>
                </a:lnTo>
                <a:lnTo>
                  <a:pt x="291" y="489"/>
                </a:lnTo>
                <a:lnTo>
                  <a:pt x="297" y="480"/>
                </a:lnTo>
                <a:lnTo>
                  <a:pt x="297" y="480"/>
                </a:lnTo>
                <a:lnTo>
                  <a:pt x="300" y="473"/>
                </a:lnTo>
                <a:lnTo>
                  <a:pt x="304" y="468"/>
                </a:lnTo>
                <a:lnTo>
                  <a:pt x="309" y="464"/>
                </a:lnTo>
                <a:lnTo>
                  <a:pt x="314" y="464"/>
                </a:lnTo>
                <a:lnTo>
                  <a:pt x="314" y="464"/>
                </a:lnTo>
                <a:lnTo>
                  <a:pt x="319" y="464"/>
                </a:lnTo>
                <a:lnTo>
                  <a:pt x="319" y="464"/>
                </a:lnTo>
                <a:lnTo>
                  <a:pt x="328" y="470"/>
                </a:lnTo>
                <a:lnTo>
                  <a:pt x="339" y="477"/>
                </a:lnTo>
                <a:lnTo>
                  <a:pt x="347" y="483"/>
                </a:lnTo>
                <a:lnTo>
                  <a:pt x="354" y="487"/>
                </a:lnTo>
                <a:lnTo>
                  <a:pt x="354" y="487"/>
                </a:lnTo>
                <a:lnTo>
                  <a:pt x="359" y="487"/>
                </a:lnTo>
                <a:lnTo>
                  <a:pt x="359" y="487"/>
                </a:lnTo>
                <a:lnTo>
                  <a:pt x="382" y="485"/>
                </a:lnTo>
                <a:lnTo>
                  <a:pt x="382" y="485"/>
                </a:lnTo>
                <a:lnTo>
                  <a:pt x="421" y="497"/>
                </a:lnTo>
                <a:lnTo>
                  <a:pt x="448" y="508"/>
                </a:lnTo>
                <a:lnTo>
                  <a:pt x="464" y="513"/>
                </a:lnTo>
                <a:lnTo>
                  <a:pt x="464" y="513"/>
                </a:lnTo>
                <a:lnTo>
                  <a:pt x="471" y="520"/>
                </a:lnTo>
                <a:lnTo>
                  <a:pt x="482" y="532"/>
                </a:lnTo>
                <a:lnTo>
                  <a:pt x="490" y="543"/>
                </a:lnTo>
                <a:lnTo>
                  <a:pt x="496" y="550"/>
                </a:lnTo>
                <a:lnTo>
                  <a:pt x="496" y="550"/>
                </a:lnTo>
                <a:lnTo>
                  <a:pt x="497" y="555"/>
                </a:lnTo>
                <a:lnTo>
                  <a:pt x="504" y="564"/>
                </a:lnTo>
                <a:lnTo>
                  <a:pt x="509" y="571"/>
                </a:lnTo>
                <a:lnTo>
                  <a:pt x="515" y="574"/>
                </a:lnTo>
                <a:lnTo>
                  <a:pt x="515" y="574"/>
                </a:lnTo>
                <a:lnTo>
                  <a:pt x="527" y="579"/>
                </a:lnTo>
                <a:lnTo>
                  <a:pt x="534" y="585"/>
                </a:lnTo>
                <a:lnTo>
                  <a:pt x="541" y="592"/>
                </a:lnTo>
                <a:lnTo>
                  <a:pt x="541" y="592"/>
                </a:lnTo>
                <a:lnTo>
                  <a:pt x="548" y="604"/>
                </a:lnTo>
                <a:lnTo>
                  <a:pt x="550" y="607"/>
                </a:lnTo>
                <a:lnTo>
                  <a:pt x="555" y="607"/>
                </a:lnTo>
                <a:lnTo>
                  <a:pt x="555" y="607"/>
                </a:lnTo>
                <a:lnTo>
                  <a:pt x="558" y="607"/>
                </a:lnTo>
                <a:lnTo>
                  <a:pt x="558" y="607"/>
                </a:lnTo>
                <a:lnTo>
                  <a:pt x="564" y="606"/>
                </a:lnTo>
                <a:lnTo>
                  <a:pt x="564" y="606"/>
                </a:lnTo>
                <a:lnTo>
                  <a:pt x="567" y="607"/>
                </a:lnTo>
                <a:lnTo>
                  <a:pt x="572" y="609"/>
                </a:lnTo>
                <a:lnTo>
                  <a:pt x="579" y="616"/>
                </a:lnTo>
                <a:lnTo>
                  <a:pt x="579" y="616"/>
                </a:lnTo>
                <a:lnTo>
                  <a:pt x="581" y="623"/>
                </a:lnTo>
                <a:lnTo>
                  <a:pt x="583" y="630"/>
                </a:lnTo>
                <a:lnTo>
                  <a:pt x="585" y="639"/>
                </a:lnTo>
                <a:lnTo>
                  <a:pt x="586" y="646"/>
                </a:lnTo>
                <a:lnTo>
                  <a:pt x="586" y="646"/>
                </a:lnTo>
                <a:lnTo>
                  <a:pt x="591" y="651"/>
                </a:lnTo>
                <a:lnTo>
                  <a:pt x="598" y="656"/>
                </a:lnTo>
                <a:lnTo>
                  <a:pt x="605" y="661"/>
                </a:lnTo>
                <a:lnTo>
                  <a:pt x="611" y="667"/>
                </a:lnTo>
                <a:lnTo>
                  <a:pt x="611" y="667"/>
                </a:lnTo>
                <a:lnTo>
                  <a:pt x="625" y="693"/>
                </a:lnTo>
                <a:lnTo>
                  <a:pt x="625" y="693"/>
                </a:lnTo>
                <a:lnTo>
                  <a:pt x="630" y="700"/>
                </a:lnTo>
                <a:lnTo>
                  <a:pt x="637" y="703"/>
                </a:lnTo>
                <a:lnTo>
                  <a:pt x="653" y="707"/>
                </a:lnTo>
                <a:lnTo>
                  <a:pt x="653" y="707"/>
                </a:lnTo>
                <a:lnTo>
                  <a:pt x="661" y="710"/>
                </a:lnTo>
                <a:lnTo>
                  <a:pt x="673" y="716"/>
                </a:lnTo>
                <a:lnTo>
                  <a:pt x="684" y="721"/>
                </a:lnTo>
                <a:lnTo>
                  <a:pt x="691" y="728"/>
                </a:lnTo>
                <a:lnTo>
                  <a:pt x="691" y="728"/>
                </a:lnTo>
                <a:lnTo>
                  <a:pt x="698" y="736"/>
                </a:lnTo>
                <a:lnTo>
                  <a:pt x="705" y="745"/>
                </a:lnTo>
                <a:lnTo>
                  <a:pt x="712" y="757"/>
                </a:lnTo>
                <a:lnTo>
                  <a:pt x="712" y="757"/>
                </a:lnTo>
                <a:lnTo>
                  <a:pt x="687" y="749"/>
                </a:lnTo>
                <a:lnTo>
                  <a:pt x="687" y="749"/>
                </a:lnTo>
                <a:lnTo>
                  <a:pt x="680" y="747"/>
                </a:lnTo>
                <a:lnTo>
                  <a:pt x="675" y="747"/>
                </a:lnTo>
                <a:lnTo>
                  <a:pt x="675" y="747"/>
                </a:lnTo>
                <a:lnTo>
                  <a:pt x="672" y="747"/>
                </a:lnTo>
                <a:lnTo>
                  <a:pt x="670" y="750"/>
                </a:lnTo>
                <a:lnTo>
                  <a:pt x="670" y="750"/>
                </a:lnTo>
                <a:lnTo>
                  <a:pt x="673" y="757"/>
                </a:lnTo>
                <a:lnTo>
                  <a:pt x="679" y="768"/>
                </a:lnTo>
                <a:lnTo>
                  <a:pt x="686" y="778"/>
                </a:lnTo>
                <a:lnTo>
                  <a:pt x="689" y="787"/>
                </a:lnTo>
                <a:lnTo>
                  <a:pt x="689" y="787"/>
                </a:lnTo>
                <a:lnTo>
                  <a:pt x="689" y="801"/>
                </a:lnTo>
                <a:lnTo>
                  <a:pt x="689" y="824"/>
                </a:lnTo>
                <a:lnTo>
                  <a:pt x="687" y="848"/>
                </a:lnTo>
                <a:lnTo>
                  <a:pt x="686" y="860"/>
                </a:lnTo>
                <a:lnTo>
                  <a:pt x="684" y="871"/>
                </a:lnTo>
                <a:lnTo>
                  <a:pt x="684" y="871"/>
                </a:lnTo>
                <a:lnTo>
                  <a:pt x="680" y="880"/>
                </a:lnTo>
                <a:lnTo>
                  <a:pt x="679" y="890"/>
                </a:lnTo>
                <a:lnTo>
                  <a:pt x="679" y="911"/>
                </a:lnTo>
                <a:lnTo>
                  <a:pt x="682" y="948"/>
                </a:lnTo>
                <a:lnTo>
                  <a:pt x="682" y="948"/>
                </a:lnTo>
                <a:lnTo>
                  <a:pt x="682" y="953"/>
                </a:lnTo>
                <a:lnTo>
                  <a:pt x="686" y="962"/>
                </a:lnTo>
                <a:lnTo>
                  <a:pt x="696" y="979"/>
                </a:lnTo>
                <a:lnTo>
                  <a:pt x="714" y="1009"/>
                </a:lnTo>
                <a:lnTo>
                  <a:pt x="714" y="1009"/>
                </a:lnTo>
                <a:lnTo>
                  <a:pt x="719" y="1017"/>
                </a:lnTo>
                <a:lnTo>
                  <a:pt x="721" y="1028"/>
                </a:lnTo>
                <a:lnTo>
                  <a:pt x="726" y="1049"/>
                </a:lnTo>
                <a:lnTo>
                  <a:pt x="726" y="1049"/>
                </a:lnTo>
                <a:lnTo>
                  <a:pt x="729" y="1058"/>
                </a:lnTo>
                <a:lnTo>
                  <a:pt x="735" y="1064"/>
                </a:lnTo>
                <a:lnTo>
                  <a:pt x="740" y="1068"/>
                </a:lnTo>
                <a:lnTo>
                  <a:pt x="748" y="1070"/>
                </a:lnTo>
                <a:lnTo>
                  <a:pt x="748" y="1070"/>
                </a:lnTo>
                <a:lnTo>
                  <a:pt x="754" y="1071"/>
                </a:lnTo>
                <a:lnTo>
                  <a:pt x="761" y="1073"/>
                </a:lnTo>
                <a:lnTo>
                  <a:pt x="775" y="1082"/>
                </a:lnTo>
                <a:lnTo>
                  <a:pt x="789" y="1094"/>
                </a:lnTo>
                <a:lnTo>
                  <a:pt x="794" y="1101"/>
                </a:lnTo>
                <a:lnTo>
                  <a:pt x="797" y="1108"/>
                </a:lnTo>
                <a:lnTo>
                  <a:pt x="797" y="1108"/>
                </a:lnTo>
                <a:lnTo>
                  <a:pt x="806" y="1133"/>
                </a:lnTo>
                <a:lnTo>
                  <a:pt x="810" y="1143"/>
                </a:lnTo>
                <a:lnTo>
                  <a:pt x="815" y="1152"/>
                </a:lnTo>
                <a:lnTo>
                  <a:pt x="815" y="1152"/>
                </a:lnTo>
                <a:lnTo>
                  <a:pt x="829" y="1171"/>
                </a:lnTo>
                <a:lnTo>
                  <a:pt x="839" y="1185"/>
                </a:lnTo>
                <a:lnTo>
                  <a:pt x="839" y="1185"/>
                </a:lnTo>
                <a:lnTo>
                  <a:pt x="839" y="1185"/>
                </a:lnTo>
                <a:lnTo>
                  <a:pt x="839" y="1187"/>
                </a:lnTo>
                <a:lnTo>
                  <a:pt x="839" y="1187"/>
                </a:lnTo>
                <a:lnTo>
                  <a:pt x="830" y="1183"/>
                </a:lnTo>
                <a:lnTo>
                  <a:pt x="825" y="1181"/>
                </a:lnTo>
                <a:lnTo>
                  <a:pt x="820" y="1181"/>
                </a:lnTo>
                <a:lnTo>
                  <a:pt x="820" y="1181"/>
                </a:lnTo>
                <a:lnTo>
                  <a:pt x="817" y="1181"/>
                </a:lnTo>
                <a:lnTo>
                  <a:pt x="820" y="1185"/>
                </a:lnTo>
                <a:lnTo>
                  <a:pt x="836" y="1197"/>
                </a:lnTo>
                <a:lnTo>
                  <a:pt x="836" y="1197"/>
                </a:lnTo>
                <a:lnTo>
                  <a:pt x="855" y="1213"/>
                </a:lnTo>
                <a:lnTo>
                  <a:pt x="864" y="1218"/>
                </a:lnTo>
                <a:lnTo>
                  <a:pt x="867" y="1223"/>
                </a:lnTo>
                <a:lnTo>
                  <a:pt x="867" y="1223"/>
                </a:lnTo>
                <a:lnTo>
                  <a:pt x="872" y="1232"/>
                </a:lnTo>
                <a:lnTo>
                  <a:pt x="874" y="1237"/>
                </a:lnTo>
                <a:lnTo>
                  <a:pt x="874" y="1242"/>
                </a:lnTo>
                <a:lnTo>
                  <a:pt x="874" y="1242"/>
                </a:lnTo>
                <a:lnTo>
                  <a:pt x="874" y="1246"/>
                </a:lnTo>
                <a:lnTo>
                  <a:pt x="876" y="1248"/>
                </a:lnTo>
                <a:lnTo>
                  <a:pt x="883" y="1253"/>
                </a:lnTo>
                <a:lnTo>
                  <a:pt x="888" y="1256"/>
                </a:lnTo>
                <a:lnTo>
                  <a:pt x="893" y="1262"/>
                </a:lnTo>
                <a:lnTo>
                  <a:pt x="893" y="1262"/>
                </a:lnTo>
                <a:lnTo>
                  <a:pt x="895" y="1263"/>
                </a:lnTo>
                <a:lnTo>
                  <a:pt x="895" y="1263"/>
                </a:lnTo>
                <a:lnTo>
                  <a:pt x="895" y="1263"/>
                </a:lnTo>
                <a:lnTo>
                  <a:pt x="899" y="1262"/>
                </a:lnTo>
                <a:lnTo>
                  <a:pt x="900" y="1256"/>
                </a:lnTo>
                <a:lnTo>
                  <a:pt x="900" y="1249"/>
                </a:lnTo>
                <a:lnTo>
                  <a:pt x="897" y="1239"/>
                </a:lnTo>
                <a:lnTo>
                  <a:pt x="897" y="1239"/>
                </a:lnTo>
                <a:lnTo>
                  <a:pt x="888" y="1228"/>
                </a:lnTo>
                <a:lnTo>
                  <a:pt x="881" y="1220"/>
                </a:lnTo>
                <a:lnTo>
                  <a:pt x="872" y="1211"/>
                </a:lnTo>
                <a:lnTo>
                  <a:pt x="865" y="1199"/>
                </a:lnTo>
                <a:lnTo>
                  <a:pt x="865" y="1199"/>
                </a:lnTo>
                <a:lnTo>
                  <a:pt x="857" y="1185"/>
                </a:lnTo>
                <a:lnTo>
                  <a:pt x="850" y="1171"/>
                </a:lnTo>
                <a:lnTo>
                  <a:pt x="839" y="1148"/>
                </a:lnTo>
                <a:lnTo>
                  <a:pt x="839" y="1148"/>
                </a:lnTo>
                <a:lnTo>
                  <a:pt x="825" y="1113"/>
                </a:lnTo>
                <a:lnTo>
                  <a:pt x="825" y="1113"/>
                </a:lnTo>
                <a:lnTo>
                  <a:pt x="844" y="1126"/>
                </a:lnTo>
                <a:lnTo>
                  <a:pt x="860" y="1138"/>
                </a:lnTo>
                <a:lnTo>
                  <a:pt x="865" y="1143"/>
                </a:lnTo>
                <a:lnTo>
                  <a:pt x="869" y="1148"/>
                </a:lnTo>
                <a:lnTo>
                  <a:pt x="869" y="1148"/>
                </a:lnTo>
                <a:lnTo>
                  <a:pt x="876" y="1173"/>
                </a:lnTo>
                <a:lnTo>
                  <a:pt x="881" y="1183"/>
                </a:lnTo>
                <a:lnTo>
                  <a:pt x="888" y="1194"/>
                </a:lnTo>
                <a:lnTo>
                  <a:pt x="888" y="1194"/>
                </a:lnTo>
                <a:lnTo>
                  <a:pt x="899" y="1201"/>
                </a:lnTo>
                <a:lnTo>
                  <a:pt x="906" y="1208"/>
                </a:lnTo>
                <a:lnTo>
                  <a:pt x="912" y="1213"/>
                </a:lnTo>
                <a:lnTo>
                  <a:pt x="919" y="1223"/>
                </a:lnTo>
                <a:lnTo>
                  <a:pt x="919" y="1223"/>
                </a:lnTo>
                <a:lnTo>
                  <a:pt x="925" y="1235"/>
                </a:lnTo>
                <a:lnTo>
                  <a:pt x="932" y="1242"/>
                </a:lnTo>
                <a:lnTo>
                  <a:pt x="940" y="1249"/>
                </a:lnTo>
                <a:lnTo>
                  <a:pt x="951" y="1260"/>
                </a:lnTo>
                <a:lnTo>
                  <a:pt x="951" y="1260"/>
                </a:lnTo>
                <a:lnTo>
                  <a:pt x="961" y="1270"/>
                </a:lnTo>
                <a:lnTo>
                  <a:pt x="972" y="1281"/>
                </a:lnTo>
                <a:lnTo>
                  <a:pt x="977" y="1286"/>
                </a:lnTo>
                <a:lnTo>
                  <a:pt x="981" y="1291"/>
                </a:lnTo>
                <a:lnTo>
                  <a:pt x="982" y="1297"/>
                </a:lnTo>
                <a:lnTo>
                  <a:pt x="982" y="1304"/>
                </a:lnTo>
                <a:lnTo>
                  <a:pt x="982" y="1304"/>
                </a:lnTo>
                <a:lnTo>
                  <a:pt x="981" y="1310"/>
                </a:lnTo>
                <a:lnTo>
                  <a:pt x="981" y="1316"/>
                </a:lnTo>
                <a:lnTo>
                  <a:pt x="982" y="1319"/>
                </a:lnTo>
                <a:lnTo>
                  <a:pt x="986" y="1330"/>
                </a:lnTo>
                <a:lnTo>
                  <a:pt x="986" y="1330"/>
                </a:lnTo>
                <a:lnTo>
                  <a:pt x="989" y="1335"/>
                </a:lnTo>
                <a:lnTo>
                  <a:pt x="994" y="1340"/>
                </a:lnTo>
                <a:lnTo>
                  <a:pt x="1005" y="1347"/>
                </a:lnTo>
                <a:lnTo>
                  <a:pt x="1015" y="1352"/>
                </a:lnTo>
                <a:lnTo>
                  <a:pt x="1026" y="1358"/>
                </a:lnTo>
                <a:lnTo>
                  <a:pt x="1026" y="1358"/>
                </a:lnTo>
                <a:lnTo>
                  <a:pt x="1036" y="1363"/>
                </a:lnTo>
                <a:lnTo>
                  <a:pt x="1050" y="1366"/>
                </a:lnTo>
                <a:lnTo>
                  <a:pt x="1066" y="1370"/>
                </a:lnTo>
                <a:lnTo>
                  <a:pt x="1078" y="1375"/>
                </a:lnTo>
                <a:lnTo>
                  <a:pt x="1078" y="1375"/>
                </a:lnTo>
                <a:lnTo>
                  <a:pt x="1103" y="1384"/>
                </a:lnTo>
                <a:lnTo>
                  <a:pt x="1118" y="1389"/>
                </a:lnTo>
                <a:lnTo>
                  <a:pt x="1132" y="1391"/>
                </a:lnTo>
                <a:lnTo>
                  <a:pt x="1132" y="1391"/>
                </a:lnTo>
                <a:lnTo>
                  <a:pt x="1138" y="1389"/>
                </a:lnTo>
                <a:lnTo>
                  <a:pt x="1138" y="1389"/>
                </a:lnTo>
                <a:lnTo>
                  <a:pt x="1145" y="1389"/>
                </a:lnTo>
                <a:lnTo>
                  <a:pt x="1145" y="1389"/>
                </a:lnTo>
                <a:lnTo>
                  <a:pt x="1151" y="1391"/>
                </a:lnTo>
                <a:lnTo>
                  <a:pt x="1157" y="1392"/>
                </a:lnTo>
                <a:lnTo>
                  <a:pt x="1164" y="1398"/>
                </a:lnTo>
                <a:lnTo>
                  <a:pt x="1164" y="1398"/>
                </a:lnTo>
                <a:lnTo>
                  <a:pt x="1172" y="1405"/>
                </a:lnTo>
                <a:lnTo>
                  <a:pt x="1181" y="1413"/>
                </a:lnTo>
                <a:lnTo>
                  <a:pt x="1193" y="1422"/>
                </a:lnTo>
                <a:lnTo>
                  <a:pt x="1202" y="1426"/>
                </a:lnTo>
                <a:lnTo>
                  <a:pt x="1211" y="1429"/>
                </a:lnTo>
                <a:lnTo>
                  <a:pt x="1211" y="1429"/>
                </a:lnTo>
                <a:lnTo>
                  <a:pt x="1228" y="1433"/>
                </a:lnTo>
                <a:lnTo>
                  <a:pt x="1242" y="1438"/>
                </a:lnTo>
                <a:lnTo>
                  <a:pt x="1254" y="1443"/>
                </a:lnTo>
                <a:lnTo>
                  <a:pt x="1268" y="1454"/>
                </a:lnTo>
                <a:lnTo>
                  <a:pt x="1268" y="1454"/>
                </a:lnTo>
                <a:lnTo>
                  <a:pt x="1293" y="1471"/>
                </a:lnTo>
                <a:lnTo>
                  <a:pt x="1298" y="1478"/>
                </a:lnTo>
                <a:lnTo>
                  <a:pt x="1300" y="1485"/>
                </a:lnTo>
                <a:lnTo>
                  <a:pt x="1300" y="1485"/>
                </a:lnTo>
                <a:lnTo>
                  <a:pt x="1302" y="1494"/>
                </a:lnTo>
                <a:lnTo>
                  <a:pt x="1305" y="1501"/>
                </a:lnTo>
                <a:lnTo>
                  <a:pt x="1308" y="1506"/>
                </a:lnTo>
                <a:lnTo>
                  <a:pt x="1312" y="1511"/>
                </a:lnTo>
                <a:lnTo>
                  <a:pt x="1312" y="1511"/>
                </a:lnTo>
                <a:lnTo>
                  <a:pt x="1326" y="1520"/>
                </a:lnTo>
                <a:lnTo>
                  <a:pt x="1340" y="1527"/>
                </a:lnTo>
                <a:lnTo>
                  <a:pt x="1340" y="1527"/>
                </a:lnTo>
                <a:lnTo>
                  <a:pt x="1349" y="1529"/>
                </a:lnTo>
                <a:lnTo>
                  <a:pt x="1352" y="1530"/>
                </a:lnTo>
                <a:lnTo>
                  <a:pt x="1356" y="1532"/>
                </a:lnTo>
                <a:lnTo>
                  <a:pt x="1356" y="1532"/>
                </a:lnTo>
                <a:lnTo>
                  <a:pt x="1359" y="1534"/>
                </a:lnTo>
                <a:lnTo>
                  <a:pt x="1364" y="1536"/>
                </a:lnTo>
                <a:lnTo>
                  <a:pt x="1370" y="1537"/>
                </a:lnTo>
                <a:lnTo>
                  <a:pt x="1375" y="1539"/>
                </a:lnTo>
                <a:lnTo>
                  <a:pt x="1375" y="1539"/>
                </a:lnTo>
                <a:lnTo>
                  <a:pt x="1378" y="1544"/>
                </a:lnTo>
                <a:lnTo>
                  <a:pt x="1380" y="1546"/>
                </a:lnTo>
                <a:lnTo>
                  <a:pt x="1382" y="1546"/>
                </a:lnTo>
                <a:lnTo>
                  <a:pt x="1382" y="1546"/>
                </a:lnTo>
                <a:lnTo>
                  <a:pt x="1384" y="1546"/>
                </a:lnTo>
                <a:lnTo>
                  <a:pt x="1384" y="1546"/>
                </a:lnTo>
                <a:lnTo>
                  <a:pt x="1387" y="1543"/>
                </a:lnTo>
                <a:lnTo>
                  <a:pt x="1392" y="1537"/>
                </a:lnTo>
                <a:lnTo>
                  <a:pt x="1399" y="1527"/>
                </a:lnTo>
                <a:lnTo>
                  <a:pt x="1399" y="1527"/>
                </a:lnTo>
                <a:lnTo>
                  <a:pt x="1403" y="1525"/>
                </a:lnTo>
                <a:lnTo>
                  <a:pt x="1406" y="1523"/>
                </a:lnTo>
                <a:lnTo>
                  <a:pt x="1406" y="1523"/>
                </a:lnTo>
                <a:lnTo>
                  <a:pt x="1411" y="1525"/>
                </a:lnTo>
                <a:lnTo>
                  <a:pt x="1415" y="1527"/>
                </a:lnTo>
                <a:lnTo>
                  <a:pt x="1415" y="1527"/>
                </a:lnTo>
                <a:lnTo>
                  <a:pt x="1418" y="1530"/>
                </a:lnTo>
                <a:lnTo>
                  <a:pt x="1422" y="1536"/>
                </a:lnTo>
                <a:lnTo>
                  <a:pt x="1429" y="1551"/>
                </a:lnTo>
                <a:lnTo>
                  <a:pt x="1429" y="1551"/>
                </a:lnTo>
                <a:lnTo>
                  <a:pt x="1431" y="1555"/>
                </a:lnTo>
                <a:lnTo>
                  <a:pt x="1431" y="1560"/>
                </a:lnTo>
                <a:lnTo>
                  <a:pt x="1432" y="1574"/>
                </a:lnTo>
                <a:lnTo>
                  <a:pt x="1432" y="1574"/>
                </a:lnTo>
                <a:lnTo>
                  <a:pt x="1434" y="1584"/>
                </a:lnTo>
                <a:lnTo>
                  <a:pt x="1438" y="1591"/>
                </a:lnTo>
                <a:lnTo>
                  <a:pt x="1438" y="1598"/>
                </a:lnTo>
                <a:lnTo>
                  <a:pt x="1434" y="1609"/>
                </a:lnTo>
                <a:lnTo>
                  <a:pt x="1434" y="1609"/>
                </a:lnTo>
                <a:lnTo>
                  <a:pt x="1427" y="1619"/>
                </a:lnTo>
                <a:lnTo>
                  <a:pt x="1418" y="1628"/>
                </a:lnTo>
                <a:lnTo>
                  <a:pt x="1410" y="1639"/>
                </a:lnTo>
                <a:lnTo>
                  <a:pt x="1401" y="1651"/>
                </a:lnTo>
                <a:lnTo>
                  <a:pt x="1401" y="1651"/>
                </a:lnTo>
                <a:lnTo>
                  <a:pt x="1387" y="1677"/>
                </a:lnTo>
                <a:lnTo>
                  <a:pt x="1382" y="1687"/>
                </a:lnTo>
                <a:lnTo>
                  <a:pt x="1378" y="1698"/>
                </a:lnTo>
                <a:lnTo>
                  <a:pt x="1378" y="1698"/>
                </a:lnTo>
                <a:lnTo>
                  <a:pt x="1378" y="1703"/>
                </a:lnTo>
                <a:lnTo>
                  <a:pt x="1375" y="1707"/>
                </a:lnTo>
                <a:lnTo>
                  <a:pt x="1370" y="1714"/>
                </a:lnTo>
                <a:lnTo>
                  <a:pt x="1368" y="1719"/>
                </a:lnTo>
                <a:lnTo>
                  <a:pt x="1368" y="1722"/>
                </a:lnTo>
                <a:lnTo>
                  <a:pt x="1368" y="1729"/>
                </a:lnTo>
                <a:lnTo>
                  <a:pt x="1370" y="1738"/>
                </a:lnTo>
                <a:lnTo>
                  <a:pt x="1370" y="1738"/>
                </a:lnTo>
                <a:lnTo>
                  <a:pt x="1375" y="1752"/>
                </a:lnTo>
                <a:lnTo>
                  <a:pt x="1378" y="1762"/>
                </a:lnTo>
                <a:lnTo>
                  <a:pt x="1394" y="1787"/>
                </a:lnTo>
                <a:lnTo>
                  <a:pt x="1394" y="1787"/>
                </a:lnTo>
                <a:lnTo>
                  <a:pt x="1406" y="1806"/>
                </a:lnTo>
                <a:lnTo>
                  <a:pt x="1417" y="1825"/>
                </a:lnTo>
                <a:lnTo>
                  <a:pt x="1432" y="1853"/>
                </a:lnTo>
                <a:lnTo>
                  <a:pt x="1432" y="1853"/>
                </a:lnTo>
                <a:lnTo>
                  <a:pt x="1441" y="1876"/>
                </a:lnTo>
                <a:lnTo>
                  <a:pt x="1448" y="1890"/>
                </a:lnTo>
                <a:lnTo>
                  <a:pt x="1455" y="1900"/>
                </a:lnTo>
                <a:lnTo>
                  <a:pt x="1455" y="1900"/>
                </a:lnTo>
                <a:lnTo>
                  <a:pt x="1469" y="1916"/>
                </a:lnTo>
                <a:lnTo>
                  <a:pt x="1485" y="1926"/>
                </a:lnTo>
                <a:lnTo>
                  <a:pt x="1485" y="1926"/>
                </a:lnTo>
                <a:lnTo>
                  <a:pt x="1518" y="1949"/>
                </a:lnTo>
                <a:lnTo>
                  <a:pt x="1518" y="1949"/>
                </a:lnTo>
                <a:lnTo>
                  <a:pt x="1527" y="1954"/>
                </a:lnTo>
                <a:lnTo>
                  <a:pt x="1534" y="1961"/>
                </a:lnTo>
                <a:lnTo>
                  <a:pt x="1539" y="1968"/>
                </a:lnTo>
                <a:lnTo>
                  <a:pt x="1544" y="1979"/>
                </a:lnTo>
                <a:lnTo>
                  <a:pt x="1544" y="1979"/>
                </a:lnTo>
                <a:lnTo>
                  <a:pt x="1549" y="1998"/>
                </a:lnTo>
                <a:lnTo>
                  <a:pt x="1549" y="1998"/>
                </a:lnTo>
                <a:lnTo>
                  <a:pt x="1551" y="2019"/>
                </a:lnTo>
                <a:lnTo>
                  <a:pt x="1551" y="2036"/>
                </a:lnTo>
                <a:lnTo>
                  <a:pt x="1547" y="2050"/>
                </a:lnTo>
                <a:lnTo>
                  <a:pt x="1547" y="2050"/>
                </a:lnTo>
                <a:lnTo>
                  <a:pt x="1544" y="2075"/>
                </a:lnTo>
                <a:lnTo>
                  <a:pt x="1541" y="2097"/>
                </a:lnTo>
                <a:lnTo>
                  <a:pt x="1541" y="2097"/>
                </a:lnTo>
                <a:lnTo>
                  <a:pt x="1537" y="2125"/>
                </a:lnTo>
                <a:lnTo>
                  <a:pt x="1527" y="2171"/>
                </a:lnTo>
                <a:lnTo>
                  <a:pt x="1511" y="2249"/>
                </a:lnTo>
                <a:lnTo>
                  <a:pt x="1511" y="2249"/>
                </a:lnTo>
                <a:lnTo>
                  <a:pt x="1495" y="2328"/>
                </a:lnTo>
                <a:lnTo>
                  <a:pt x="1481" y="2403"/>
                </a:lnTo>
                <a:lnTo>
                  <a:pt x="1481" y="2403"/>
                </a:lnTo>
                <a:lnTo>
                  <a:pt x="1476" y="2422"/>
                </a:lnTo>
                <a:lnTo>
                  <a:pt x="1474" y="2445"/>
                </a:lnTo>
                <a:lnTo>
                  <a:pt x="1467" y="2502"/>
                </a:lnTo>
                <a:lnTo>
                  <a:pt x="1467" y="2502"/>
                </a:lnTo>
                <a:lnTo>
                  <a:pt x="1462" y="2548"/>
                </a:lnTo>
                <a:lnTo>
                  <a:pt x="1462" y="2563"/>
                </a:lnTo>
                <a:lnTo>
                  <a:pt x="1464" y="2570"/>
                </a:lnTo>
                <a:lnTo>
                  <a:pt x="1467" y="2577"/>
                </a:lnTo>
                <a:lnTo>
                  <a:pt x="1467" y="2577"/>
                </a:lnTo>
                <a:lnTo>
                  <a:pt x="1486" y="2624"/>
                </a:lnTo>
                <a:lnTo>
                  <a:pt x="1486" y="2624"/>
                </a:lnTo>
                <a:lnTo>
                  <a:pt x="1493" y="2637"/>
                </a:lnTo>
                <a:lnTo>
                  <a:pt x="1502" y="2645"/>
                </a:lnTo>
                <a:lnTo>
                  <a:pt x="1521" y="2663"/>
                </a:lnTo>
                <a:lnTo>
                  <a:pt x="1521" y="2663"/>
                </a:lnTo>
                <a:lnTo>
                  <a:pt x="1551" y="2680"/>
                </a:lnTo>
                <a:lnTo>
                  <a:pt x="1567" y="2687"/>
                </a:lnTo>
                <a:lnTo>
                  <a:pt x="1581" y="2692"/>
                </a:lnTo>
                <a:lnTo>
                  <a:pt x="1581" y="2692"/>
                </a:lnTo>
                <a:lnTo>
                  <a:pt x="1591" y="2694"/>
                </a:lnTo>
                <a:lnTo>
                  <a:pt x="1591" y="2694"/>
                </a:lnTo>
                <a:lnTo>
                  <a:pt x="1609" y="2692"/>
                </a:lnTo>
                <a:lnTo>
                  <a:pt x="1628" y="2689"/>
                </a:lnTo>
                <a:lnTo>
                  <a:pt x="1628" y="2689"/>
                </a:lnTo>
                <a:lnTo>
                  <a:pt x="1654" y="2685"/>
                </a:lnTo>
                <a:lnTo>
                  <a:pt x="1659" y="2684"/>
                </a:lnTo>
                <a:lnTo>
                  <a:pt x="1659" y="2682"/>
                </a:lnTo>
                <a:lnTo>
                  <a:pt x="1656" y="2680"/>
                </a:lnTo>
                <a:lnTo>
                  <a:pt x="1656" y="2680"/>
                </a:lnTo>
                <a:lnTo>
                  <a:pt x="1649" y="2680"/>
                </a:lnTo>
                <a:lnTo>
                  <a:pt x="1649" y="2680"/>
                </a:lnTo>
                <a:lnTo>
                  <a:pt x="1647" y="2680"/>
                </a:lnTo>
                <a:lnTo>
                  <a:pt x="1647" y="2680"/>
                </a:lnTo>
                <a:lnTo>
                  <a:pt x="1643" y="2680"/>
                </a:lnTo>
                <a:lnTo>
                  <a:pt x="1643" y="2680"/>
                </a:lnTo>
                <a:lnTo>
                  <a:pt x="1635" y="2678"/>
                </a:lnTo>
                <a:lnTo>
                  <a:pt x="1628" y="2675"/>
                </a:lnTo>
                <a:lnTo>
                  <a:pt x="1619" y="2671"/>
                </a:lnTo>
                <a:lnTo>
                  <a:pt x="1619" y="2671"/>
                </a:lnTo>
                <a:lnTo>
                  <a:pt x="1603" y="2663"/>
                </a:lnTo>
                <a:lnTo>
                  <a:pt x="1591" y="2657"/>
                </a:lnTo>
                <a:lnTo>
                  <a:pt x="1586" y="2656"/>
                </a:lnTo>
                <a:lnTo>
                  <a:pt x="1581" y="2652"/>
                </a:lnTo>
                <a:lnTo>
                  <a:pt x="1577" y="2647"/>
                </a:lnTo>
                <a:lnTo>
                  <a:pt x="1574" y="2640"/>
                </a:lnTo>
                <a:lnTo>
                  <a:pt x="1574" y="2640"/>
                </a:lnTo>
                <a:lnTo>
                  <a:pt x="1570" y="2626"/>
                </a:lnTo>
                <a:lnTo>
                  <a:pt x="1567" y="2610"/>
                </a:lnTo>
                <a:lnTo>
                  <a:pt x="1563" y="2586"/>
                </a:lnTo>
                <a:lnTo>
                  <a:pt x="1563" y="2586"/>
                </a:lnTo>
                <a:lnTo>
                  <a:pt x="1561" y="2582"/>
                </a:lnTo>
                <a:lnTo>
                  <a:pt x="1561" y="2579"/>
                </a:lnTo>
                <a:lnTo>
                  <a:pt x="1565" y="2574"/>
                </a:lnTo>
                <a:lnTo>
                  <a:pt x="1572" y="2567"/>
                </a:lnTo>
                <a:lnTo>
                  <a:pt x="1581" y="2556"/>
                </a:lnTo>
                <a:lnTo>
                  <a:pt x="1581" y="2556"/>
                </a:lnTo>
                <a:lnTo>
                  <a:pt x="1588" y="2546"/>
                </a:lnTo>
                <a:lnTo>
                  <a:pt x="1593" y="2541"/>
                </a:lnTo>
                <a:lnTo>
                  <a:pt x="1607" y="2528"/>
                </a:lnTo>
                <a:lnTo>
                  <a:pt x="1607" y="2528"/>
                </a:lnTo>
                <a:lnTo>
                  <a:pt x="1619" y="2518"/>
                </a:lnTo>
                <a:lnTo>
                  <a:pt x="1621" y="2513"/>
                </a:lnTo>
                <a:lnTo>
                  <a:pt x="1617" y="2507"/>
                </a:lnTo>
                <a:lnTo>
                  <a:pt x="1617" y="2507"/>
                </a:lnTo>
                <a:lnTo>
                  <a:pt x="1612" y="2502"/>
                </a:lnTo>
                <a:lnTo>
                  <a:pt x="1610" y="2493"/>
                </a:lnTo>
                <a:lnTo>
                  <a:pt x="1609" y="2476"/>
                </a:lnTo>
                <a:lnTo>
                  <a:pt x="1609" y="2476"/>
                </a:lnTo>
                <a:lnTo>
                  <a:pt x="1610" y="2467"/>
                </a:lnTo>
                <a:lnTo>
                  <a:pt x="1612" y="2464"/>
                </a:lnTo>
                <a:lnTo>
                  <a:pt x="1616" y="2462"/>
                </a:lnTo>
                <a:lnTo>
                  <a:pt x="1619" y="2455"/>
                </a:lnTo>
                <a:lnTo>
                  <a:pt x="1619" y="2455"/>
                </a:lnTo>
                <a:lnTo>
                  <a:pt x="1628" y="2438"/>
                </a:lnTo>
                <a:lnTo>
                  <a:pt x="1633" y="2424"/>
                </a:lnTo>
                <a:lnTo>
                  <a:pt x="1638" y="2404"/>
                </a:lnTo>
                <a:lnTo>
                  <a:pt x="1640" y="2396"/>
                </a:lnTo>
                <a:lnTo>
                  <a:pt x="1640" y="2392"/>
                </a:lnTo>
                <a:lnTo>
                  <a:pt x="1643" y="2392"/>
                </a:lnTo>
                <a:lnTo>
                  <a:pt x="1643" y="2392"/>
                </a:lnTo>
                <a:lnTo>
                  <a:pt x="1652" y="2394"/>
                </a:lnTo>
                <a:lnTo>
                  <a:pt x="1671" y="2396"/>
                </a:lnTo>
                <a:lnTo>
                  <a:pt x="1671" y="2396"/>
                </a:lnTo>
                <a:lnTo>
                  <a:pt x="1677" y="2397"/>
                </a:lnTo>
                <a:lnTo>
                  <a:pt x="1677" y="2397"/>
                </a:lnTo>
                <a:lnTo>
                  <a:pt x="1678" y="2396"/>
                </a:lnTo>
                <a:lnTo>
                  <a:pt x="1680" y="2396"/>
                </a:lnTo>
                <a:lnTo>
                  <a:pt x="1677" y="2389"/>
                </a:lnTo>
                <a:lnTo>
                  <a:pt x="1670" y="2375"/>
                </a:lnTo>
                <a:lnTo>
                  <a:pt x="1666" y="2364"/>
                </a:lnTo>
                <a:lnTo>
                  <a:pt x="1663" y="2352"/>
                </a:lnTo>
                <a:lnTo>
                  <a:pt x="1663" y="2352"/>
                </a:lnTo>
                <a:lnTo>
                  <a:pt x="1666" y="2350"/>
                </a:lnTo>
                <a:lnTo>
                  <a:pt x="1673" y="2349"/>
                </a:lnTo>
                <a:lnTo>
                  <a:pt x="1689" y="2342"/>
                </a:lnTo>
                <a:lnTo>
                  <a:pt x="1689" y="2342"/>
                </a:lnTo>
                <a:lnTo>
                  <a:pt x="1694" y="2338"/>
                </a:lnTo>
                <a:lnTo>
                  <a:pt x="1698" y="2331"/>
                </a:lnTo>
                <a:lnTo>
                  <a:pt x="1701" y="2319"/>
                </a:lnTo>
                <a:lnTo>
                  <a:pt x="1701" y="2319"/>
                </a:lnTo>
                <a:lnTo>
                  <a:pt x="1703" y="2317"/>
                </a:lnTo>
                <a:lnTo>
                  <a:pt x="1703" y="2317"/>
                </a:lnTo>
                <a:lnTo>
                  <a:pt x="1703" y="2317"/>
                </a:lnTo>
                <a:lnTo>
                  <a:pt x="1711" y="2319"/>
                </a:lnTo>
                <a:lnTo>
                  <a:pt x="1711" y="2319"/>
                </a:lnTo>
                <a:lnTo>
                  <a:pt x="1717" y="2322"/>
                </a:lnTo>
                <a:lnTo>
                  <a:pt x="1722" y="2322"/>
                </a:lnTo>
                <a:lnTo>
                  <a:pt x="1722" y="2322"/>
                </a:lnTo>
                <a:lnTo>
                  <a:pt x="1725" y="2322"/>
                </a:lnTo>
                <a:lnTo>
                  <a:pt x="1725" y="2322"/>
                </a:lnTo>
                <a:lnTo>
                  <a:pt x="1741" y="2321"/>
                </a:lnTo>
                <a:lnTo>
                  <a:pt x="1750" y="2317"/>
                </a:lnTo>
                <a:lnTo>
                  <a:pt x="1753" y="2314"/>
                </a:lnTo>
                <a:lnTo>
                  <a:pt x="1759" y="2308"/>
                </a:lnTo>
                <a:lnTo>
                  <a:pt x="1759" y="2308"/>
                </a:lnTo>
                <a:lnTo>
                  <a:pt x="1764" y="2300"/>
                </a:lnTo>
                <a:lnTo>
                  <a:pt x="1766" y="2295"/>
                </a:lnTo>
                <a:lnTo>
                  <a:pt x="1764" y="2289"/>
                </a:lnTo>
                <a:lnTo>
                  <a:pt x="1760" y="2284"/>
                </a:lnTo>
                <a:lnTo>
                  <a:pt x="1760" y="2284"/>
                </a:lnTo>
                <a:lnTo>
                  <a:pt x="1759" y="2281"/>
                </a:lnTo>
                <a:lnTo>
                  <a:pt x="1759" y="2281"/>
                </a:lnTo>
                <a:lnTo>
                  <a:pt x="1759" y="2281"/>
                </a:lnTo>
                <a:lnTo>
                  <a:pt x="1760" y="2281"/>
                </a:lnTo>
                <a:lnTo>
                  <a:pt x="1760" y="2281"/>
                </a:lnTo>
                <a:lnTo>
                  <a:pt x="1760" y="2281"/>
                </a:lnTo>
                <a:lnTo>
                  <a:pt x="1760" y="2281"/>
                </a:lnTo>
                <a:lnTo>
                  <a:pt x="1760" y="2279"/>
                </a:lnTo>
                <a:lnTo>
                  <a:pt x="1759" y="2275"/>
                </a:lnTo>
                <a:lnTo>
                  <a:pt x="1759" y="2275"/>
                </a:lnTo>
                <a:lnTo>
                  <a:pt x="1757" y="2274"/>
                </a:lnTo>
                <a:lnTo>
                  <a:pt x="1759" y="2272"/>
                </a:lnTo>
                <a:lnTo>
                  <a:pt x="1759" y="2272"/>
                </a:lnTo>
                <a:lnTo>
                  <a:pt x="1769" y="2275"/>
                </a:lnTo>
                <a:lnTo>
                  <a:pt x="1769" y="2275"/>
                </a:lnTo>
                <a:lnTo>
                  <a:pt x="1778" y="2279"/>
                </a:lnTo>
                <a:lnTo>
                  <a:pt x="1785" y="2279"/>
                </a:lnTo>
                <a:lnTo>
                  <a:pt x="1785" y="2279"/>
                </a:lnTo>
                <a:lnTo>
                  <a:pt x="1787" y="2279"/>
                </a:lnTo>
                <a:lnTo>
                  <a:pt x="1790" y="2277"/>
                </a:lnTo>
                <a:lnTo>
                  <a:pt x="1790" y="2277"/>
                </a:lnTo>
                <a:lnTo>
                  <a:pt x="1804" y="2261"/>
                </a:lnTo>
                <a:lnTo>
                  <a:pt x="1804" y="2261"/>
                </a:lnTo>
                <a:lnTo>
                  <a:pt x="1814" y="2249"/>
                </a:lnTo>
                <a:lnTo>
                  <a:pt x="1823" y="2235"/>
                </a:lnTo>
                <a:lnTo>
                  <a:pt x="1835" y="2220"/>
                </a:lnTo>
                <a:lnTo>
                  <a:pt x="1851" y="2204"/>
                </a:lnTo>
                <a:lnTo>
                  <a:pt x="1851" y="2204"/>
                </a:lnTo>
                <a:lnTo>
                  <a:pt x="1875" y="2179"/>
                </a:lnTo>
                <a:lnTo>
                  <a:pt x="1882" y="2171"/>
                </a:lnTo>
                <a:lnTo>
                  <a:pt x="1889" y="2160"/>
                </a:lnTo>
                <a:lnTo>
                  <a:pt x="1889" y="2160"/>
                </a:lnTo>
                <a:lnTo>
                  <a:pt x="1898" y="2132"/>
                </a:lnTo>
                <a:lnTo>
                  <a:pt x="1905" y="2108"/>
                </a:lnTo>
                <a:lnTo>
                  <a:pt x="1905" y="2108"/>
                </a:lnTo>
                <a:lnTo>
                  <a:pt x="1912" y="2094"/>
                </a:lnTo>
                <a:lnTo>
                  <a:pt x="1923" y="2083"/>
                </a:lnTo>
                <a:lnTo>
                  <a:pt x="1923" y="2083"/>
                </a:lnTo>
                <a:lnTo>
                  <a:pt x="1931" y="2078"/>
                </a:lnTo>
                <a:lnTo>
                  <a:pt x="1945" y="2069"/>
                </a:lnTo>
                <a:lnTo>
                  <a:pt x="1957" y="2064"/>
                </a:lnTo>
                <a:lnTo>
                  <a:pt x="1968" y="2061"/>
                </a:lnTo>
                <a:lnTo>
                  <a:pt x="1968" y="2061"/>
                </a:lnTo>
                <a:lnTo>
                  <a:pt x="1973" y="2059"/>
                </a:lnTo>
                <a:lnTo>
                  <a:pt x="1977" y="2055"/>
                </a:lnTo>
                <a:lnTo>
                  <a:pt x="1984" y="2047"/>
                </a:lnTo>
                <a:lnTo>
                  <a:pt x="1992" y="2033"/>
                </a:lnTo>
                <a:lnTo>
                  <a:pt x="2003" y="2017"/>
                </a:lnTo>
                <a:lnTo>
                  <a:pt x="2003" y="2017"/>
                </a:lnTo>
                <a:lnTo>
                  <a:pt x="2010" y="2010"/>
                </a:lnTo>
                <a:lnTo>
                  <a:pt x="2015" y="2007"/>
                </a:lnTo>
                <a:lnTo>
                  <a:pt x="2020" y="2005"/>
                </a:lnTo>
                <a:lnTo>
                  <a:pt x="2026" y="2005"/>
                </a:lnTo>
                <a:lnTo>
                  <a:pt x="2026" y="2005"/>
                </a:lnTo>
                <a:lnTo>
                  <a:pt x="2032" y="2005"/>
                </a:lnTo>
                <a:lnTo>
                  <a:pt x="2032" y="2005"/>
                </a:lnTo>
                <a:lnTo>
                  <a:pt x="2038" y="2007"/>
                </a:lnTo>
                <a:lnTo>
                  <a:pt x="2038" y="2007"/>
                </a:lnTo>
                <a:lnTo>
                  <a:pt x="2039" y="2005"/>
                </a:lnTo>
                <a:lnTo>
                  <a:pt x="2041" y="2003"/>
                </a:lnTo>
                <a:lnTo>
                  <a:pt x="2041" y="2003"/>
                </a:lnTo>
                <a:lnTo>
                  <a:pt x="2043" y="1991"/>
                </a:lnTo>
                <a:lnTo>
                  <a:pt x="2043" y="1975"/>
                </a:lnTo>
                <a:lnTo>
                  <a:pt x="2045" y="1939"/>
                </a:lnTo>
                <a:lnTo>
                  <a:pt x="2045" y="1939"/>
                </a:lnTo>
                <a:lnTo>
                  <a:pt x="2045" y="1925"/>
                </a:lnTo>
                <a:lnTo>
                  <a:pt x="2043" y="1916"/>
                </a:lnTo>
                <a:lnTo>
                  <a:pt x="2043" y="1911"/>
                </a:lnTo>
                <a:lnTo>
                  <a:pt x="2046" y="1907"/>
                </a:lnTo>
                <a:lnTo>
                  <a:pt x="2046" y="1907"/>
                </a:lnTo>
                <a:lnTo>
                  <a:pt x="2050" y="1900"/>
                </a:lnTo>
                <a:lnTo>
                  <a:pt x="2053" y="1895"/>
                </a:lnTo>
                <a:lnTo>
                  <a:pt x="2053" y="1890"/>
                </a:lnTo>
                <a:lnTo>
                  <a:pt x="2052" y="1883"/>
                </a:lnTo>
                <a:lnTo>
                  <a:pt x="2052" y="1883"/>
                </a:lnTo>
                <a:lnTo>
                  <a:pt x="2048" y="1878"/>
                </a:lnTo>
                <a:lnTo>
                  <a:pt x="2048" y="1878"/>
                </a:lnTo>
                <a:lnTo>
                  <a:pt x="2050" y="1876"/>
                </a:lnTo>
                <a:lnTo>
                  <a:pt x="2053" y="1876"/>
                </a:lnTo>
                <a:lnTo>
                  <a:pt x="2059" y="1874"/>
                </a:lnTo>
                <a:lnTo>
                  <a:pt x="2059" y="1874"/>
                </a:lnTo>
                <a:lnTo>
                  <a:pt x="2074" y="1865"/>
                </a:lnTo>
                <a:lnTo>
                  <a:pt x="2081" y="1860"/>
                </a:lnTo>
                <a:lnTo>
                  <a:pt x="2088" y="1853"/>
                </a:lnTo>
                <a:lnTo>
                  <a:pt x="2088" y="1853"/>
                </a:lnTo>
                <a:lnTo>
                  <a:pt x="2102" y="1832"/>
                </a:lnTo>
                <a:lnTo>
                  <a:pt x="2116" y="1813"/>
                </a:lnTo>
                <a:lnTo>
                  <a:pt x="2116" y="1813"/>
                </a:lnTo>
                <a:lnTo>
                  <a:pt x="2118" y="1808"/>
                </a:lnTo>
                <a:lnTo>
                  <a:pt x="2118" y="1803"/>
                </a:lnTo>
                <a:lnTo>
                  <a:pt x="2116" y="1799"/>
                </a:lnTo>
                <a:lnTo>
                  <a:pt x="2113" y="1792"/>
                </a:lnTo>
                <a:lnTo>
                  <a:pt x="2113" y="1792"/>
                </a:lnTo>
                <a:lnTo>
                  <a:pt x="2111" y="1787"/>
                </a:lnTo>
                <a:lnTo>
                  <a:pt x="2109" y="1782"/>
                </a:lnTo>
                <a:lnTo>
                  <a:pt x="2109" y="1773"/>
                </a:lnTo>
                <a:lnTo>
                  <a:pt x="2111" y="1764"/>
                </a:lnTo>
                <a:lnTo>
                  <a:pt x="2109" y="1762"/>
                </a:lnTo>
                <a:lnTo>
                  <a:pt x="2107" y="1761"/>
                </a:lnTo>
                <a:lnTo>
                  <a:pt x="2107" y="1761"/>
                </a:lnTo>
                <a:lnTo>
                  <a:pt x="2102" y="1759"/>
                </a:lnTo>
                <a:lnTo>
                  <a:pt x="2102" y="1759"/>
                </a:lnTo>
                <a:lnTo>
                  <a:pt x="2095" y="1759"/>
                </a:lnTo>
                <a:lnTo>
                  <a:pt x="2095" y="1759"/>
                </a:lnTo>
                <a:lnTo>
                  <a:pt x="2088" y="1761"/>
                </a:lnTo>
                <a:lnTo>
                  <a:pt x="2088" y="1761"/>
                </a:lnTo>
                <a:lnTo>
                  <a:pt x="2083" y="1759"/>
                </a:lnTo>
                <a:lnTo>
                  <a:pt x="2083" y="1759"/>
                </a:lnTo>
                <a:lnTo>
                  <a:pt x="2074" y="1754"/>
                </a:lnTo>
                <a:lnTo>
                  <a:pt x="2060" y="1745"/>
                </a:lnTo>
                <a:lnTo>
                  <a:pt x="2045" y="1734"/>
                </a:lnTo>
                <a:lnTo>
                  <a:pt x="2029" y="1726"/>
                </a:lnTo>
                <a:lnTo>
                  <a:pt x="2029" y="1726"/>
                </a:lnTo>
                <a:lnTo>
                  <a:pt x="2003" y="1717"/>
                </a:lnTo>
                <a:lnTo>
                  <a:pt x="1966" y="1707"/>
                </a:lnTo>
                <a:lnTo>
                  <a:pt x="1910" y="1691"/>
                </a:lnTo>
                <a:lnTo>
                  <a:pt x="1910" y="1691"/>
                </a:lnTo>
                <a:lnTo>
                  <a:pt x="1905" y="1687"/>
                </a:lnTo>
                <a:lnTo>
                  <a:pt x="1900" y="1682"/>
                </a:lnTo>
                <a:lnTo>
                  <a:pt x="1893" y="1665"/>
                </a:lnTo>
                <a:lnTo>
                  <a:pt x="1893" y="1665"/>
                </a:lnTo>
                <a:lnTo>
                  <a:pt x="1888" y="1652"/>
                </a:lnTo>
                <a:lnTo>
                  <a:pt x="1881" y="1645"/>
                </a:lnTo>
                <a:lnTo>
                  <a:pt x="1875" y="1639"/>
                </a:lnTo>
                <a:lnTo>
                  <a:pt x="1867" y="1635"/>
                </a:lnTo>
                <a:lnTo>
                  <a:pt x="1867" y="1635"/>
                </a:lnTo>
                <a:lnTo>
                  <a:pt x="1856" y="1630"/>
                </a:lnTo>
                <a:lnTo>
                  <a:pt x="1849" y="1626"/>
                </a:lnTo>
                <a:lnTo>
                  <a:pt x="1844" y="1621"/>
                </a:lnTo>
                <a:lnTo>
                  <a:pt x="1842" y="1614"/>
                </a:lnTo>
                <a:lnTo>
                  <a:pt x="1842" y="1614"/>
                </a:lnTo>
                <a:lnTo>
                  <a:pt x="1839" y="1607"/>
                </a:lnTo>
                <a:lnTo>
                  <a:pt x="1834" y="1597"/>
                </a:lnTo>
                <a:lnTo>
                  <a:pt x="1825" y="1590"/>
                </a:lnTo>
                <a:lnTo>
                  <a:pt x="1818" y="1584"/>
                </a:lnTo>
                <a:lnTo>
                  <a:pt x="1818" y="1584"/>
                </a:lnTo>
                <a:lnTo>
                  <a:pt x="1806" y="1581"/>
                </a:lnTo>
                <a:lnTo>
                  <a:pt x="1787" y="1577"/>
                </a:lnTo>
                <a:lnTo>
                  <a:pt x="1767" y="1574"/>
                </a:lnTo>
                <a:lnTo>
                  <a:pt x="1760" y="1570"/>
                </a:lnTo>
                <a:lnTo>
                  <a:pt x="1755" y="1569"/>
                </a:lnTo>
                <a:lnTo>
                  <a:pt x="1755" y="1569"/>
                </a:lnTo>
                <a:lnTo>
                  <a:pt x="1738" y="1555"/>
                </a:lnTo>
                <a:lnTo>
                  <a:pt x="1713" y="1536"/>
                </a:lnTo>
                <a:lnTo>
                  <a:pt x="1713" y="1536"/>
                </a:lnTo>
                <a:lnTo>
                  <a:pt x="1705" y="1525"/>
                </a:lnTo>
                <a:lnTo>
                  <a:pt x="1696" y="1515"/>
                </a:lnTo>
                <a:lnTo>
                  <a:pt x="1687" y="1504"/>
                </a:lnTo>
                <a:lnTo>
                  <a:pt x="1684" y="1501"/>
                </a:lnTo>
                <a:lnTo>
                  <a:pt x="1678" y="1499"/>
                </a:lnTo>
                <a:lnTo>
                  <a:pt x="1678" y="1499"/>
                </a:lnTo>
                <a:lnTo>
                  <a:pt x="1663" y="1494"/>
                </a:lnTo>
                <a:lnTo>
                  <a:pt x="1643" y="1490"/>
                </a:lnTo>
                <a:lnTo>
                  <a:pt x="1621" y="1487"/>
                </a:lnTo>
                <a:lnTo>
                  <a:pt x="1600" y="1483"/>
                </a:lnTo>
                <a:lnTo>
                  <a:pt x="1600" y="1483"/>
                </a:lnTo>
                <a:lnTo>
                  <a:pt x="1582" y="1478"/>
                </a:lnTo>
                <a:lnTo>
                  <a:pt x="1565" y="1474"/>
                </a:lnTo>
                <a:lnTo>
                  <a:pt x="1541" y="1473"/>
                </a:lnTo>
                <a:lnTo>
                  <a:pt x="1541" y="1473"/>
                </a:lnTo>
                <a:lnTo>
                  <a:pt x="1534" y="1471"/>
                </a:lnTo>
                <a:lnTo>
                  <a:pt x="1528" y="1469"/>
                </a:lnTo>
                <a:lnTo>
                  <a:pt x="1528" y="1469"/>
                </a:lnTo>
                <a:lnTo>
                  <a:pt x="1523" y="1471"/>
                </a:lnTo>
                <a:lnTo>
                  <a:pt x="1513" y="1473"/>
                </a:lnTo>
                <a:lnTo>
                  <a:pt x="1513" y="1473"/>
                </a:lnTo>
                <a:lnTo>
                  <a:pt x="1476" y="1485"/>
                </a:lnTo>
                <a:lnTo>
                  <a:pt x="1476" y="1485"/>
                </a:lnTo>
                <a:lnTo>
                  <a:pt x="1467" y="1488"/>
                </a:lnTo>
                <a:lnTo>
                  <a:pt x="1464" y="1494"/>
                </a:lnTo>
                <a:lnTo>
                  <a:pt x="1453" y="1509"/>
                </a:lnTo>
                <a:lnTo>
                  <a:pt x="1453" y="1509"/>
                </a:lnTo>
                <a:lnTo>
                  <a:pt x="1448" y="1520"/>
                </a:lnTo>
                <a:lnTo>
                  <a:pt x="1443" y="1527"/>
                </a:lnTo>
                <a:lnTo>
                  <a:pt x="1441" y="1536"/>
                </a:lnTo>
                <a:lnTo>
                  <a:pt x="1441" y="1536"/>
                </a:lnTo>
                <a:lnTo>
                  <a:pt x="1439" y="1532"/>
                </a:lnTo>
                <a:lnTo>
                  <a:pt x="1436" y="1525"/>
                </a:lnTo>
                <a:lnTo>
                  <a:pt x="1427" y="1520"/>
                </a:lnTo>
                <a:lnTo>
                  <a:pt x="1420" y="1516"/>
                </a:lnTo>
                <a:lnTo>
                  <a:pt x="1413" y="1516"/>
                </a:lnTo>
                <a:lnTo>
                  <a:pt x="1413" y="1516"/>
                </a:lnTo>
                <a:lnTo>
                  <a:pt x="1410" y="1516"/>
                </a:lnTo>
                <a:lnTo>
                  <a:pt x="1410" y="1516"/>
                </a:lnTo>
                <a:lnTo>
                  <a:pt x="1399" y="1516"/>
                </a:lnTo>
                <a:lnTo>
                  <a:pt x="1390" y="1520"/>
                </a:lnTo>
                <a:lnTo>
                  <a:pt x="1390" y="1520"/>
                </a:lnTo>
                <a:lnTo>
                  <a:pt x="1382" y="1523"/>
                </a:lnTo>
                <a:lnTo>
                  <a:pt x="1377" y="1523"/>
                </a:lnTo>
                <a:lnTo>
                  <a:pt x="1377" y="1523"/>
                </a:lnTo>
                <a:lnTo>
                  <a:pt x="1377" y="1523"/>
                </a:lnTo>
                <a:lnTo>
                  <a:pt x="1377" y="1523"/>
                </a:lnTo>
                <a:lnTo>
                  <a:pt x="1364" y="1520"/>
                </a:lnTo>
                <a:lnTo>
                  <a:pt x="1349" y="1511"/>
                </a:lnTo>
                <a:lnTo>
                  <a:pt x="1349" y="1511"/>
                </a:lnTo>
                <a:lnTo>
                  <a:pt x="1340" y="1506"/>
                </a:lnTo>
                <a:lnTo>
                  <a:pt x="1331" y="1499"/>
                </a:lnTo>
                <a:lnTo>
                  <a:pt x="1328" y="1494"/>
                </a:lnTo>
                <a:lnTo>
                  <a:pt x="1326" y="1490"/>
                </a:lnTo>
                <a:lnTo>
                  <a:pt x="1326" y="1487"/>
                </a:lnTo>
                <a:lnTo>
                  <a:pt x="1326" y="1487"/>
                </a:lnTo>
                <a:lnTo>
                  <a:pt x="1333" y="1471"/>
                </a:lnTo>
                <a:lnTo>
                  <a:pt x="1336" y="1459"/>
                </a:lnTo>
                <a:lnTo>
                  <a:pt x="1336" y="1459"/>
                </a:lnTo>
                <a:lnTo>
                  <a:pt x="1336" y="1443"/>
                </a:lnTo>
                <a:lnTo>
                  <a:pt x="1336" y="1427"/>
                </a:lnTo>
                <a:lnTo>
                  <a:pt x="1336" y="1427"/>
                </a:lnTo>
                <a:lnTo>
                  <a:pt x="1336" y="1419"/>
                </a:lnTo>
                <a:lnTo>
                  <a:pt x="1333" y="1415"/>
                </a:lnTo>
                <a:lnTo>
                  <a:pt x="1326" y="1410"/>
                </a:lnTo>
                <a:lnTo>
                  <a:pt x="1326" y="1410"/>
                </a:lnTo>
                <a:lnTo>
                  <a:pt x="1319" y="1408"/>
                </a:lnTo>
                <a:lnTo>
                  <a:pt x="1312" y="1408"/>
                </a:lnTo>
                <a:lnTo>
                  <a:pt x="1312" y="1408"/>
                </a:lnTo>
                <a:lnTo>
                  <a:pt x="1303" y="1408"/>
                </a:lnTo>
                <a:lnTo>
                  <a:pt x="1303" y="1408"/>
                </a:lnTo>
                <a:lnTo>
                  <a:pt x="1295" y="1408"/>
                </a:lnTo>
                <a:lnTo>
                  <a:pt x="1295" y="1408"/>
                </a:lnTo>
                <a:lnTo>
                  <a:pt x="1286" y="1406"/>
                </a:lnTo>
                <a:lnTo>
                  <a:pt x="1286" y="1406"/>
                </a:lnTo>
                <a:lnTo>
                  <a:pt x="1279" y="1405"/>
                </a:lnTo>
                <a:lnTo>
                  <a:pt x="1272" y="1403"/>
                </a:lnTo>
                <a:lnTo>
                  <a:pt x="1258" y="1403"/>
                </a:lnTo>
                <a:lnTo>
                  <a:pt x="1258" y="1403"/>
                </a:lnTo>
                <a:lnTo>
                  <a:pt x="1251" y="1403"/>
                </a:lnTo>
                <a:lnTo>
                  <a:pt x="1246" y="1401"/>
                </a:lnTo>
                <a:lnTo>
                  <a:pt x="1242" y="1399"/>
                </a:lnTo>
                <a:lnTo>
                  <a:pt x="1242" y="1399"/>
                </a:lnTo>
                <a:lnTo>
                  <a:pt x="1251" y="1394"/>
                </a:lnTo>
                <a:lnTo>
                  <a:pt x="1256" y="1389"/>
                </a:lnTo>
                <a:lnTo>
                  <a:pt x="1258" y="1386"/>
                </a:lnTo>
                <a:lnTo>
                  <a:pt x="1258" y="1382"/>
                </a:lnTo>
                <a:lnTo>
                  <a:pt x="1258" y="1382"/>
                </a:lnTo>
                <a:lnTo>
                  <a:pt x="1260" y="1368"/>
                </a:lnTo>
                <a:lnTo>
                  <a:pt x="1260" y="1368"/>
                </a:lnTo>
                <a:lnTo>
                  <a:pt x="1258" y="1363"/>
                </a:lnTo>
                <a:lnTo>
                  <a:pt x="1256" y="1359"/>
                </a:lnTo>
                <a:lnTo>
                  <a:pt x="1256" y="1359"/>
                </a:lnTo>
                <a:lnTo>
                  <a:pt x="1260" y="1356"/>
                </a:lnTo>
                <a:lnTo>
                  <a:pt x="1265" y="1351"/>
                </a:lnTo>
                <a:lnTo>
                  <a:pt x="1265" y="1351"/>
                </a:lnTo>
                <a:lnTo>
                  <a:pt x="1265" y="1349"/>
                </a:lnTo>
                <a:lnTo>
                  <a:pt x="1265" y="1349"/>
                </a:lnTo>
                <a:lnTo>
                  <a:pt x="1265" y="1351"/>
                </a:lnTo>
                <a:lnTo>
                  <a:pt x="1265" y="1351"/>
                </a:lnTo>
                <a:lnTo>
                  <a:pt x="1267" y="1351"/>
                </a:lnTo>
                <a:lnTo>
                  <a:pt x="1267" y="1351"/>
                </a:lnTo>
                <a:lnTo>
                  <a:pt x="1268" y="1349"/>
                </a:lnTo>
                <a:lnTo>
                  <a:pt x="1268" y="1349"/>
                </a:lnTo>
                <a:lnTo>
                  <a:pt x="1272" y="1347"/>
                </a:lnTo>
                <a:lnTo>
                  <a:pt x="1272" y="1345"/>
                </a:lnTo>
                <a:lnTo>
                  <a:pt x="1272" y="1338"/>
                </a:lnTo>
                <a:lnTo>
                  <a:pt x="1272" y="1338"/>
                </a:lnTo>
                <a:lnTo>
                  <a:pt x="1274" y="1331"/>
                </a:lnTo>
                <a:lnTo>
                  <a:pt x="1277" y="1324"/>
                </a:lnTo>
                <a:lnTo>
                  <a:pt x="1277" y="1324"/>
                </a:lnTo>
                <a:lnTo>
                  <a:pt x="1281" y="1317"/>
                </a:lnTo>
                <a:lnTo>
                  <a:pt x="1282" y="1312"/>
                </a:lnTo>
                <a:lnTo>
                  <a:pt x="1282" y="1310"/>
                </a:lnTo>
                <a:lnTo>
                  <a:pt x="1281" y="1309"/>
                </a:lnTo>
                <a:lnTo>
                  <a:pt x="1274" y="1307"/>
                </a:lnTo>
                <a:lnTo>
                  <a:pt x="1274" y="1307"/>
                </a:lnTo>
                <a:lnTo>
                  <a:pt x="1268" y="1307"/>
                </a:lnTo>
                <a:lnTo>
                  <a:pt x="1268" y="1307"/>
                </a:lnTo>
                <a:lnTo>
                  <a:pt x="1247" y="1309"/>
                </a:lnTo>
                <a:lnTo>
                  <a:pt x="1232" y="1310"/>
                </a:lnTo>
                <a:lnTo>
                  <a:pt x="1232" y="1310"/>
                </a:lnTo>
                <a:lnTo>
                  <a:pt x="1228" y="1310"/>
                </a:lnTo>
                <a:lnTo>
                  <a:pt x="1227" y="1312"/>
                </a:lnTo>
                <a:lnTo>
                  <a:pt x="1225" y="1319"/>
                </a:lnTo>
                <a:lnTo>
                  <a:pt x="1221" y="1331"/>
                </a:lnTo>
                <a:lnTo>
                  <a:pt x="1221" y="1331"/>
                </a:lnTo>
                <a:lnTo>
                  <a:pt x="1220" y="1337"/>
                </a:lnTo>
                <a:lnTo>
                  <a:pt x="1216" y="1342"/>
                </a:lnTo>
                <a:lnTo>
                  <a:pt x="1211" y="1351"/>
                </a:lnTo>
                <a:lnTo>
                  <a:pt x="1211" y="1351"/>
                </a:lnTo>
                <a:lnTo>
                  <a:pt x="1207" y="1361"/>
                </a:lnTo>
                <a:lnTo>
                  <a:pt x="1207" y="1361"/>
                </a:lnTo>
                <a:lnTo>
                  <a:pt x="1207" y="1363"/>
                </a:lnTo>
                <a:lnTo>
                  <a:pt x="1207" y="1363"/>
                </a:lnTo>
                <a:lnTo>
                  <a:pt x="1207" y="1363"/>
                </a:lnTo>
                <a:lnTo>
                  <a:pt x="1204" y="1361"/>
                </a:lnTo>
                <a:lnTo>
                  <a:pt x="1204" y="1361"/>
                </a:lnTo>
                <a:lnTo>
                  <a:pt x="1200" y="1359"/>
                </a:lnTo>
                <a:lnTo>
                  <a:pt x="1197" y="1359"/>
                </a:lnTo>
                <a:lnTo>
                  <a:pt x="1188" y="1358"/>
                </a:lnTo>
                <a:lnTo>
                  <a:pt x="1188" y="1358"/>
                </a:lnTo>
                <a:lnTo>
                  <a:pt x="1178" y="1359"/>
                </a:lnTo>
                <a:lnTo>
                  <a:pt x="1165" y="1365"/>
                </a:lnTo>
                <a:lnTo>
                  <a:pt x="1165" y="1365"/>
                </a:lnTo>
                <a:lnTo>
                  <a:pt x="1160" y="1365"/>
                </a:lnTo>
                <a:lnTo>
                  <a:pt x="1160" y="1365"/>
                </a:lnTo>
                <a:lnTo>
                  <a:pt x="1157" y="1365"/>
                </a:lnTo>
                <a:lnTo>
                  <a:pt x="1155" y="1363"/>
                </a:lnTo>
                <a:lnTo>
                  <a:pt x="1155" y="1363"/>
                </a:lnTo>
                <a:lnTo>
                  <a:pt x="1151" y="1359"/>
                </a:lnTo>
                <a:lnTo>
                  <a:pt x="1146" y="1356"/>
                </a:lnTo>
                <a:lnTo>
                  <a:pt x="1146" y="1356"/>
                </a:lnTo>
                <a:lnTo>
                  <a:pt x="1143" y="1354"/>
                </a:lnTo>
                <a:lnTo>
                  <a:pt x="1138" y="1351"/>
                </a:lnTo>
                <a:lnTo>
                  <a:pt x="1129" y="1342"/>
                </a:lnTo>
                <a:lnTo>
                  <a:pt x="1129" y="1342"/>
                </a:lnTo>
                <a:lnTo>
                  <a:pt x="1118" y="1328"/>
                </a:lnTo>
                <a:lnTo>
                  <a:pt x="1108" y="1309"/>
                </a:lnTo>
                <a:lnTo>
                  <a:pt x="1108" y="1309"/>
                </a:lnTo>
                <a:lnTo>
                  <a:pt x="1103" y="1298"/>
                </a:lnTo>
                <a:lnTo>
                  <a:pt x="1099" y="1290"/>
                </a:lnTo>
                <a:lnTo>
                  <a:pt x="1099" y="1281"/>
                </a:lnTo>
                <a:lnTo>
                  <a:pt x="1103" y="1270"/>
                </a:lnTo>
                <a:lnTo>
                  <a:pt x="1103" y="1270"/>
                </a:lnTo>
                <a:lnTo>
                  <a:pt x="1111" y="1253"/>
                </a:lnTo>
                <a:lnTo>
                  <a:pt x="1117" y="1241"/>
                </a:lnTo>
                <a:lnTo>
                  <a:pt x="1117" y="1241"/>
                </a:lnTo>
                <a:lnTo>
                  <a:pt x="1118" y="1235"/>
                </a:lnTo>
                <a:lnTo>
                  <a:pt x="1118" y="1232"/>
                </a:lnTo>
                <a:lnTo>
                  <a:pt x="1113" y="1227"/>
                </a:lnTo>
                <a:lnTo>
                  <a:pt x="1113" y="1227"/>
                </a:lnTo>
                <a:lnTo>
                  <a:pt x="1108" y="1220"/>
                </a:lnTo>
                <a:lnTo>
                  <a:pt x="1104" y="1216"/>
                </a:lnTo>
                <a:lnTo>
                  <a:pt x="1104" y="1213"/>
                </a:lnTo>
                <a:lnTo>
                  <a:pt x="1106" y="1208"/>
                </a:lnTo>
                <a:lnTo>
                  <a:pt x="1106" y="1208"/>
                </a:lnTo>
                <a:lnTo>
                  <a:pt x="1110" y="1202"/>
                </a:lnTo>
                <a:lnTo>
                  <a:pt x="1115" y="1197"/>
                </a:lnTo>
                <a:lnTo>
                  <a:pt x="1131" y="1183"/>
                </a:lnTo>
                <a:lnTo>
                  <a:pt x="1131" y="1183"/>
                </a:lnTo>
                <a:lnTo>
                  <a:pt x="1153" y="1167"/>
                </a:lnTo>
                <a:lnTo>
                  <a:pt x="1165" y="1160"/>
                </a:lnTo>
                <a:lnTo>
                  <a:pt x="1174" y="1157"/>
                </a:lnTo>
                <a:lnTo>
                  <a:pt x="1174" y="1157"/>
                </a:lnTo>
                <a:lnTo>
                  <a:pt x="1174" y="1157"/>
                </a:lnTo>
                <a:lnTo>
                  <a:pt x="1174" y="1157"/>
                </a:lnTo>
                <a:lnTo>
                  <a:pt x="1185" y="1159"/>
                </a:lnTo>
                <a:lnTo>
                  <a:pt x="1193" y="1162"/>
                </a:lnTo>
                <a:lnTo>
                  <a:pt x="1193" y="1162"/>
                </a:lnTo>
                <a:lnTo>
                  <a:pt x="1200" y="1164"/>
                </a:lnTo>
                <a:lnTo>
                  <a:pt x="1207" y="1164"/>
                </a:lnTo>
                <a:lnTo>
                  <a:pt x="1207" y="1164"/>
                </a:lnTo>
                <a:lnTo>
                  <a:pt x="1211" y="1166"/>
                </a:lnTo>
                <a:lnTo>
                  <a:pt x="1214" y="1169"/>
                </a:lnTo>
                <a:lnTo>
                  <a:pt x="1216" y="1171"/>
                </a:lnTo>
                <a:lnTo>
                  <a:pt x="1221" y="1173"/>
                </a:lnTo>
                <a:lnTo>
                  <a:pt x="1221" y="1173"/>
                </a:lnTo>
                <a:lnTo>
                  <a:pt x="1228" y="1171"/>
                </a:lnTo>
                <a:lnTo>
                  <a:pt x="1233" y="1169"/>
                </a:lnTo>
                <a:lnTo>
                  <a:pt x="1233" y="1169"/>
                </a:lnTo>
                <a:lnTo>
                  <a:pt x="1235" y="1169"/>
                </a:lnTo>
                <a:lnTo>
                  <a:pt x="1235" y="1169"/>
                </a:lnTo>
                <a:lnTo>
                  <a:pt x="1240" y="1173"/>
                </a:lnTo>
                <a:lnTo>
                  <a:pt x="1244" y="1174"/>
                </a:lnTo>
                <a:lnTo>
                  <a:pt x="1244" y="1174"/>
                </a:lnTo>
                <a:lnTo>
                  <a:pt x="1246" y="1173"/>
                </a:lnTo>
                <a:lnTo>
                  <a:pt x="1246" y="1173"/>
                </a:lnTo>
                <a:lnTo>
                  <a:pt x="1247" y="1169"/>
                </a:lnTo>
                <a:lnTo>
                  <a:pt x="1246" y="1167"/>
                </a:lnTo>
                <a:lnTo>
                  <a:pt x="1244" y="1166"/>
                </a:lnTo>
                <a:lnTo>
                  <a:pt x="1239" y="1162"/>
                </a:lnTo>
                <a:lnTo>
                  <a:pt x="1239" y="1162"/>
                </a:lnTo>
                <a:lnTo>
                  <a:pt x="1232" y="1160"/>
                </a:lnTo>
                <a:lnTo>
                  <a:pt x="1232" y="1155"/>
                </a:lnTo>
                <a:lnTo>
                  <a:pt x="1232" y="1155"/>
                </a:lnTo>
                <a:lnTo>
                  <a:pt x="1232" y="1153"/>
                </a:lnTo>
                <a:lnTo>
                  <a:pt x="1233" y="1152"/>
                </a:lnTo>
                <a:lnTo>
                  <a:pt x="1240" y="1150"/>
                </a:lnTo>
                <a:lnTo>
                  <a:pt x="1240" y="1150"/>
                </a:lnTo>
                <a:lnTo>
                  <a:pt x="1244" y="1150"/>
                </a:lnTo>
                <a:lnTo>
                  <a:pt x="1244" y="1150"/>
                </a:lnTo>
                <a:lnTo>
                  <a:pt x="1254" y="1152"/>
                </a:lnTo>
                <a:lnTo>
                  <a:pt x="1254" y="1152"/>
                </a:lnTo>
                <a:lnTo>
                  <a:pt x="1270" y="1152"/>
                </a:lnTo>
                <a:lnTo>
                  <a:pt x="1270" y="1152"/>
                </a:lnTo>
                <a:lnTo>
                  <a:pt x="1275" y="1152"/>
                </a:lnTo>
                <a:lnTo>
                  <a:pt x="1281" y="1150"/>
                </a:lnTo>
                <a:lnTo>
                  <a:pt x="1281" y="1150"/>
                </a:lnTo>
                <a:lnTo>
                  <a:pt x="1288" y="1148"/>
                </a:lnTo>
                <a:lnTo>
                  <a:pt x="1288" y="1148"/>
                </a:lnTo>
                <a:lnTo>
                  <a:pt x="1300" y="1152"/>
                </a:lnTo>
                <a:lnTo>
                  <a:pt x="1310" y="1155"/>
                </a:lnTo>
                <a:lnTo>
                  <a:pt x="1310" y="1155"/>
                </a:lnTo>
                <a:lnTo>
                  <a:pt x="1317" y="1157"/>
                </a:lnTo>
                <a:lnTo>
                  <a:pt x="1317" y="1157"/>
                </a:lnTo>
                <a:lnTo>
                  <a:pt x="1326" y="1153"/>
                </a:lnTo>
                <a:lnTo>
                  <a:pt x="1326" y="1153"/>
                </a:lnTo>
                <a:lnTo>
                  <a:pt x="1329" y="1153"/>
                </a:lnTo>
                <a:lnTo>
                  <a:pt x="1329" y="1153"/>
                </a:lnTo>
                <a:lnTo>
                  <a:pt x="1336" y="1155"/>
                </a:lnTo>
                <a:lnTo>
                  <a:pt x="1342" y="1159"/>
                </a:lnTo>
                <a:lnTo>
                  <a:pt x="1345" y="1164"/>
                </a:lnTo>
                <a:lnTo>
                  <a:pt x="1347" y="1169"/>
                </a:lnTo>
                <a:lnTo>
                  <a:pt x="1347" y="1169"/>
                </a:lnTo>
                <a:lnTo>
                  <a:pt x="1350" y="1183"/>
                </a:lnTo>
                <a:lnTo>
                  <a:pt x="1352" y="1195"/>
                </a:lnTo>
                <a:lnTo>
                  <a:pt x="1352" y="1195"/>
                </a:lnTo>
                <a:lnTo>
                  <a:pt x="1354" y="1206"/>
                </a:lnTo>
                <a:lnTo>
                  <a:pt x="1356" y="1211"/>
                </a:lnTo>
                <a:lnTo>
                  <a:pt x="1359" y="1218"/>
                </a:lnTo>
                <a:lnTo>
                  <a:pt x="1359" y="1218"/>
                </a:lnTo>
                <a:lnTo>
                  <a:pt x="1363" y="1223"/>
                </a:lnTo>
                <a:lnTo>
                  <a:pt x="1363" y="1228"/>
                </a:lnTo>
                <a:lnTo>
                  <a:pt x="1364" y="1232"/>
                </a:lnTo>
                <a:lnTo>
                  <a:pt x="1368" y="1235"/>
                </a:lnTo>
                <a:lnTo>
                  <a:pt x="1368" y="1235"/>
                </a:lnTo>
                <a:lnTo>
                  <a:pt x="1375" y="1242"/>
                </a:lnTo>
                <a:lnTo>
                  <a:pt x="1377" y="1246"/>
                </a:lnTo>
                <a:lnTo>
                  <a:pt x="1378" y="1246"/>
                </a:lnTo>
                <a:lnTo>
                  <a:pt x="1378" y="1246"/>
                </a:lnTo>
                <a:lnTo>
                  <a:pt x="1382" y="1244"/>
                </a:lnTo>
                <a:lnTo>
                  <a:pt x="1382" y="1244"/>
                </a:lnTo>
                <a:lnTo>
                  <a:pt x="1385" y="1241"/>
                </a:lnTo>
                <a:lnTo>
                  <a:pt x="1387" y="1235"/>
                </a:lnTo>
                <a:lnTo>
                  <a:pt x="1390" y="1223"/>
                </a:lnTo>
                <a:lnTo>
                  <a:pt x="1390" y="1223"/>
                </a:lnTo>
                <a:lnTo>
                  <a:pt x="1390" y="1220"/>
                </a:lnTo>
                <a:lnTo>
                  <a:pt x="1389" y="1218"/>
                </a:lnTo>
                <a:lnTo>
                  <a:pt x="1387" y="1213"/>
                </a:lnTo>
                <a:lnTo>
                  <a:pt x="1382" y="1201"/>
                </a:lnTo>
                <a:lnTo>
                  <a:pt x="1382" y="1201"/>
                </a:lnTo>
                <a:lnTo>
                  <a:pt x="1371" y="1167"/>
                </a:lnTo>
                <a:lnTo>
                  <a:pt x="1368" y="1152"/>
                </a:lnTo>
                <a:lnTo>
                  <a:pt x="1368" y="1145"/>
                </a:lnTo>
                <a:lnTo>
                  <a:pt x="1368" y="1140"/>
                </a:lnTo>
                <a:lnTo>
                  <a:pt x="1368" y="1140"/>
                </a:lnTo>
                <a:lnTo>
                  <a:pt x="1370" y="1126"/>
                </a:lnTo>
                <a:lnTo>
                  <a:pt x="1371" y="1120"/>
                </a:lnTo>
                <a:lnTo>
                  <a:pt x="1375" y="1115"/>
                </a:lnTo>
                <a:lnTo>
                  <a:pt x="1375" y="1115"/>
                </a:lnTo>
                <a:lnTo>
                  <a:pt x="1382" y="1110"/>
                </a:lnTo>
                <a:lnTo>
                  <a:pt x="1387" y="1105"/>
                </a:lnTo>
                <a:lnTo>
                  <a:pt x="1399" y="1096"/>
                </a:lnTo>
                <a:lnTo>
                  <a:pt x="1399" y="1096"/>
                </a:lnTo>
                <a:lnTo>
                  <a:pt x="1410" y="1085"/>
                </a:lnTo>
                <a:lnTo>
                  <a:pt x="1410" y="1085"/>
                </a:lnTo>
                <a:lnTo>
                  <a:pt x="1415" y="1082"/>
                </a:lnTo>
                <a:lnTo>
                  <a:pt x="1418" y="1082"/>
                </a:lnTo>
                <a:lnTo>
                  <a:pt x="1420" y="1078"/>
                </a:lnTo>
                <a:lnTo>
                  <a:pt x="1420" y="1078"/>
                </a:lnTo>
                <a:lnTo>
                  <a:pt x="1431" y="1064"/>
                </a:lnTo>
                <a:lnTo>
                  <a:pt x="1431" y="1064"/>
                </a:lnTo>
                <a:lnTo>
                  <a:pt x="1434" y="1063"/>
                </a:lnTo>
                <a:lnTo>
                  <a:pt x="1436" y="1063"/>
                </a:lnTo>
                <a:lnTo>
                  <a:pt x="1436" y="1063"/>
                </a:lnTo>
                <a:lnTo>
                  <a:pt x="1436" y="1063"/>
                </a:lnTo>
                <a:lnTo>
                  <a:pt x="1436" y="1063"/>
                </a:lnTo>
                <a:lnTo>
                  <a:pt x="1438" y="1063"/>
                </a:lnTo>
                <a:lnTo>
                  <a:pt x="1438" y="1063"/>
                </a:lnTo>
                <a:lnTo>
                  <a:pt x="1441" y="1063"/>
                </a:lnTo>
                <a:lnTo>
                  <a:pt x="1441" y="1063"/>
                </a:lnTo>
                <a:lnTo>
                  <a:pt x="1448" y="1058"/>
                </a:lnTo>
                <a:lnTo>
                  <a:pt x="1452" y="1054"/>
                </a:lnTo>
                <a:lnTo>
                  <a:pt x="1452" y="1054"/>
                </a:lnTo>
                <a:lnTo>
                  <a:pt x="1452" y="1054"/>
                </a:lnTo>
                <a:lnTo>
                  <a:pt x="1452" y="1054"/>
                </a:lnTo>
                <a:lnTo>
                  <a:pt x="1452" y="1054"/>
                </a:lnTo>
                <a:lnTo>
                  <a:pt x="1452" y="1054"/>
                </a:lnTo>
                <a:lnTo>
                  <a:pt x="1452" y="1054"/>
                </a:lnTo>
                <a:lnTo>
                  <a:pt x="1452" y="1054"/>
                </a:lnTo>
                <a:lnTo>
                  <a:pt x="1450" y="1054"/>
                </a:lnTo>
                <a:lnTo>
                  <a:pt x="1448" y="1052"/>
                </a:lnTo>
                <a:lnTo>
                  <a:pt x="1448" y="1052"/>
                </a:lnTo>
                <a:lnTo>
                  <a:pt x="1448" y="1047"/>
                </a:lnTo>
                <a:lnTo>
                  <a:pt x="1448" y="1045"/>
                </a:lnTo>
                <a:lnTo>
                  <a:pt x="1448" y="1045"/>
                </a:lnTo>
                <a:lnTo>
                  <a:pt x="1448" y="1045"/>
                </a:lnTo>
                <a:lnTo>
                  <a:pt x="1453" y="1044"/>
                </a:lnTo>
                <a:lnTo>
                  <a:pt x="1455" y="1042"/>
                </a:lnTo>
                <a:lnTo>
                  <a:pt x="1455" y="1040"/>
                </a:lnTo>
                <a:lnTo>
                  <a:pt x="1455" y="1040"/>
                </a:lnTo>
                <a:lnTo>
                  <a:pt x="1453" y="1037"/>
                </a:lnTo>
                <a:lnTo>
                  <a:pt x="1452" y="1035"/>
                </a:lnTo>
                <a:lnTo>
                  <a:pt x="1448" y="1035"/>
                </a:lnTo>
                <a:lnTo>
                  <a:pt x="1446" y="1033"/>
                </a:lnTo>
                <a:lnTo>
                  <a:pt x="1446" y="1033"/>
                </a:lnTo>
                <a:lnTo>
                  <a:pt x="1446" y="1031"/>
                </a:lnTo>
                <a:lnTo>
                  <a:pt x="1448" y="1028"/>
                </a:lnTo>
                <a:lnTo>
                  <a:pt x="1452" y="1021"/>
                </a:lnTo>
                <a:lnTo>
                  <a:pt x="1450" y="1012"/>
                </a:lnTo>
                <a:lnTo>
                  <a:pt x="1450" y="1012"/>
                </a:lnTo>
                <a:lnTo>
                  <a:pt x="1448" y="1005"/>
                </a:lnTo>
                <a:lnTo>
                  <a:pt x="1450" y="1002"/>
                </a:lnTo>
                <a:lnTo>
                  <a:pt x="1452" y="996"/>
                </a:lnTo>
                <a:lnTo>
                  <a:pt x="1450" y="991"/>
                </a:lnTo>
                <a:lnTo>
                  <a:pt x="1450" y="991"/>
                </a:lnTo>
                <a:lnTo>
                  <a:pt x="1446" y="984"/>
                </a:lnTo>
                <a:lnTo>
                  <a:pt x="1446" y="975"/>
                </a:lnTo>
                <a:lnTo>
                  <a:pt x="1448" y="969"/>
                </a:lnTo>
                <a:lnTo>
                  <a:pt x="1450" y="962"/>
                </a:lnTo>
                <a:lnTo>
                  <a:pt x="1450" y="962"/>
                </a:lnTo>
                <a:lnTo>
                  <a:pt x="1455" y="956"/>
                </a:lnTo>
                <a:lnTo>
                  <a:pt x="1459" y="953"/>
                </a:lnTo>
                <a:lnTo>
                  <a:pt x="1459" y="953"/>
                </a:lnTo>
                <a:lnTo>
                  <a:pt x="1459" y="955"/>
                </a:lnTo>
                <a:lnTo>
                  <a:pt x="1459" y="958"/>
                </a:lnTo>
                <a:lnTo>
                  <a:pt x="1459" y="958"/>
                </a:lnTo>
                <a:lnTo>
                  <a:pt x="1455" y="974"/>
                </a:lnTo>
                <a:lnTo>
                  <a:pt x="1455" y="977"/>
                </a:lnTo>
                <a:lnTo>
                  <a:pt x="1457" y="981"/>
                </a:lnTo>
                <a:lnTo>
                  <a:pt x="1457" y="981"/>
                </a:lnTo>
                <a:lnTo>
                  <a:pt x="1460" y="986"/>
                </a:lnTo>
                <a:lnTo>
                  <a:pt x="1460" y="988"/>
                </a:lnTo>
                <a:lnTo>
                  <a:pt x="1462" y="991"/>
                </a:lnTo>
                <a:lnTo>
                  <a:pt x="1462" y="991"/>
                </a:lnTo>
                <a:lnTo>
                  <a:pt x="1460" y="1000"/>
                </a:lnTo>
                <a:lnTo>
                  <a:pt x="1459" y="1003"/>
                </a:lnTo>
                <a:lnTo>
                  <a:pt x="1459" y="1003"/>
                </a:lnTo>
                <a:lnTo>
                  <a:pt x="1459" y="1003"/>
                </a:lnTo>
                <a:lnTo>
                  <a:pt x="1460" y="1003"/>
                </a:lnTo>
                <a:lnTo>
                  <a:pt x="1460" y="1003"/>
                </a:lnTo>
                <a:lnTo>
                  <a:pt x="1464" y="1000"/>
                </a:lnTo>
                <a:lnTo>
                  <a:pt x="1467" y="995"/>
                </a:lnTo>
                <a:lnTo>
                  <a:pt x="1471" y="982"/>
                </a:lnTo>
                <a:lnTo>
                  <a:pt x="1471" y="982"/>
                </a:lnTo>
                <a:lnTo>
                  <a:pt x="1472" y="977"/>
                </a:lnTo>
                <a:lnTo>
                  <a:pt x="1471" y="970"/>
                </a:lnTo>
                <a:lnTo>
                  <a:pt x="1467" y="960"/>
                </a:lnTo>
                <a:lnTo>
                  <a:pt x="1467" y="960"/>
                </a:lnTo>
                <a:lnTo>
                  <a:pt x="1466" y="949"/>
                </a:lnTo>
                <a:lnTo>
                  <a:pt x="1466" y="946"/>
                </a:lnTo>
                <a:lnTo>
                  <a:pt x="1466" y="946"/>
                </a:lnTo>
                <a:lnTo>
                  <a:pt x="1466" y="948"/>
                </a:lnTo>
                <a:lnTo>
                  <a:pt x="1467" y="951"/>
                </a:lnTo>
                <a:lnTo>
                  <a:pt x="1471" y="955"/>
                </a:lnTo>
                <a:lnTo>
                  <a:pt x="1471" y="955"/>
                </a:lnTo>
                <a:lnTo>
                  <a:pt x="1474" y="960"/>
                </a:lnTo>
                <a:lnTo>
                  <a:pt x="1476" y="963"/>
                </a:lnTo>
                <a:lnTo>
                  <a:pt x="1476" y="969"/>
                </a:lnTo>
                <a:lnTo>
                  <a:pt x="1476" y="969"/>
                </a:lnTo>
                <a:lnTo>
                  <a:pt x="1479" y="958"/>
                </a:lnTo>
                <a:lnTo>
                  <a:pt x="1486" y="942"/>
                </a:lnTo>
                <a:lnTo>
                  <a:pt x="1486" y="942"/>
                </a:lnTo>
                <a:lnTo>
                  <a:pt x="1488" y="932"/>
                </a:lnTo>
                <a:lnTo>
                  <a:pt x="1490" y="928"/>
                </a:lnTo>
                <a:lnTo>
                  <a:pt x="1492" y="925"/>
                </a:lnTo>
                <a:lnTo>
                  <a:pt x="1492" y="925"/>
                </a:lnTo>
                <a:lnTo>
                  <a:pt x="1495" y="923"/>
                </a:lnTo>
                <a:lnTo>
                  <a:pt x="1502" y="920"/>
                </a:lnTo>
                <a:lnTo>
                  <a:pt x="1518" y="916"/>
                </a:lnTo>
                <a:lnTo>
                  <a:pt x="1518" y="916"/>
                </a:lnTo>
                <a:lnTo>
                  <a:pt x="1523" y="913"/>
                </a:lnTo>
                <a:lnTo>
                  <a:pt x="1528" y="909"/>
                </a:lnTo>
                <a:lnTo>
                  <a:pt x="1534" y="904"/>
                </a:lnTo>
                <a:lnTo>
                  <a:pt x="1534" y="904"/>
                </a:lnTo>
                <a:lnTo>
                  <a:pt x="1535" y="904"/>
                </a:lnTo>
                <a:lnTo>
                  <a:pt x="1535" y="904"/>
                </a:lnTo>
                <a:lnTo>
                  <a:pt x="1541" y="904"/>
                </a:lnTo>
                <a:lnTo>
                  <a:pt x="1541" y="904"/>
                </a:lnTo>
                <a:lnTo>
                  <a:pt x="1544" y="904"/>
                </a:lnTo>
                <a:lnTo>
                  <a:pt x="1544" y="904"/>
                </a:lnTo>
                <a:lnTo>
                  <a:pt x="1546" y="904"/>
                </a:lnTo>
                <a:lnTo>
                  <a:pt x="1546" y="904"/>
                </a:lnTo>
                <a:lnTo>
                  <a:pt x="1544" y="895"/>
                </a:lnTo>
                <a:lnTo>
                  <a:pt x="1542" y="887"/>
                </a:lnTo>
                <a:lnTo>
                  <a:pt x="1544" y="874"/>
                </a:lnTo>
                <a:lnTo>
                  <a:pt x="1544" y="874"/>
                </a:lnTo>
                <a:lnTo>
                  <a:pt x="1549" y="862"/>
                </a:lnTo>
                <a:lnTo>
                  <a:pt x="1553" y="855"/>
                </a:lnTo>
                <a:lnTo>
                  <a:pt x="1556" y="850"/>
                </a:lnTo>
                <a:lnTo>
                  <a:pt x="1561" y="846"/>
                </a:lnTo>
                <a:lnTo>
                  <a:pt x="1561" y="846"/>
                </a:lnTo>
                <a:lnTo>
                  <a:pt x="1568" y="841"/>
                </a:lnTo>
                <a:lnTo>
                  <a:pt x="1572" y="838"/>
                </a:lnTo>
                <a:lnTo>
                  <a:pt x="1572" y="838"/>
                </a:lnTo>
                <a:lnTo>
                  <a:pt x="1572" y="838"/>
                </a:lnTo>
                <a:lnTo>
                  <a:pt x="1572" y="838"/>
                </a:lnTo>
                <a:lnTo>
                  <a:pt x="1572" y="839"/>
                </a:lnTo>
                <a:lnTo>
                  <a:pt x="1572" y="839"/>
                </a:lnTo>
                <a:lnTo>
                  <a:pt x="1575" y="839"/>
                </a:lnTo>
                <a:lnTo>
                  <a:pt x="1575" y="839"/>
                </a:lnTo>
                <a:lnTo>
                  <a:pt x="1577" y="839"/>
                </a:lnTo>
                <a:lnTo>
                  <a:pt x="1577" y="839"/>
                </a:lnTo>
                <a:lnTo>
                  <a:pt x="1582" y="838"/>
                </a:lnTo>
                <a:lnTo>
                  <a:pt x="1588" y="836"/>
                </a:lnTo>
                <a:lnTo>
                  <a:pt x="1588" y="836"/>
                </a:lnTo>
                <a:lnTo>
                  <a:pt x="1593" y="832"/>
                </a:lnTo>
                <a:lnTo>
                  <a:pt x="1598" y="827"/>
                </a:lnTo>
                <a:lnTo>
                  <a:pt x="1603" y="822"/>
                </a:lnTo>
                <a:lnTo>
                  <a:pt x="1603" y="822"/>
                </a:lnTo>
                <a:lnTo>
                  <a:pt x="1609" y="820"/>
                </a:lnTo>
                <a:lnTo>
                  <a:pt x="1616" y="818"/>
                </a:lnTo>
                <a:lnTo>
                  <a:pt x="1616" y="818"/>
                </a:lnTo>
                <a:lnTo>
                  <a:pt x="1616" y="817"/>
                </a:lnTo>
                <a:lnTo>
                  <a:pt x="1619" y="815"/>
                </a:lnTo>
                <a:lnTo>
                  <a:pt x="1619" y="815"/>
                </a:lnTo>
                <a:lnTo>
                  <a:pt x="1628" y="811"/>
                </a:lnTo>
                <a:lnTo>
                  <a:pt x="1635" y="808"/>
                </a:lnTo>
                <a:lnTo>
                  <a:pt x="1642" y="805"/>
                </a:lnTo>
                <a:lnTo>
                  <a:pt x="1642" y="805"/>
                </a:lnTo>
                <a:lnTo>
                  <a:pt x="1640" y="808"/>
                </a:lnTo>
                <a:lnTo>
                  <a:pt x="1640" y="810"/>
                </a:lnTo>
                <a:lnTo>
                  <a:pt x="1645" y="811"/>
                </a:lnTo>
                <a:lnTo>
                  <a:pt x="1645" y="811"/>
                </a:lnTo>
                <a:lnTo>
                  <a:pt x="1656" y="813"/>
                </a:lnTo>
                <a:lnTo>
                  <a:pt x="1657" y="813"/>
                </a:lnTo>
                <a:lnTo>
                  <a:pt x="1656" y="815"/>
                </a:lnTo>
                <a:lnTo>
                  <a:pt x="1656" y="815"/>
                </a:lnTo>
                <a:lnTo>
                  <a:pt x="1654" y="818"/>
                </a:lnTo>
                <a:lnTo>
                  <a:pt x="1652" y="820"/>
                </a:lnTo>
                <a:lnTo>
                  <a:pt x="1650" y="822"/>
                </a:lnTo>
                <a:lnTo>
                  <a:pt x="1649" y="822"/>
                </a:lnTo>
                <a:lnTo>
                  <a:pt x="1649" y="822"/>
                </a:lnTo>
                <a:lnTo>
                  <a:pt x="1645" y="822"/>
                </a:lnTo>
                <a:lnTo>
                  <a:pt x="1645" y="822"/>
                </a:lnTo>
                <a:lnTo>
                  <a:pt x="1638" y="824"/>
                </a:lnTo>
                <a:lnTo>
                  <a:pt x="1631" y="825"/>
                </a:lnTo>
                <a:lnTo>
                  <a:pt x="1631" y="825"/>
                </a:lnTo>
                <a:lnTo>
                  <a:pt x="1628" y="829"/>
                </a:lnTo>
                <a:lnTo>
                  <a:pt x="1624" y="834"/>
                </a:lnTo>
                <a:lnTo>
                  <a:pt x="1621" y="841"/>
                </a:lnTo>
                <a:lnTo>
                  <a:pt x="1616" y="846"/>
                </a:lnTo>
                <a:lnTo>
                  <a:pt x="1616" y="846"/>
                </a:lnTo>
                <a:lnTo>
                  <a:pt x="1612" y="852"/>
                </a:lnTo>
                <a:lnTo>
                  <a:pt x="1612" y="853"/>
                </a:lnTo>
                <a:lnTo>
                  <a:pt x="1616" y="855"/>
                </a:lnTo>
                <a:lnTo>
                  <a:pt x="1619" y="857"/>
                </a:lnTo>
                <a:lnTo>
                  <a:pt x="1619" y="857"/>
                </a:lnTo>
                <a:lnTo>
                  <a:pt x="1619" y="857"/>
                </a:lnTo>
                <a:lnTo>
                  <a:pt x="1619" y="857"/>
                </a:lnTo>
                <a:lnTo>
                  <a:pt x="1623" y="855"/>
                </a:lnTo>
                <a:lnTo>
                  <a:pt x="1628" y="852"/>
                </a:lnTo>
                <a:lnTo>
                  <a:pt x="1638" y="841"/>
                </a:lnTo>
                <a:lnTo>
                  <a:pt x="1638" y="841"/>
                </a:lnTo>
                <a:lnTo>
                  <a:pt x="1645" y="836"/>
                </a:lnTo>
                <a:lnTo>
                  <a:pt x="1652" y="834"/>
                </a:lnTo>
                <a:lnTo>
                  <a:pt x="1652" y="834"/>
                </a:lnTo>
                <a:lnTo>
                  <a:pt x="1652" y="834"/>
                </a:lnTo>
                <a:lnTo>
                  <a:pt x="1652" y="834"/>
                </a:lnTo>
                <a:lnTo>
                  <a:pt x="1654" y="834"/>
                </a:lnTo>
                <a:lnTo>
                  <a:pt x="1654" y="834"/>
                </a:lnTo>
                <a:lnTo>
                  <a:pt x="1661" y="832"/>
                </a:lnTo>
                <a:lnTo>
                  <a:pt x="1675" y="825"/>
                </a:lnTo>
                <a:lnTo>
                  <a:pt x="1675" y="825"/>
                </a:lnTo>
                <a:lnTo>
                  <a:pt x="1691" y="817"/>
                </a:lnTo>
                <a:lnTo>
                  <a:pt x="1694" y="815"/>
                </a:lnTo>
                <a:lnTo>
                  <a:pt x="1696" y="813"/>
                </a:lnTo>
                <a:lnTo>
                  <a:pt x="1696" y="813"/>
                </a:lnTo>
                <a:lnTo>
                  <a:pt x="1696" y="808"/>
                </a:lnTo>
                <a:lnTo>
                  <a:pt x="1696" y="806"/>
                </a:lnTo>
                <a:lnTo>
                  <a:pt x="1699" y="803"/>
                </a:lnTo>
                <a:lnTo>
                  <a:pt x="1699" y="803"/>
                </a:lnTo>
                <a:lnTo>
                  <a:pt x="1703" y="799"/>
                </a:lnTo>
                <a:lnTo>
                  <a:pt x="1706" y="792"/>
                </a:lnTo>
                <a:lnTo>
                  <a:pt x="1708" y="785"/>
                </a:lnTo>
                <a:lnTo>
                  <a:pt x="1710" y="777"/>
                </a:lnTo>
                <a:lnTo>
                  <a:pt x="1710" y="777"/>
                </a:lnTo>
                <a:lnTo>
                  <a:pt x="1708" y="771"/>
                </a:lnTo>
                <a:lnTo>
                  <a:pt x="1706" y="771"/>
                </a:lnTo>
                <a:lnTo>
                  <a:pt x="1706" y="771"/>
                </a:lnTo>
                <a:lnTo>
                  <a:pt x="1705" y="773"/>
                </a:lnTo>
                <a:lnTo>
                  <a:pt x="1701" y="775"/>
                </a:lnTo>
                <a:lnTo>
                  <a:pt x="1701" y="775"/>
                </a:lnTo>
                <a:lnTo>
                  <a:pt x="1696" y="782"/>
                </a:lnTo>
                <a:lnTo>
                  <a:pt x="1694" y="791"/>
                </a:lnTo>
                <a:lnTo>
                  <a:pt x="1694" y="791"/>
                </a:lnTo>
                <a:lnTo>
                  <a:pt x="1692" y="799"/>
                </a:lnTo>
                <a:lnTo>
                  <a:pt x="1691" y="805"/>
                </a:lnTo>
                <a:lnTo>
                  <a:pt x="1687" y="805"/>
                </a:lnTo>
                <a:lnTo>
                  <a:pt x="1687" y="805"/>
                </a:lnTo>
                <a:lnTo>
                  <a:pt x="1687" y="805"/>
                </a:lnTo>
                <a:lnTo>
                  <a:pt x="1687" y="805"/>
                </a:lnTo>
                <a:lnTo>
                  <a:pt x="1685" y="805"/>
                </a:lnTo>
                <a:lnTo>
                  <a:pt x="1685" y="805"/>
                </a:lnTo>
                <a:lnTo>
                  <a:pt x="1685" y="805"/>
                </a:lnTo>
                <a:lnTo>
                  <a:pt x="1684" y="803"/>
                </a:lnTo>
                <a:lnTo>
                  <a:pt x="1680" y="803"/>
                </a:lnTo>
                <a:lnTo>
                  <a:pt x="1680" y="803"/>
                </a:lnTo>
                <a:lnTo>
                  <a:pt x="1678" y="803"/>
                </a:lnTo>
                <a:lnTo>
                  <a:pt x="1678" y="803"/>
                </a:lnTo>
                <a:lnTo>
                  <a:pt x="1673" y="803"/>
                </a:lnTo>
                <a:lnTo>
                  <a:pt x="1673" y="803"/>
                </a:lnTo>
                <a:lnTo>
                  <a:pt x="1666" y="803"/>
                </a:lnTo>
                <a:lnTo>
                  <a:pt x="1659" y="799"/>
                </a:lnTo>
                <a:lnTo>
                  <a:pt x="1652" y="796"/>
                </a:lnTo>
                <a:lnTo>
                  <a:pt x="1643" y="791"/>
                </a:lnTo>
                <a:lnTo>
                  <a:pt x="1643" y="791"/>
                </a:lnTo>
                <a:lnTo>
                  <a:pt x="1636" y="784"/>
                </a:lnTo>
                <a:lnTo>
                  <a:pt x="1633" y="777"/>
                </a:lnTo>
                <a:lnTo>
                  <a:pt x="1633" y="773"/>
                </a:lnTo>
                <a:lnTo>
                  <a:pt x="1633" y="770"/>
                </a:lnTo>
                <a:lnTo>
                  <a:pt x="1633" y="770"/>
                </a:lnTo>
                <a:lnTo>
                  <a:pt x="1633" y="763"/>
                </a:lnTo>
                <a:lnTo>
                  <a:pt x="1631" y="759"/>
                </a:lnTo>
                <a:lnTo>
                  <a:pt x="1628" y="757"/>
                </a:lnTo>
                <a:lnTo>
                  <a:pt x="1628" y="757"/>
                </a:lnTo>
                <a:lnTo>
                  <a:pt x="1623" y="756"/>
                </a:lnTo>
                <a:lnTo>
                  <a:pt x="1619" y="752"/>
                </a:lnTo>
                <a:lnTo>
                  <a:pt x="1616" y="745"/>
                </a:lnTo>
                <a:lnTo>
                  <a:pt x="1616" y="745"/>
                </a:lnTo>
                <a:lnTo>
                  <a:pt x="1616" y="745"/>
                </a:lnTo>
                <a:lnTo>
                  <a:pt x="1616" y="745"/>
                </a:lnTo>
                <a:lnTo>
                  <a:pt x="1619" y="745"/>
                </a:lnTo>
                <a:lnTo>
                  <a:pt x="1619" y="745"/>
                </a:lnTo>
                <a:lnTo>
                  <a:pt x="1624" y="747"/>
                </a:lnTo>
                <a:lnTo>
                  <a:pt x="1624" y="747"/>
                </a:lnTo>
                <a:lnTo>
                  <a:pt x="1628" y="745"/>
                </a:lnTo>
                <a:lnTo>
                  <a:pt x="1633" y="743"/>
                </a:lnTo>
                <a:lnTo>
                  <a:pt x="1633" y="743"/>
                </a:lnTo>
                <a:lnTo>
                  <a:pt x="1642" y="735"/>
                </a:lnTo>
                <a:lnTo>
                  <a:pt x="1643" y="731"/>
                </a:lnTo>
                <a:lnTo>
                  <a:pt x="1643" y="728"/>
                </a:lnTo>
                <a:lnTo>
                  <a:pt x="1643" y="728"/>
                </a:lnTo>
                <a:lnTo>
                  <a:pt x="1642" y="724"/>
                </a:lnTo>
                <a:lnTo>
                  <a:pt x="1638" y="719"/>
                </a:lnTo>
                <a:lnTo>
                  <a:pt x="1629" y="714"/>
                </a:lnTo>
                <a:lnTo>
                  <a:pt x="1629" y="714"/>
                </a:lnTo>
                <a:lnTo>
                  <a:pt x="1628" y="714"/>
                </a:lnTo>
                <a:lnTo>
                  <a:pt x="1628" y="714"/>
                </a:lnTo>
                <a:lnTo>
                  <a:pt x="1621" y="716"/>
                </a:lnTo>
                <a:lnTo>
                  <a:pt x="1614" y="717"/>
                </a:lnTo>
                <a:lnTo>
                  <a:pt x="1596" y="728"/>
                </a:lnTo>
                <a:lnTo>
                  <a:pt x="1596" y="728"/>
                </a:lnTo>
                <a:lnTo>
                  <a:pt x="1574" y="743"/>
                </a:lnTo>
                <a:lnTo>
                  <a:pt x="1561" y="754"/>
                </a:lnTo>
                <a:lnTo>
                  <a:pt x="1553" y="761"/>
                </a:lnTo>
                <a:lnTo>
                  <a:pt x="1553" y="761"/>
                </a:lnTo>
                <a:lnTo>
                  <a:pt x="1547" y="768"/>
                </a:lnTo>
                <a:lnTo>
                  <a:pt x="1541" y="773"/>
                </a:lnTo>
                <a:lnTo>
                  <a:pt x="1530" y="778"/>
                </a:lnTo>
                <a:lnTo>
                  <a:pt x="1530" y="778"/>
                </a:lnTo>
                <a:lnTo>
                  <a:pt x="1537" y="771"/>
                </a:lnTo>
                <a:lnTo>
                  <a:pt x="1546" y="763"/>
                </a:lnTo>
                <a:lnTo>
                  <a:pt x="1553" y="750"/>
                </a:lnTo>
                <a:lnTo>
                  <a:pt x="1553" y="750"/>
                </a:lnTo>
                <a:lnTo>
                  <a:pt x="1560" y="740"/>
                </a:lnTo>
                <a:lnTo>
                  <a:pt x="1568" y="729"/>
                </a:lnTo>
                <a:lnTo>
                  <a:pt x="1575" y="723"/>
                </a:lnTo>
                <a:lnTo>
                  <a:pt x="1581" y="719"/>
                </a:lnTo>
                <a:lnTo>
                  <a:pt x="1581" y="719"/>
                </a:lnTo>
                <a:lnTo>
                  <a:pt x="1591" y="717"/>
                </a:lnTo>
                <a:lnTo>
                  <a:pt x="1595" y="716"/>
                </a:lnTo>
                <a:lnTo>
                  <a:pt x="1596" y="712"/>
                </a:lnTo>
                <a:lnTo>
                  <a:pt x="1596" y="712"/>
                </a:lnTo>
                <a:lnTo>
                  <a:pt x="1598" y="707"/>
                </a:lnTo>
                <a:lnTo>
                  <a:pt x="1600" y="703"/>
                </a:lnTo>
                <a:lnTo>
                  <a:pt x="1602" y="698"/>
                </a:lnTo>
                <a:lnTo>
                  <a:pt x="1607" y="695"/>
                </a:lnTo>
                <a:lnTo>
                  <a:pt x="1607" y="695"/>
                </a:lnTo>
                <a:lnTo>
                  <a:pt x="1619" y="693"/>
                </a:lnTo>
                <a:lnTo>
                  <a:pt x="1633" y="693"/>
                </a:lnTo>
                <a:lnTo>
                  <a:pt x="1657" y="691"/>
                </a:lnTo>
                <a:lnTo>
                  <a:pt x="1657" y="691"/>
                </a:lnTo>
                <a:lnTo>
                  <a:pt x="1663" y="689"/>
                </a:lnTo>
                <a:lnTo>
                  <a:pt x="1668" y="688"/>
                </a:lnTo>
                <a:lnTo>
                  <a:pt x="1675" y="684"/>
                </a:lnTo>
                <a:lnTo>
                  <a:pt x="1675" y="684"/>
                </a:lnTo>
                <a:lnTo>
                  <a:pt x="1677" y="684"/>
                </a:lnTo>
                <a:lnTo>
                  <a:pt x="1677" y="684"/>
                </a:lnTo>
                <a:lnTo>
                  <a:pt x="1677" y="684"/>
                </a:lnTo>
                <a:lnTo>
                  <a:pt x="1678" y="686"/>
                </a:lnTo>
                <a:lnTo>
                  <a:pt x="1678" y="686"/>
                </a:lnTo>
                <a:lnTo>
                  <a:pt x="1680" y="688"/>
                </a:lnTo>
                <a:lnTo>
                  <a:pt x="1685" y="689"/>
                </a:lnTo>
                <a:lnTo>
                  <a:pt x="1685" y="689"/>
                </a:lnTo>
                <a:lnTo>
                  <a:pt x="1687" y="689"/>
                </a:lnTo>
                <a:lnTo>
                  <a:pt x="1687" y="689"/>
                </a:lnTo>
                <a:lnTo>
                  <a:pt x="1703" y="688"/>
                </a:lnTo>
                <a:lnTo>
                  <a:pt x="1708" y="686"/>
                </a:lnTo>
                <a:lnTo>
                  <a:pt x="1715" y="682"/>
                </a:lnTo>
                <a:lnTo>
                  <a:pt x="1715" y="682"/>
                </a:lnTo>
                <a:lnTo>
                  <a:pt x="1727" y="670"/>
                </a:lnTo>
                <a:lnTo>
                  <a:pt x="1734" y="665"/>
                </a:lnTo>
                <a:lnTo>
                  <a:pt x="1743" y="663"/>
                </a:lnTo>
                <a:lnTo>
                  <a:pt x="1743" y="663"/>
                </a:lnTo>
                <a:lnTo>
                  <a:pt x="1759" y="660"/>
                </a:lnTo>
                <a:lnTo>
                  <a:pt x="1766" y="658"/>
                </a:lnTo>
                <a:lnTo>
                  <a:pt x="1771" y="653"/>
                </a:lnTo>
                <a:lnTo>
                  <a:pt x="1771" y="653"/>
                </a:lnTo>
                <a:lnTo>
                  <a:pt x="1776" y="647"/>
                </a:lnTo>
                <a:lnTo>
                  <a:pt x="1781" y="642"/>
                </a:lnTo>
                <a:lnTo>
                  <a:pt x="1783" y="639"/>
                </a:lnTo>
                <a:lnTo>
                  <a:pt x="1781" y="634"/>
                </a:lnTo>
                <a:lnTo>
                  <a:pt x="1781" y="634"/>
                </a:lnTo>
                <a:lnTo>
                  <a:pt x="1780" y="630"/>
                </a:lnTo>
                <a:lnTo>
                  <a:pt x="1780" y="625"/>
                </a:lnTo>
                <a:lnTo>
                  <a:pt x="1781" y="618"/>
                </a:lnTo>
                <a:lnTo>
                  <a:pt x="1781" y="618"/>
                </a:lnTo>
                <a:lnTo>
                  <a:pt x="1783" y="613"/>
                </a:lnTo>
                <a:lnTo>
                  <a:pt x="1785" y="609"/>
                </a:lnTo>
                <a:lnTo>
                  <a:pt x="1783" y="606"/>
                </a:lnTo>
                <a:lnTo>
                  <a:pt x="1778" y="604"/>
                </a:lnTo>
                <a:lnTo>
                  <a:pt x="1778" y="604"/>
                </a:lnTo>
                <a:lnTo>
                  <a:pt x="1766" y="599"/>
                </a:lnTo>
                <a:lnTo>
                  <a:pt x="1757" y="597"/>
                </a:lnTo>
                <a:lnTo>
                  <a:pt x="1757" y="597"/>
                </a:lnTo>
                <a:lnTo>
                  <a:pt x="1755" y="597"/>
                </a:lnTo>
                <a:lnTo>
                  <a:pt x="1755" y="597"/>
                </a:lnTo>
                <a:lnTo>
                  <a:pt x="1752" y="597"/>
                </a:lnTo>
                <a:lnTo>
                  <a:pt x="1752" y="597"/>
                </a:lnTo>
                <a:lnTo>
                  <a:pt x="1752" y="597"/>
                </a:lnTo>
                <a:lnTo>
                  <a:pt x="1752" y="597"/>
                </a:lnTo>
                <a:lnTo>
                  <a:pt x="1750" y="597"/>
                </a:lnTo>
                <a:lnTo>
                  <a:pt x="1750" y="597"/>
                </a:lnTo>
                <a:lnTo>
                  <a:pt x="1746" y="599"/>
                </a:lnTo>
                <a:lnTo>
                  <a:pt x="1746" y="599"/>
                </a:lnTo>
                <a:lnTo>
                  <a:pt x="1734" y="604"/>
                </a:lnTo>
                <a:lnTo>
                  <a:pt x="1722" y="611"/>
                </a:lnTo>
                <a:lnTo>
                  <a:pt x="1722" y="611"/>
                </a:lnTo>
                <a:lnTo>
                  <a:pt x="1718" y="613"/>
                </a:lnTo>
                <a:lnTo>
                  <a:pt x="1718" y="613"/>
                </a:lnTo>
                <a:lnTo>
                  <a:pt x="1717" y="611"/>
                </a:lnTo>
                <a:lnTo>
                  <a:pt x="1717" y="609"/>
                </a:lnTo>
                <a:lnTo>
                  <a:pt x="1717" y="606"/>
                </a:lnTo>
                <a:lnTo>
                  <a:pt x="1717" y="606"/>
                </a:lnTo>
                <a:lnTo>
                  <a:pt x="1718" y="602"/>
                </a:lnTo>
                <a:lnTo>
                  <a:pt x="1720" y="599"/>
                </a:lnTo>
                <a:lnTo>
                  <a:pt x="1727" y="595"/>
                </a:lnTo>
                <a:lnTo>
                  <a:pt x="1727" y="595"/>
                </a:lnTo>
                <a:lnTo>
                  <a:pt x="1736" y="590"/>
                </a:lnTo>
                <a:lnTo>
                  <a:pt x="1746" y="586"/>
                </a:lnTo>
                <a:lnTo>
                  <a:pt x="1746" y="586"/>
                </a:lnTo>
                <a:lnTo>
                  <a:pt x="1752" y="585"/>
                </a:lnTo>
                <a:lnTo>
                  <a:pt x="1753" y="583"/>
                </a:lnTo>
                <a:lnTo>
                  <a:pt x="1753" y="579"/>
                </a:lnTo>
                <a:lnTo>
                  <a:pt x="1750" y="576"/>
                </a:lnTo>
                <a:lnTo>
                  <a:pt x="1750" y="576"/>
                </a:lnTo>
                <a:lnTo>
                  <a:pt x="1745" y="572"/>
                </a:lnTo>
                <a:lnTo>
                  <a:pt x="1739" y="569"/>
                </a:lnTo>
                <a:lnTo>
                  <a:pt x="1727" y="564"/>
                </a:lnTo>
                <a:lnTo>
                  <a:pt x="1727" y="564"/>
                </a:lnTo>
                <a:lnTo>
                  <a:pt x="1720" y="562"/>
                </a:lnTo>
                <a:lnTo>
                  <a:pt x="1720" y="562"/>
                </a:lnTo>
                <a:lnTo>
                  <a:pt x="1713" y="564"/>
                </a:lnTo>
                <a:lnTo>
                  <a:pt x="1713" y="564"/>
                </a:lnTo>
                <a:lnTo>
                  <a:pt x="1706" y="564"/>
                </a:lnTo>
                <a:lnTo>
                  <a:pt x="1706" y="564"/>
                </a:lnTo>
                <a:lnTo>
                  <a:pt x="1705" y="564"/>
                </a:lnTo>
                <a:lnTo>
                  <a:pt x="1705" y="564"/>
                </a:lnTo>
                <a:lnTo>
                  <a:pt x="1703" y="562"/>
                </a:lnTo>
                <a:lnTo>
                  <a:pt x="1703" y="562"/>
                </a:lnTo>
                <a:lnTo>
                  <a:pt x="1705" y="555"/>
                </a:lnTo>
                <a:lnTo>
                  <a:pt x="1705" y="555"/>
                </a:lnTo>
                <a:lnTo>
                  <a:pt x="1703" y="550"/>
                </a:lnTo>
                <a:lnTo>
                  <a:pt x="1699" y="545"/>
                </a:lnTo>
                <a:lnTo>
                  <a:pt x="1694" y="539"/>
                </a:lnTo>
                <a:lnTo>
                  <a:pt x="1687" y="536"/>
                </a:lnTo>
                <a:lnTo>
                  <a:pt x="1687" y="536"/>
                </a:lnTo>
                <a:lnTo>
                  <a:pt x="1684" y="532"/>
                </a:lnTo>
                <a:lnTo>
                  <a:pt x="1682" y="529"/>
                </a:lnTo>
                <a:lnTo>
                  <a:pt x="1684" y="524"/>
                </a:lnTo>
                <a:lnTo>
                  <a:pt x="1687" y="518"/>
                </a:lnTo>
                <a:lnTo>
                  <a:pt x="1687" y="518"/>
                </a:lnTo>
                <a:lnTo>
                  <a:pt x="1691" y="511"/>
                </a:lnTo>
                <a:lnTo>
                  <a:pt x="1689" y="508"/>
                </a:lnTo>
                <a:lnTo>
                  <a:pt x="1685" y="503"/>
                </a:lnTo>
                <a:lnTo>
                  <a:pt x="1682" y="497"/>
                </a:lnTo>
                <a:lnTo>
                  <a:pt x="1682" y="497"/>
                </a:lnTo>
                <a:lnTo>
                  <a:pt x="1656" y="447"/>
                </a:lnTo>
                <a:lnTo>
                  <a:pt x="1656" y="447"/>
                </a:lnTo>
                <a:lnTo>
                  <a:pt x="1649" y="435"/>
                </a:lnTo>
                <a:lnTo>
                  <a:pt x="1647" y="431"/>
                </a:lnTo>
                <a:lnTo>
                  <a:pt x="1643" y="429"/>
                </a:lnTo>
                <a:lnTo>
                  <a:pt x="1643" y="429"/>
                </a:lnTo>
                <a:lnTo>
                  <a:pt x="1640" y="431"/>
                </a:lnTo>
                <a:lnTo>
                  <a:pt x="1640" y="431"/>
                </a:lnTo>
                <a:lnTo>
                  <a:pt x="1633" y="442"/>
                </a:lnTo>
                <a:lnTo>
                  <a:pt x="1629" y="447"/>
                </a:lnTo>
                <a:lnTo>
                  <a:pt x="1626" y="452"/>
                </a:lnTo>
                <a:lnTo>
                  <a:pt x="1626" y="452"/>
                </a:lnTo>
                <a:lnTo>
                  <a:pt x="1628" y="457"/>
                </a:lnTo>
                <a:lnTo>
                  <a:pt x="1628" y="461"/>
                </a:lnTo>
                <a:lnTo>
                  <a:pt x="1629" y="464"/>
                </a:lnTo>
                <a:lnTo>
                  <a:pt x="1629" y="466"/>
                </a:lnTo>
                <a:lnTo>
                  <a:pt x="1629" y="466"/>
                </a:lnTo>
                <a:lnTo>
                  <a:pt x="1626" y="468"/>
                </a:lnTo>
                <a:lnTo>
                  <a:pt x="1626" y="468"/>
                </a:lnTo>
                <a:lnTo>
                  <a:pt x="1624" y="468"/>
                </a:lnTo>
                <a:lnTo>
                  <a:pt x="1624" y="468"/>
                </a:lnTo>
                <a:lnTo>
                  <a:pt x="1623" y="468"/>
                </a:lnTo>
                <a:lnTo>
                  <a:pt x="1623" y="468"/>
                </a:lnTo>
                <a:lnTo>
                  <a:pt x="1621" y="468"/>
                </a:lnTo>
                <a:lnTo>
                  <a:pt x="1621" y="468"/>
                </a:lnTo>
                <a:lnTo>
                  <a:pt x="1617" y="468"/>
                </a:lnTo>
                <a:lnTo>
                  <a:pt x="1616" y="470"/>
                </a:lnTo>
                <a:lnTo>
                  <a:pt x="1610" y="477"/>
                </a:lnTo>
                <a:lnTo>
                  <a:pt x="1610" y="477"/>
                </a:lnTo>
                <a:lnTo>
                  <a:pt x="1607" y="483"/>
                </a:lnTo>
                <a:lnTo>
                  <a:pt x="1605" y="485"/>
                </a:lnTo>
                <a:lnTo>
                  <a:pt x="1602" y="487"/>
                </a:lnTo>
                <a:lnTo>
                  <a:pt x="1602" y="487"/>
                </a:lnTo>
                <a:lnTo>
                  <a:pt x="1591" y="483"/>
                </a:lnTo>
                <a:lnTo>
                  <a:pt x="1591" y="483"/>
                </a:lnTo>
                <a:lnTo>
                  <a:pt x="1582" y="480"/>
                </a:lnTo>
                <a:lnTo>
                  <a:pt x="1574" y="475"/>
                </a:lnTo>
                <a:lnTo>
                  <a:pt x="1567" y="471"/>
                </a:lnTo>
                <a:lnTo>
                  <a:pt x="1563" y="468"/>
                </a:lnTo>
                <a:lnTo>
                  <a:pt x="1563" y="468"/>
                </a:lnTo>
                <a:lnTo>
                  <a:pt x="1558" y="468"/>
                </a:lnTo>
                <a:lnTo>
                  <a:pt x="1556" y="466"/>
                </a:lnTo>
                <a:lnTo>
                  <a:pt x="1554" y="463"/>
                </a:lnTo>
                <a:lnTo>
                  <a:pt x="1554" y="463"/>
                </a:lnTo>
                <a:lnTo>
                  <a:pt x="1556" y="452"/>
                </a:lnTo>
                <a:lnTo>
                  <a:pt x="1556" y="435"/>
                </a:lnTo>
                <a:lnTo>
                  <a:pt x="1556" y="435"/>
                </a:lnTo>
                <a:lnTo>
                  <a:pt x="1556" y="428"/>
                </a:lnTo>
                <a:lnTo>
                  <a:pt x="1558" y="422"/>
                </a:lnTo>
                <a:lnTo>
                  <a:pt x="1561" y="419"/>
                </a:lnTo>
                <a:lnTo>
                  <a:pt x="1561" y="419"/>
                </a:lnTo>
                <a:lnTo>
                  <a:pt x="1556" y="415"/>
                </a:lnTo>
                <a:lnTo>
                  <a:pt x="1551" y="415"/>
                </a:lnTo>
                <a:lnTo>
                  <a:pt x="1544" y="414"/>
                </a:lnTo>
                <a:lnTo>
                  <a:pt x="1544" y="414"/>
                </a:lnTo>
                <a:lnTo>
                  <a:pt x="1542" y="414"/>
                </a:lnTo>
                <a:lnTo>
                  <a:pt x="1542" y="414"/>
                </a:lnTo>
                <a:lnTo>
                  <a:pt x="1541" y="414"/>
                </a:lnTo>
                <a:lnTo>
                  <a:pt x="1541" y="414"/>
                </a:lnTo>
                <a:lnTo>
                  <a:pt x="1535" y="414"/>
                </a:lnTo>
                <a:lnTo>
                  <a:pt x="1532" y="412"/>
                </a:lnTo>
                <a:lnTo>
                  <a:pt x="1525" y="403"/>
                </a:lnTo>
                <a:lnTo>
                  <a:pt x="1525" y="403"/>
                </a:lnTo>
                <a:lnTo>
                  <a:pt x="1521" y="400"/>
                </a:lnTo>
                <a:lnTo>
                  <a:pt x="1518" y="396"/>
                </a:lnTo>
                <a:lnTo>
                  <a:pt x="1507" y="391"/>
                </a:lnTo>
                <a:lnTo>
                  <a:pt x="1507" y="391"/>
                </a:lnTo>
                <a:lnTo>
                  <a:pt x="1495" y="384"/>
                </a:lnTo>
                <a:lnTo>
                  <a:pt x="1490" y="382"/>
                </a:lnTo>
                <a:lnTo>
                  <a:pt x="1486" y="381"/>
                </a:lnTo>
                <a:lnTo>
                  <a:pt x="1486" y="381"/>
                </a:lnTo>
                <a:lnTo>
                  <a:pt x="1479" y="382"/>
                </a:lnTo>
                <a:lnTo>
                  <a:pt x="1467" y="384"/>
                </a:lnTo>
                <a:lnTo>
                  <a:pt x="1467" y="384"/>
                </a:lnTo>
                <a:lnTo>
                  <a:pt x="1459" y="382"/>
                </a:lnTo>
                <a:lnTo>
                  <a:pt x="1459" y="382"/>
                </a:lnTo>
                <a:lnTo>
                  <a:pt x="1431" y="382"/>
                </a:lnTo>
                <a:lnTo>
                  <a:pt x="1431" y="382"/>
                </a:lnTo>
                <a:lnTo>
                  <a:pt x="1422" y="382"/>
                </a:lnTo>
                <a:lnTo>
                  <a:pt x="1418" y="384"/>
                </a:lnTo>
                <a:lnTo>
                  <a:pt x="1418" y="384"/>
                </a:lnTo>
                <a:lnTo>
                  <a:pt x="1418" y="384"/>
                </a:lnTo>
                <a:lnTo>
                  <a:pt x="1420" y="386"/>
                </a:lnTo>
                <a:lnTo>
                  <a:pt x="1424" y="389"/>
                </a:lnTo>
                <a:lnTo>
                  <a:pt x="1425" y="394"/>
                </a:lnTo>
                <a:lnTo>
                  <a:pt x="1425" y="394"/>
                </a:lnTo>
                <a:lnTo>
                  <a:pt x="1427" y="403"/>
                </a:lnTo>
                <a:lnTo>
                  <a:pt x="1425" y="410"/>
                </a:lnTo>
                <a:lnTo>
                  <a:pt x="1425" y="417"/>
                </a:lnTo>
                <a:lnTo>
                  <a:pt x="1425" y="424"/>
                </a:lnTo>
                <a:lnTo>
                  <a:pt x="1425" y="424"/>
                </a:lnTo>
                <a:lnTo>
                  <a:pt x="1431" y="445"/>
                </a:lnTo>
                <a:lnTo>
                  <a:pt x="1431" y="445"/>
                </a:lnTo>
                <a:lnTo>
                  <a:pt x="1432" y="449"/>
                </a:lnTo>
                <a:lnTo>
                  <a:pt x="1432" y="452"/>
                </a:lnTo>
                <a:lnTo>
                  <a:pt x="1427" y="459"/>
                </a:lnTo>
                <a:lnTo>
                  <a:pt x="1427" y="459"/>
                </a:lnTo>
                <a:lnTo>
                  <a:pt x="1424" y="466"/>
                </a:lnTo>
                <a:lnTo>
                  <a:pt x="1422" y="470"/>
                </a:lnTo>
                <a:lnTo>
                  <a:pt x="1424" y="473"/>
                </a:lnTo>
                <a:lnTo>
                  <a:pt x="1425" y="477"/>
                </a:lnTo>
                <a:lnTo>
                  <a:pt x="1425" y="477"/>
                </a:lnTo>
                <a:lnTo>
                  <a:pt x="1434" y="489"/>
                </a:lnTo>
                <a:lnTo>
                  <a:pt x="1441" y="503"/>
                </a:lnTo>
                <a:lnTo>
                  <a:pt x="1441" y="503"/>
                </a:lnTo>
                <a:lnTo>
                  <a:pt x="1445" y="517"/>
                </a:lnTo>
                <a:lnTo>
                  <a:pt x="1446" y="531"/>
                </a:lnTo>
                <a:lnTo>
                  <a:pt x="1446" y="531"/>
                </a:lnTo>
                <a:lnTo>
                  <a:pt x="1443" y="548"/>
                </a:lnTo>
                <a:lnTo>
                  <a:pt x="1441" y="557"/>
                </a:lnTo>
                <a:lnTo>
                  <a:pt x="1438" y="562"/>
                </a:lnTo>
                <a:lnTo>
                  <a:pt x="1438" y="562"/>
                </a:lnTo>
                <a:lnTo>
                  <a:pt x="1434" y="564"/>
                </a:lnTo>
                <a:lnTo>
                  <a:pt x="1432" y="564"/>
                </a:lnTo>
                <a:lnTo>
                  <a:pt x="1422" y="565"/>
                </a:lnTo>
                <a:lnTo>
                  <a:pt x="1422" y="565"/>
                </a:lnTo>
                <a:lnTo>
                  <a:pt x="1417" y="569"/>
                </a:lnTo>
                <a:lnTo>
                  <a:pt x="1413" y="572"/>
                </a:lnTo>
                <a:lnTo>
                  <a:pt x="1413" y="576"/>
                </a:lnTo>
                <a:lnTo>
                  <a:pt x="1415" y="578"/>
                </a:lnTo>
                <a:lnTo>
                  <a:pt x="1415" y="578"/>
                </a:lnTo>
                <a:lnTo>
                  <a:pt x="1415" y="579"/>
                </a:lnTo>
                <a:lnTo>
                  <a:pt x="1413" y="581"/>
                </a:lnTo>
                <a:lnTo>
                  <a:pt x="1410" y="583"/>
                </a:lnTo>
                <a:lnTo>
                  <a:pt x="1406" y="586"/>
                </a:lnTo>
                <a:lnTo>
                  <a:pt x="1406" y="590"/>
                </a:lnTo>
                <a:lnTo>
                  <a:pt x="1408" y="592"/>
                </a:lnTo>
                <a:lnTo>
                  <a:pt x="1408" y="592"/>
                </a:lnTo>
                <a:lnTo>
                  <a:pt x="1411" y="600"/>
                </a:lnTo>
                <a:lnTo>
                  <a:pt x="1413" y="609"/>
                </a:lnTo>
                <a:lnTo>
                  <a:pt x="1417" y="630"/>
                </a:lnTo>
                <a:lnTo>
                  <a:pt x="1417" y="630"/>
                </a:lnTo>
                <a:lnTo>
                  <a:pt x="1417" y="644"/>
                </a:lnTo>
                <a:lnTo>
                  <a:pt x="1417" y="654"/>
                </a:lnTo>
                <a:lnTo>
                  <a:pt x="1417" y="654"/>
                </a:lnTo>
                <a:lnTo>
                  <a:pt x="1415" y="658"/>
                </a:lnTo>
                <a:lnTo>
                  <a:pt x="1411" y="661"/>
                </a:lnTo>
                <a:lnTo>
                  <a:pt x="1403" y="668"/>
                </a:lnTo>
                <a:lnTo>
                  <a:pt x="1403" y="668"/>
                </a:lnTo>
                <a:lnTo>
                  <a:pt x="1403" y="668"/>
                </a:lnTo>
                <a:lnTo>
                  <a:pt x="1403" y="668"/>
                </a:lnTo>
                <a:lnTo>
                  <a:pt x="1401" y="667"/>
                </a:lnTo>
                <a:lnTo>
                  <a:pt x="1399" y="665"/>
                </a:lnTo>
                <a:lnTo>
                  <a:pt x="1397" y="658"/>
                </a:lnTo>
                <a:lnTo>
                  <a:pt x="1394" y="649"/>
                </a:lnTo>
                <a:lnTo>
                  <a:pt x="1390" y="644"/>
                </a:lnTo>
                <a:lnTo>
                  <a:pt x="1389" y="642"/>
                </a:lnTo>
                <a:lnTo>
                  <a:pt x="1389" y="642"/>
                </a:lnTo>
                <a:lnTo>
                  <a:pt x="1378" y="639"/>
                </a:lnTo>
                <a:lnTo>
                  <a:pt x="1368" y="639"/>
                </a:lnTo>
                <a:lnTo>
                  <a:pt x="1361" y="637"/>
                </a:lnTo>
                <a:lnTo>
                  <a:pt x="1357" y="635"/>
                </a:lnTo>
                <a:lnTo>
                  <a:pt x="1357" y="634"/>
                </a:lnTo>
                <a:lnTo>
                  <a:pt x="1357" y="634"/>
                </a:lnTo>
                <a:lnTo>
                  <a:pt x="1359" y="627"/>
                </a:lnTo>
                <a:lnTo>
                  <a:pt x="1359" y="618"/>
                </a:lnTo>
                <a:lnTo>
                  <a:pt x="1357" y="607"/>
                </a:lnTo>
                <a:lnTo>
                  <a:pt x="1354" y="599"/>
                </a:lnTo>
                <a:lnTo>
                  <a:pt x="1354" y="599"/>
                </a:lnTo>
                <a:lnTo>
                  <a:pt x="1350" y="593"/>
                </a:lnTo>
                <a:lnTo>
                  <a:pt x="1349" y="592"/>
                </a:lnTo>
                <a:lnTo>
                  <a:pt x="1350" y="590"/>
                </a:lnTo>
                <a:lnTo>
                  <a:pt x="1356" y="586"/>
                </a:lnTo>
                <a:lnTo>
                  <a:pt x="1356" y="586"/>
                </a:lnTo>
                <a:lnTo>
                  <a:pt x="1357" y="585"/>
                </a:lnTo>
                <a:lnTo>
                  <a:pt x="1356" y="583"/>
                </a:lnTo>
                <a:lnTo>
                  <a:pt x="1352" y="581"/>
                </a:lnTo>
                <a:lnTo>
                  <a:pt x="1345" y="579"/>
                </a:lnTo>
                <a:lnTo>
                  <a:pt x="1345" y="579"/>
                </a:lnTo>
                <a:lnTo>
                  <a:pt x="1343" y="576"/>
                </a:lnTo>
                <a:lnTo>
                  <a:pt x="1338" y="574"/>
                </a:lnTo>
                <a:lnTo>
                  <a:pt x="1329" y="571"/>
                </a:lnTo>
                <a:lnTo>
                  <a:pt x="1329" y="571"/>
                </a:lnTo>
                <a:lnTo>
                  <a:pt x="1308" y="569"/>
                </a:lnTo>
                <a:lnTo>
                  <a:pt x="1300" y="567"/>
                </a:lnTo>
                <a:lnTo>
                  <a:pt x="1293" y="564"/>
                </a:lnTo>
                <a:lnTo>
                  <a:pt x="1293" y="564"/>
                </a:lnTo>
                <a:lnTo>
                  <a:pt x="1272" y="548"/>
                </a:lnTo>
                <a:lnTo>
                  <a:pt x="1260" y="539"/>
                </a:lnTo>
                <a:lnTo>
                  <a:pt x="1247" y="534"/>
                </a:lnTo>
                <a:lnTo>
                  <a:pt x="1247" y="534"/>
                </a:lnTo>
                <a:lnTo>
                  <a:pt x="1239" y="531"/>
                </a:lnTo>
                <a:lnTo>
                  <a:pt x="1230" y="531"/>
                </a:lnTo>
                <a:lnTo>
                  <a:pt x="1230" y="531"/>
                </a:lnTo>
                <a:lnTo>
                  <a:pt x="1221" y="531"/>
                </a:lnTo>
                <a:lnTo>
                  <a:pt x="1216" y="534"/>
                </a:lnTo>
                <a:lnTo>
                  <a:pt x="1216" y="534"/>
                </a:lnTo>
                <a:lnTo>
                  <a:pt x="1214" y="538"/>
                </a:lnTo>
                <a:lnTo>
                  <a:pt x="1211" y="538"/>
                </a:lnTo>
                <a:lnTo>
                  <a:pt x="1211" y="538"/>
                </a:lnTo>
                <a:lnTo>
                  <a:pt x="1207" y="538"/>
                </a:lnTo>
                <a:lnTo>
                  <a:pt x="1206" y="534"/>
                </a:lnTo>
                <a:lnTo>
                  <a:pt x="1199" y="525"/>
                </a:lnTo>
                <a:lnTo>
                  <a:pt x="1199" y="525"/>
                </a:lnTo>
                <a:lnTo>
                  <a:pt x="1188" y="506"/>
                </a:lnTo>
                <a:lnTo>
                  <a:pt x="1183" y="496"/>
                </a:lnTo>
                <a:lnTo>
                  <a:pt x="1178" y="489"/>
                </a:lnTo>
                <a:lnTo>
                  <a:pt x="1178" y="489"/>
                </a:lnTo>
                <a:lnTo>
                  <a:pt x="1169" y="485"/>
                </a:lnTo>
                <a:lnTo>
                  <a:pt x="1160" y="483"/>
                </a:lnTo>
                <a:lnTo>
                  <a:pt x="1151" y="482"/>
                </a:lnTo>
                <a:lnTo>
                  <a:pt x="1146" y="480"/>
                </a:lnTo>
                <a:lnTo>
                  <a:pt x="1146" y="480"/>
                </a:lnTo>
                <a:lnTo>
                  <a:pt x="1145" y="478"/>
                </a:lnTo>
                <a:lnTo>
                  <a:pt x="1145" y="477"/>
                </a:lnTo>
                <a:lnTo>
                  <a:pt x="1148" y="468"/>
                </a:lnTo>
                <a:lnTo>
                  <a:pt x="1151" y="459"/>
                </a:lnTo>
                <a:lnTo>
                  <a:pt x="1153" y="449"/>
                </a:lnTo>
                <a:lnTo>
                  <a:pt x="1153" y="449"/>
                </a:lnTo>
                <a:lnTo>
                  <a:pt x="1158" y="431"/>
                </a:lnTo>
                <a:lnTo>
                  <a:pt x="1164" y="419"/>
                </a:lnTo>
                <a:lnTo>
                  <a:pt x="1164" y="419"/>
                </a:lnTo>
                <a:lnTo>
                  <a:pt x="1188" y="386"/>
                </a:lnTo>
                <a:lnTo>
                  <a:pt x="1188" y="386"/>
                </a:lnTo>
                <a:lnTo>
                  <a:pt x="1193" y="381"/>
                </a:lnTo>
                <a:lnTo>
                  <a:pt x="1202" y="377"/>
                </a:lnTo>
                <a:lnTo>
                  <a:pt x="1202" y="377"/>
                </a:lnTo>
                <a:lnTo>
                  <a:pt x="1214" y="374"/>
                </a:lnTo>
                <a:lnTo>
                  <a:pt x="1218" y="372"/>
                </a:lnTo>
                <a:lnTo>
                  <a:pt x="1218" y="370"/>
                </a:lnTo>
                <a:lnTo>
                  <a:pt x="1216" y="368"/>
                </a:lnTo>
                <a:lnTo>
                  <a:pt x="1216" y="368"/>
                </a:lnTo>
                <a:lnTo>
                  <a:pt x="1207" y="363"/>
                </a:lnTo>
                <a:lnTo>
                  <a:pt x="1197" y="361"/>
                </a:lnTo>
                <a:lnTo>
                  <a:pt x="1197" y="361"/>
                </a:lnTo>
                <a:lnTo>
                  <a:pt x="1192" y="360"/>
                </a:lnTo>
                <a:lnTo>
                  <a:pt x="1190" y="358"/>
                </a:lnTo>
                <a:lnTo>
                  <a:pt x="1183" y="354"/>
                </a:lnTo>
                <a:lnTo>
                  <a:pt x="1183" y="354"/>
                </a:lnTo>
                <a:lnTo>
                  <a:pt x="1183" y="354"/>
                </a:lnTo>
                <a:lnTo>
                  <a:pt x="1183" y="354"/>
                </a:lnTo>
                <a:lnTo>
                  <a:pt x="1183" y="354"/>
                </a:lnTo>
                <a:lnTo>
                  <a:pt x="1195" y="354"/>
                </a:lnTo>
                <a:lnTo>
                  <a:pt x="1195" y="354"/>
                </a:lnTo>
                <a:lnTo>
                  <a:pt x="1213" y="356"/>
                </a:lnTo>
                <a:lnTo>
                  <a:pt x="1213" y="356"/>
                </a:lnTo>
                <a:lnTo>
                  <a:pt x="1220" y="356"/>
                </a:lnTo>
                <a:lnTo>
                  <a:pt x="1220" y="356"/>
                </a:lnTo>
                <a:lnTo>
                  <a:pt x="1228" y="354"/>
                </a:lnTo>
                <a:lnTo>
                  <a:pt x="1233" y="351"/>
                </a:lnTo>
                <a:lnTo>
                  <a:pt x="1239" y="349"/>
                </a:lnTo>
                <a:lnTo>
                  <a:pt x="1244" y="347"/>
                </a:lnTo>
                <a:lnTo>
                  <a:pt x="1244" y="347"/>
                </a:lnTo>
                <a:lnTo>
                  <a:pt x="1246" y="347"/>
                </a:lnTo>
                <a:lnTo>
                  <a:pt x="1246" y="347"/>
                </a:lnTo>
                <a:lnTo>
                  <a:pt x="1249" y="347"/>
                </a:lnTo>
                <a:lnTo>
                  <a:pt x="1249" y="347"/>
                </a:lnTo>
                <a:lnTo>
                  <a:pt x="1254" y="349"/>
                </a:lnTo>
                <a:lnTo>
                  <a:pt x="1254" y="349"/>
                </a:lnTo>
                <a:lnTo>
                  <a:pt x="1258" y="347"/>
                </a:lnTo>
                <a:lnTo>
                  <a:pt x="1260" y="347"/>
                </a:lnTo>
                <a:lnTo>
                  <a:pt x="1263" y="344"/>
                </a:lnTo>
                <a:lnTo>
                  <a:pt x="1267" y="339"/>
                </a:lnTo>
                <a:lnTo>
                  <a:pt x="1267" y="339"/>
                </a:lnTo>
                <a:lnTo>
                  <a:pt x="1282" y="312"/>
                </a:lnTo>
                <a:lnTo>
                  <a:pt x="1282" y="312"/>
                </a:lnTo>
                <a:lnTo>
                  <a:pt x="1270" y="312"/>
                </a:lnTo>
                <a:lnTo>
                  <a:pt x="1270" y="312"/>
                </a:lnTo>
                <a:lnTo>
                  <a:pt x="1260" y="312"/>
                </a:lnTo>
                <a:lnTo>
                  <a:pt x="1247" y="311"/>
                </a:lnTo>
                <a:lnTo>
                  <a:pt x="1247" y="311"/>
                </a:lnTo>
                <a:lnTo>
                  <a:pt x="1233" y="306"/>
                </a:lnTo>
                <a:lnTo>
                  <a:pt x="1221" y="299"/>
                </a:lnTo>
                <a:lnTo>
                  <a:pt x="1209" y="292"/>
                </a:lnTo>
                <a:lnTo>
                  <a:pt x="1209" y="292"/>
                </a:lnTo>
                <a:lnTo>
                  <a:pt x="1247" y="293"/>
                </a:lnTo>
                <a:lnTo>
                  <a:pt x="1247" y="293"/>
                </a:lnTo>
                <a:lnTo>
                  <a:pt x="1274" y="295"/>
                </a:lnTo>
                <a:lnTo>
                  <a:pt x="1274" y="295"/>
                </a:lnTo>
                <a:lnTo>
                  <a:pt x="1281" y="295"/>
                </a:lnTo>
                <a:lnTo>
                  <a:pt x="1281" y="295"/>
                </a:lnTo>
                <a:lnTo>
                  <a:pt x="1284" y="295"/>
                </a:lnTo>
                <a:lnTo>
                  <a:pt x="1288" y="293"/>
                </a:lnTo>
                <a:lnTo>
                  <a:pt x="1291" y="292"/>
                </a:lnTo>
                <a:lnTo>
                  <a:pt x="1293" y="286"/>
                </a:lnTo>
                <a:lnTo>
                  <a:pt x="1293" y="286"/>
                </a:lnTo>
                <a:lnTo>
                  <a:pt x="1295" y="283"/>
                </a:lnTo>
                <a:lnTo>
                  <a:pt x="1295" y="281"/>
                </a:lnTo>
                <a:lnTo>
                  <a:pt x="1291" y="278"/>
                </a:lnTo>
                <a:lnTo>
                  <a:pt x="1281" y="276"/>
                </a:lnTo>
                <a:lnTo>
                  <a:pt x="1281" y="276"/>
                </a:lnTo>
                <a:lnTo>
                  <a:pt x="1281" y="274"/>
                </a:lnTo>
                <a:lnTo>
                  <a:pt x="1281" y="274"/>
                </a:lnTo>
                <a:lnTo>
                  <a:pt x="1284" y="271"/>
                </a:lnTo>
                <a:lnTo>
                  <a:pt x="1296" y="267"/>
                </a:lnTo>
                <a:lnTo>
                  <a:pt x="1296" y="267"/>
                </a:lnTo>
                <a:lnTo>
                  <a:pt x="1298" y="267"/>
                </a:lnTo>
                <a:lnTo>
                  <a:pt x="1298" y="267"/>
                </a:lnTo>
                <a:lnTo>
                  <a:pt x="1305" y="269"/>
                </a:lnTo>
                <a:lnTo>
                  <a:pt x="1308" y="272"/>
                </a:lnTo>
                <a:lnTo>
                  <a:pt x="1308" y="272"/>
                </a:lnTo>
                <a:lnTo>
                  <a:pt x="1308" y="272"/>
                </a:lnTo>
                <a:lnTo>
                  <a:pt x="1308" y="272"/>
                </a:lnTo>
                <a:lnTo>
                  <a:pt x="1314" y="272"/>
                </a:lnTo>
                <a:lnTo>
                  <a:pt x="1324" y="271"/>
                </a:lnTo>
                <a:lnTo>
                  <a:pt x="1324" y="271"/>
                </a:lnTo>
                <a:lnTo>
                  <a:pt x="1331" y="271"/>
                </a:lnTo>
                <a:lnTo>
                  <a:pt x="1340" y="269"/>
                </a:lnTo>
                <a:lnTo>
                  <a:pt x="1347" y="265"/>
                </a:lnTo>
                <a:lnTo>
                  <a:pt x="1354" y="260"/>
                </a:lnTo>
                <a:lnTo>
                  <a:pt x="1354" y="260"/>
                </a:lnTo>
                <a:lnTo>
                  <a:pt x="1361" y="253"/>
                </a:lnTo>
                <a:lnTo>
                  <a:pt x="1366" y="248"/>
                </a:lnTo>
                <a:lnTo>
                  <a:pt x="1368" y="241"/>
                </a:lnTo>
                <a:lnTo>
                  <a:pt x="1364" y="234"/>
                </a:lnTo>
                <a:lnTo>
                  <a:pt x="1364" y="234"/>
                </a:lnTo>
                <a:lnTo>
                  <a:pt x="1357" y="220"/>
                </a:lnTo>
                <a:lnTo>
                  <a:pt x="1354" y="208"/>
                </a:lnTo>
                <a:lnTo>
                  <a:pt x="1354" y="208"/>
                </a:lnTo>
                <a:lnTo>
                  <a:pt x="1354" y="204"/>
                </a:lnTo>
                <a:lnTo>
                  <a:pt x="1356" y="201"/>
                </a:lnTo>
                <a:lnTo>
                  <a:pt x="1359" y="199"/>
                </a:lnTo>
                <a:lnTo>
                  <a:pt x="1359" y="199"/>
                </a:lnTo>
                <a:lnTo>
                  <a:pt x="1366" y="197"/>
                </a:lnTo>
                <a:lnTo>
                  <a:pt x="1370" y="196"/>
                </a:lnTo>
                <a:lnTo>
                  <a:pt x="1370" y="192"/>
                </a:lnTo>
                <a:lnTo>
                  <a:pt x="1370" y="190"/>
                </a:lnTo>
                <a:lnTo>
                  <a:pt x="1370" y="190"/>
                </a:lnTo>
                <a:lnTo>
                  <a:pt x="1368" y="185"/>
                </a:lnTo>
                <a:lnTo>
                  <a:pt x="1368" y="180"/>
                </a:lnTo>
                <a:lnTo>
                  <a:pt x="1366" y="176"/>
                </a:lnTo>
                <a:lnTo>
                  <a:pt x="1361" y="173"/>
                </a:lnTo>
                <a:lnTo>
                  <a:pt x="1361" y="173"/>
                </a:lnTo>
                <a:lnTo>
                  <a:pt x="1354" y="169"/>
                </a:lnTo>
                <a:lnTo>
                  <a:pt x="1349" y="166"/>
                </a:lnTo>
                <a:lnTo>
                  <a:pt x="1342" y="162"/>
                </a:lnTo>
                <a:lnTo>
                  <a:pt x="1329" y="159"/>
                </a:lnTo>
                <a:lnTo>
                  <a:pt x="1329" y="159"/>
                </a:lnTo>
                <a:lnTo>
                  <a:pt x="1310" y="157"/>
                </a:lnTo>
                <a:lnTo>
                  <a:pt x="1310" y="157"/>
                </a:lnTo>
                <a:lnTo>
                  <a:pt x="1307" y="159"/>
                </a:lnTo>
                <a:lnTo>
                  <a:pt x="1305" y="161"/>
                </a:lnTo>
                <a:lnTo>
                  <a:pt x="1303" y="164"/>
                </a:lnTo>
                <a:lnTo>
                  <a:pt x="1305" y="169"/>
                </a:lnTo>
                <a:lnTo>
                  <a:pt x="1305" y="169"/>
                </a:lnTo>
                <a:lnTo>
                  <a:pt x="1310" y="182"/>
                </a:lnTo>
                <a:lnTo>
                  <a:pt x="1314" y="189"/>
                </a:lnTo>
                <a:lnTo>
                  <a:pt x="1314" y="189"/>
                </a:lnTo>
                <a:lnTo>
                  <a:pt x="1302" y="197"/>
                </a:lnTo>
                <a:lnTo>
                  <a:pt x="1302" y="197"/>
                </a:lnTo>
                <a:lnTo>
                  <a:pt x="1298" y="201"/>
                </a:lnTo>
                <a:lnTo>
                  <a:pt x="1298" y="204"/>
                </a:lnTo>
                <a:lnTo>
                  <a:pt x="1302" y="215"/>
                </a:lnTo>
                <a:lnTo>
                  <a:pt x="1302" y="215"/>
                </a:lnTo>
                <a:lnTo>
                  <a:pt x="1302" y="218"/>
                </a:lnTo>
                <a:lnTo>
                  <a:pt x="1302" y="220"/>
                </a:lnTo>
                <a:lnTo>
                  <a:pt x="1296" y="224"/>
                </a:lnTo>
                <a:lnTo>
                  <a:pt x="1289" y="225"/>
                </a:lnTo>
                <a:lnTo>
                  <a:pt x="1289" y="225"/>
                </a:lnTo>
                <a:lnTo>
                  <a:pt x="1293" y="234"/>
                </a:lnTo>
                <a:lnTo>
                  <a:pt x="1293" y="241"/>
                </a:lnTo>
                <a:lnTo>
                  <a:pt x="1293" y="244"/>
                </a:lnTo>
                <a:lnTo>
                  <a:pt x="1291" y="244"/>
                </a:lnTo>
                <a:lnTo>
                  <a:pt x="1291" y="244"/>
                </a:lnTo>
                <a:lnTo>
                  <a:pt x="1286" y="246"/>
                </a:lnTo>
                <a:lnTo>
                  <a:pt x="1286" y="246"/>
                </a:lnTo>
                <a:lnTo>
                  <a:pt x="1282" y="246"/>
                </a:lnTo>
                <a:lnTo>
                  <a:pt x="1275" y="243"/>
                </a:lnTo>
                <a:lnTo>
                  <a:pt x="1275" y="243"/>
                </a:lnTo>
                <a:lnTo>
                  <a:pt x="1265" y="237"/>
                </a:lnTo>
                <a:lnTo>
                  <a:pt x="1258" y="234"/>
                </a:lnTo>
                <a:lnTo>
                  <a:pt x="1258" y="234"/>
                </a:lnTo>
                <a:lnTo>
                  <a:pt x="1254" y="230"/>
                </a:lnTo>
                <a:lnTo>
                  <a:pt x="1253" y="225"/>
                </a:lnTo>
                <a:lnTo>
                  <a:pt x="1254" y="220"/>
                </a:lnTo>
                <a:lnTo>
                  <a:pt x="1258" y="213"/>
                </a:lnTo>
                <a:lnTo>
                  <a:pt x="1258" y="213"/>
                </a:lnTo>
                <a:lnTo>
                  <a:pt x="1261" y="206"/>
                </a:lnTo>
                <a:lnTo>
                  <a:pt x="1263" y="199"/>
                </a:lnTo>
                <a:lnTo>
                  <a:pt x="1263" y="196"/>
                </a:lnTo>
                <a:lnTo>
                  <a:pt x="1263" y="192"/>
                </a:lnTo>
                <a:lnTo>
                  <a:pt x="1263" y="192"/>
                </a:lnTo>
                <a:lnTo>
                  <a:pt x="1260" y="187"/>
                </a:lnTo>
                <a:lnTo>
                  <a:pt x="1254" y="183"/>
                </a:lnTo>
                <a:lnTo>
                  <a:pt x="1249" y="178"/>
                </a:lnTo>
                <a:lnTo>
                  <a:pt x="1246" y="176"/>
                </a:lnTo>
                <a:lnTo>
                  <a:pt x="1246" y="176"/>
                </a:lnTo>
                <a:lnTo>
                  <a:pt x="1242" y="176"/>
                </a:lnTo>
                <a:lnTo>
                  <a:pt x="1240" y="180"/>
                </a:lnTo>
                <a:lnTo>
                  <a:pt x="1239" y="189"/>
                </a:lnTo>
                <a:lnTo>
                  <a:pt x="1239" y="189"/>
                </a:lnTo>
                <a:lnTo>
                  <a:pt x="1232" y="206"/>
                </a:lnTo>
                <a:lnTo>
                  <a:pt x="1227" y="218"/>
                </a:lnTo>
                <a:lnTo>
                  <a:pt x="1227" y="218"/>
                </a:lnTo>
                <a:lnTo>
                  <a:pt x="1225" y="218"/>
                </a:lnTo>
                <a:lnTo>
                  <a:pt x="1225" y="218"/>
                </a:lnTo>
                <a:lnTo>
                  <a:pt x="1223" y="217"/>
                </a:lnTo>
                <a:lnTo>
                  <a:pt x="1221" y="215"/>
                </a:lnTo>
                <a:lnTo>
                  <a:pt x="1220" y="211"/>
                </a:lnTo>
                <a:lnTo>
                  <a:pt x="1220" y="206"/>
                </a:lnTo>
                <a:lnTo>
                  <a:pt x="1220" y="206"/>
                </a:lnTo>
                <a:lnTo>
                  <a:pt x="1220" y="196"/>
                </a:lnTo>
                <a:lnTo>
                  <a:pt x="1220" y="192"/>
                </a:lnTo>
                <a:lnTo>
                  <a:pt x="1218" y="187"/>
                </a:lnTo>
                <a:lnTo>
                  <a:pt x="1218" y="187"/>
                </a:lnTo>
                <a:lnTo>
                  <a:pt x="1216" y="182"/>
                </a:lnTo>
                <a:lnTo>
                  <a:pt x="1216" y="178"/>
                </a:lnTo>
                <a:lnTo>
                  <a:pt x="1218" y="173"/>
                </a:lnTo>
                <a:lnTo>
                  <a:pt x="1218" y="173"/>
                </a:lnTo>
                <a:lnTo>
                  <a:pt x="1199" y="171"/>
                </a:lnTo>
                <a:lnTo>
                  <a:pt x="1199" y="171"/>
                </a:lnTo>
                <a:lnTo>
                  <a:pt x="1192" y="171"/>
                </a:lnTo>
                <a:lnTo>
                  <a:pt x="1188" y="168"/>
                </a:lnTo>
                <a:lnTo>
                  <a:pt x="1188" y="168"/>
                </a:lnTo>
                <a:lnTo>
                  <a:pt x="1188" y="168"/>
                </a:lnTo>
                <a:lnTo>
                  <a:pt x="1188" y="166"/>
                </a:lnTo>
                <a:lnTo>
                  <a:pt x="1192" y="159"/>
                </a:lnTo>
                <a:lnTo>
                  <a:pt x="1195" y="152"/>
                </a:lnTo>
                <a:lnTo>
                  <a:pt x="1195" y="147"/>
                </a:lnTo>
                <a:lnTo>
                  <a:pt x="1195" y="143"/>
                </a:lnTo>
                <a:lnTo>
                  <a:pt x="1195" y="143"/>
                </a:lnTo>
                <a:lnTo>
                  <a:pt x="1192" y="135"/>
                </a:lnTo>
                <a:lnTo>
                  <a:pt x="1188" y="129"/>
                </a:lnTo>
                <a:lnTo>
                  <a:pt x="1183" y="122"/>
                </a:lnTo>
                <a:lnTo>
                  <a:pt x="1181" y="114"/>
                </a:lnTo>
                <a:lnTo>
                  <a:pt x="1181" y="114"/>
                </a:lnTo>
                <a:lnTo>
                  <a:pt x="1179" y="108"/>
                </a:lnTo>
                <a:lnTo>
                  <a:pt x="1178" y="105"/>
                </a:lnTo>
                <a:lnTo>
                  <a:pt x="1169" y="98"/>
                </a:lnTo>
                <a:lnTo>
                  <a:pt x="1162" y="94"/>
                </a:lnTo>
                <a:lnTo>
                  <a:pt x="1158" y="94"/>
                </a:lnTo>
                <a:lnTo>
                  <a:pt x="1158" y="94"/>
                </a:lnTo>
                <a:lnTo>
                  <a:pt x="1158" y="87"/>
                </a:lnTo>
                <a:lnTo>
                  <a:pt x="1164" y="77"/>
                </a:lnTo>
                <a:lnTo>
                  <a:pt x="1164" y="77"/>
                </a:lnTo>
                <a:lnTo>
                  <a:pt x="1164" y="70"/>
                </a:lnTo>
                <a:lnTo>
                  <a:pt x="1162" y="63"/>
                </a:lnTo>
                <a:lnTo>
                  <a:pt x="1158" y="53"/>
                </a:lnTo>
                <a:lnTo>
                  <a:pt x="1158" y="53"/>
                </a:lnTo>
                <a:lnTo>
                  <a:pt x="1167" y="54"/>
                </a:lnTo>
                <a:lnTo>
                  <a:pt x="1167" y="54"/>
                </a:lnTo>
                <a:lnTo>
                  <a:pt x="1181" y="53"/>
                </a:lnTo>
                <a:lnTo>
                  <a:pt x="1188" y="49"/>
                </a:lnTo>
                <a:lnTo>
                  <a:pt x="1193" y="46"/>
                </a:lnTo>
                <a:lnTo>
                  <a:pt x="1193" y="46"/>
                </a:lnTo>
                <a:lnTo>
                  <a:pt x="1197" y="42"/>
                </a:lnTo>
                <a:lnTo>
                  <a:pt x="1199" y="37"/>
                </a:lnTo>
                <a:lnTo>
                  <a:pt x="1200" y="28"/>
                </a:lnTo>
                <a:lnTo>
                  <a:pt x="1202" y="19"/>
                </a:lnTo>
                <a:lnTo>
                  <a:pt x="1206" y="12"/>
                </a:lnTo>
                <a:lnTo>
                  <a:pt x="1206" y="12"/>
                </a:lnTo>
                <a:lnTo>
                  <a:pt x="1213" y="4"/>
                </a:lnTo>
                <a:lnTo>
                  <a:pt x="1214" y="4"/>
                </a:lnTo>
                <a:lnTo>
                  <a:pt x="1214" y="4"/>
                </a:lnTo>
                <a:lnTo>
                  <a:pt x="1207" y="2"/>
                </a:lnTo>
                <a:lnTo>
                  <a:pt x="119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55" name="Freeform 39">
            <a:extLst>
              <a:ext uri="{FF2B5EF4-FFF2-40B4-BE49-F238E27FC236}">
                <a16:creationId xmlns:a16="http://schemas.microsoft.com/office/drawing/2014/main" id="{7F6A1828-7114-491A-B5EF-0D379281B133}"/>
              </a:ext>
            </a:extLst>
          </p:cNvPr>
          <p:cNvSpPr>
            <a:spLocks/>
          </p:cNvSpPr>
          <p:nvPr/>
        </p:nvSpPr>
        <p:spPr bwMode="auto">
          <a:xfrm>
            <a:off x="9721850" y="2246313"/>
            <a:ext cx="138113" cy="58738"/>
          </a:xfrm>
          <a:custGeom>
            <a:avLst/>
            <a:gdLst>
              <a:gd name="T0" fmla="*/ 12 w 87"/>
              <a:gd name="T1" fmla="*/ 0 h 37"/>
              <a:gd name="T2" fmla="*/ 12 w 87"/>
              <a:gd name="T3" fmla="*/ 0 h 37"/>
              <a:gd name="T4" fmla="*/ 8 w 87"/>
              <a:gd name="T5" fmla="*/ 2 h 37"/>
              <a:gd name="T6" fmla="*/ 5 w 87"/>
              <a:gd name="T7" fmla="*/ 3 h 37"/>
              <a:gd name="T8" fmla="*/ 1 w 87"/>
              <a:gd name="T9" fmla="*/ 7 h 37"/>
              <a:gd name="T10" fmla="*/ 0 w 87"/>
              <a:gd name="T11" fmla="*/ 10 h 37"/>
              <a:gd name="T12" fmla="*/ 0 w 87"/>
              <a:gd name="T13" fmla="*/ 10 h 37"/>
              <a:gd name="T14" fmla="*/ 1 w 87"/>
              <a:gd name="T15" fmla="*/ 12 h 37"/>
              <a:gd name="T16" fmla="*/ 5 w 87"/>
              <a:gd name="T17" fmla="*/ 16 h 37"/>
              <a:gd name="T18" fmla="*/ 14 w 87"/>
              <a:gd name="T19" fmla="*/ 23 h 37"/>
              <a:gd name="T20" fmla="*/ 33 w 87"/>
              <a:gd name="T21" fmla="*/ 33 h 37"/>
              <a:gd name="T22" fmla="*/ 33 w 87"/>
              <a:gd name="T23" fmla="*/ 33 h 37"/>
              <a:gd name="T24" fmla="*/ 38 w 87"/>
              <a:gd name="T25" fmla="*/ 37 h 37"/>
              <a:gd name="T26" fmla="*/ 43 w 87"/>
              <a:gd name="T27" fmla="*/ 37 h 37"/>
              <a:gd name="T28" fmla="*/ 43 w 87"/>
              <a:gd name="T29" fmla="*/ 37 h 37"/>
              <a:gd name="T30" fmla="*/ 64 w 87"/>
              <a:gd name="T31" fmla="*/ 35 h 37"/>
              <a:gd name="T32" fmla="*/ 64 w 87"/>
              <a:gd name="T33" fmla="*/ 35 h 37"/>
              <a:gd name="T34" fmla="*/ 75 w 87"/>
              <a:gd name="T35" fmla="*/ 31 h 37"/>
              <a:gd name="T36" fmla="*/ 82 w 87"/>
              <a:gd name="T37" fmla="*/ 28 h 37"/>
              <a:gd name="T38" fmla="*/ 85 w 87"/>
              <a:gd name="T39" fmla="*/ 24 h 37"/>
              <a:gd name="T40" fmla="*/ 87 w 87"/>
              <a:gd name="T41" fmla="*/ 21 h 37"/>
              <a:gd name="T42" fmla="*/ 87 w 87"/>
              <a:gd name="T43" fmla="*/ 21 h 37"/>
              <a:gd name="T44" fmla="*/ 87 w 87"/>
              <a:gd name="T45" fmla="*/ 19 h 37"/>
              <a:gd name="T46" fmla="*/ 85 w 87"/>
              <a:gd name="T47" fmla="*/ 17 h 37"/>
              <a:gd name="T48" fmla="*/ 82 w 87"/>
              <a:gd name="T49" fmla="*/ 17 h 37"/>
              <a:gd name="T50" fmla="*/ 66 w 87"/>
              <a:gd name="T51" fmla="*/ 16 h 37"/>
              <a:gd name="T52" fmla="*/ 66 w 87"/>
              <a:gd name="T53" fmla="*/ 16 h 37"/>
              <a:gd name="T54" fmla="*/ 59 w 87"/>
              <a:gd name="T55" fmla="*/ 14 h 37"/>
              <a:gd name="T56" fmla="*/ 59 w 87"/>
              <a:gd name="T57" fmla="*/ 14 h 37"/>
              <a:gd name="T58" fmla="*/ 50 w 87"/>
              <a:gd name="T59" fmla="*/ 16 h 37"/>
              <a:gd name="T60" fmla="*/ 50 w 87"/>
              <a:gd name="T61" fmla="*/ 16 h 37"/>
              <a:gd name="T62" fmla="*/ 43 w 87"/>
              <a:gd name="T63" fmla="*/ 16 h 37"/>
              <a:gd name="T64" fmla="*/ 43 w 87"/>
              <a:gd name="T65" fmla="*/ 16 h 37"/>
              <a:gd name="T66" fmla="*/ 40 w 87"/>
              <a:gd name="T67" fmla="*/ 16 h 37"/>
              <a:gd name="T68" fmla="*/ 40 w 87"/>
              <a:gd name="T69" fmla="*/ 16 h 37"/>
              <a:gd name="T70" fmla="*/ 40 w 87"/>
              <a:gd name="T71" fmla="*/ 14 h 37"/>
              <a:gd name="T72" fmla="*/ 40 w 87"/>
              <a:gd name="T73" fmla="*/ 12 h 37"/>
              <a:gd name="T74" fmla="*/ 40 w 87"/>
              <a:gd name="T75" fmla="*/ 10 h 37"/>
              <a:gd name="T76" fmla="*/ 36 w 87"/>
              <a:gd name="T77" fmla="*/ 7 h 37"/>
              <a:gd name="T78" fmla="*/ 36 w 87"/>
              <a:gd name="T79" fmla="*/ 7 h 37"/>
              <a:gd name="T80" fmla="*/ 28 w 87"/>
              <a:gd name="T81" fmla="*/ 5 h 37"/>
              <a:gd name="T82" fmla="*/ 28 w 87"/>
              <a:gd name="T83" fmla="*/ 5 h 37"/>
              <a:gd name="T84" fmla="*/ 24 w 87"/>
              <a:gd name="T85" fmla="*/ 7 h 37"/>
              <a:gd name="T86" fmla="*/ 24 w 87"/>
              <a:gd name="T87" fmla="*/ 7 h 37"/>
              <a:gd name="T88" fmla="*/ 21 w 87"/>
              <a:gd name="T89" fmla="*/ 7 h 37"/>
              <a:gd name="T90" fmla="*/ 21 w 87"/>
              <a:gd name="T91" fmla="*/ 7 h 37"/>
              <a:gd name="T92" fmla="*/ 21 w 87"/>
              <a:gd name="T93" fmla="*/ 7 h 37"/>
              <a:gd name="T94" fmla="*/ 21 w 87"/>
              <a:gd name="T95" fmla="*/ 7 h 37"/>
              <a:gd name="T96" fmla="*/ 17 w 87"/>
              <a:gd name="T97" fmla="*/ 3 h 37"/>
              <a:gd name="T98" fmla="*/ 15 w 87"/>
              <a:gd name="T99" fmla="*/ 2 h 37"/>
              <a:gd name="T100" fmla="*/ 12 w 87"/>
              <a:gd name="T101" fmla="*/ 0 h 37"/>
              <a:gd name="T102" fmla="*/ 12 w 87"/>
              <a:gd name="T103" fmla="*/ 0 h 37"/>
              <a:gd name="T104" fmla="*/ 12 w 87"/>
              <a:gd name="T105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7" h="37">
                <a:moveTo>
                  <a:pt x="12" y="0"/>
                </a:moveTo>
                <a:lnTo>
                  <a:pt x="12" y="0"/>
                </a:lnTo>
                <a:lnTo>
                  <a:pt x="8" y="2"/>
                </a:lnTo>
                <a:lnTo>
                  <a:pt x="5" y="3"/>
                </a:lnTo>
                <a:lnTo>
                  <a:pt x="1" y="7"/>
                </a:lnTo>
                <a:lnTo>
                  <a:pt x="0" y="10"/>
                </a:lnTo>
                <a:lnTo>
                  <a:pt x="0" y="10"/>
                </a:lnTo>
                <a:lnTo>
                  <a:pt x="1" y="12"/>
                </a:lnTo>
                <a:lnTo>
                  <a:pt x="5" y="16"/>
                </a:lnTo>
                <a:lnTo>
                  <a:pt x="14" y="23"/>
                </a:lnTo>
                <a:lnTo>
                  <a:pt x="33" y="33"/>
                </a:lnTo>
                <a:lnTo>
                  <a:pt x="33" y="33"/>
                </a:lnTo>
                <a:lnTo>
                  <a:pt x="38" y="37"/>
                </a:lnTo>
                <a:lnTo>
                  <a:pt x="43" y="37"/>
                </a:lnTo>
                <a:lnTo>
                  <a:pt x="43" y="37"/>
                </a:lnTo>
                <a:lnTo>
                  <a:pt x="64" y="35"/>
                </a:lnTo>
                <a:lnTo>
                  <a:pt x="64" y="35"/>
                </a:lnTo>
                <a:lnTo>
                  <a:pt x="75" y="31"/>
                </a:lnTo>
                <a:lnTo>
                  <a:pt x="82" y="28"/>
                </a:lnTo>
                <a:lnTo>
                  <a:pt x="85" y="24"/>
                </a:lnTo>
                <a:lnTo>
                  <a:pt x="87" y="21"/>
                </a:lnTo>
                <a:lnTo>
                  <a:pt x="87" y="21"/>
                </a:lnTo>
                <a:lnTo>
                  <a:pt x="87" y="19"/>
                </a:lnTo>
                <a:lnTo>
                  <a:pt x="85" y="17"/>
                </a:lnTo>
                <a:lnTo>
                  <a:pt x="82" y="17"/>
                </a:lnTo>
                <a:lnTo>
                  <a:pt x="66" y="16"/>
                </a:lnTo>
                <a:lnTo>
                  <a:pt x="66" y="16"/>
                </a:lnTo>
                <a:lnTo>
                  <a:pt x="59" y="14"/>
                </a:lnTo>
                <a:lnTo>
                  <a:pt x="59" y="14"/>
                </a:lnTo>
                <a:lnTo>
                  <a:pt x="50" y="16"/>
                </a:lnTo>
                <a:lnTo>
                  <a:pt x="50" y="16"/>
                </a:lnTo>
                <a:lnTo>
                  <a:pt x="43" y="16"/>
                </a:lnTo>
                <a:lnTo>
                  <a:pt x="43" y="16"/>
                </a:lnTo>
                <a:lnTo>
                  <a:pt x="40" y="16"/>
                </a:lnTo>
                <a:lnTo>
                  <a:pt x="40" y="16"/>
                </a:lnTo>
                <a:lnTo>
                  <a:pt x="40" y="14"/>
                </a:lnTo>
                <a:lnTo>
                  <a:pt x="40" y="12"/>
                </a:lnTo>
                <a:lnTo>
                  <a:pt x="40" y="10"/>
                </a:lnTo>
                <a:lnTo>
                  <a:pt x="36" y="7"/>
                </a:lnTo>
                <a:lnTo>
                  <a:pt x="36" y="7"/>
                </a:lnTo>
                <a:lnTo>
                  <a:pt x="28" y="5"/>
                </a:lnTo>
                <a:lnTo>
                  <a:pt x="28" y="5"/>
                </a:lnTo>
                <a:lnTo>
                  <a:pt x="24" y="7"/>
                </a:lnTo>
                <a:lnTo>
                  <a:pt x="24" y="7"/>
                </a:lnTo>
                <a:lnTo>
                  <a:pt x="21" y="7"/>
                </a:lnTo>
                <a:lnTo>
                  <a:pt x="21" y="7"/>
                </a:lnTo>
                <a:lnTo>
                  <a:pt x="21" y="7"/>
                </a:lnTo>
                <a:lnTo>
                  <a:pt x="21" y="7"/>
                </a:lnTo>
                <a:lnTo>
                  <a:pt x="17" y="3"/>
                </a:lnTo>
                <a:lnTo>
                  <a:pt x="15" y="2"/>
                </a:lnTo>
                <a:lnTo>
                  <a:pt x="12" y="0"/>
                </a:lnTo>
                <a:lnTo>
                  <a:pt x="12" y="0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56" name="Freeform 40">
            <a:extLst>
              <a:ext uri="{FF2B5EF4-FFF2-40B4-BE49-F238E27FC236}">
                <a16:creationId xmlns:a16="http://schemas.microsoft.com/office/drawing/2014/main" id="{09970604-52D9-4CB8-AE5C-EA5720B436ED}"/>
              </a:ext>
            </a:extLst>
          </p:cNvPr>
          <p:cNvSpPr>
            <a:spLocks/>
          </p:cNvSpPr>
          <p:nvPr/>
        </p:nvSpPr>
        <p:spPr bwMode="auto">
          <a:xfrm>
            <a:off x="7788275" y="2241550"/>
            <a:ext cx="44450" cy="34925"/>
          </a:xfrm>
          <a:custGeom>
            <a:avLst/>
            <a:gdLst>
              <a:gd name="T0" fmla="*/ 3 w 28"/>
              <a:gd name="T1" fmla="*/ 0 h 22"/>
              <a:gd name="T2" fmla="*/ 3 w 28"/>
              <a:gd name="T3" fmla="*/ 0 h 22"/>
              <a:gd name="T4" fmla="*/ 2 w 28"/>
              <a:gd name="T5" fmla="*/ 1 h 22"/>
              <a:gd name="T6" fmla="*/ 0 w 28"/>
              <a:gd name="T7" fmla="*/ 3 h 22"/>
              <a:gd name="T8" fmla="*/ 0 w 28"/>
              <a:gd name="T9" fmla="*/ 3 h 22"/>
              <a:gd name="T10" fmla="*/ 0 w 28"/>
              <a:gd name="T11" fmla="*/ 6 h 22"/>
              <a:gd name="T12" fmla="*/ 0 w 28"/>
              <a:gd name="T13" fmla="*/ 10 h 22"/>
              <a:gd name="T14" fmla="*/ 5 w 28"/>
              <a:gd name="T15" fmla="*/ 15 h 22"/>
              <a:gd name="T16" fmla="*/ 14 w 28"/>
              <a:gd name="T17" fmla="*/ 19 h 22"/>
              <a:gd name="T18" fmla="*/ 23 w 28"/>
              <a:gd name="T19" fmla="*/ 22 h 22"/>
              <a:gd name="T20" fmla="*/ 23 w 28"/>
              <a:gd name="T21" fmla="*/ 22 h 22"/>
              <a:gd name="T22" fmla="*/ 24 w 28"/>
              <a:gd name="T23" fmla="*/ 22 h 22"/>
              <a:gd name="T24" fmla="*/ 24 w 28"/>
              <a:gd name="T25" fmla="*/ 22 h 22"/>
              <a:gd name="T26" fmla="*/ 26 w 28"/>
              <a:gd name="T27" fmla="*/ 22 h 22"/>
              <a:gd name="T28" fmla="*/ 28 w 28"/>
              <a:gd name="T29" fmla="*/ 20 h 22"/>
              <a:gd name="T30" fmla="*/ 26 w 28"/>
              <a:gd name="T31" fmla="*/ 15 h 22"/>
              <a:gd name="T32" fmla="*/ 23 w 28"/>
              <a:gd name="T33" fmla="*/ 10 h 22"/>
              <a:gd name="T34" fmla="*/ 16 w 28"/>
              <a:gd name="T35" fmla="*/ 5 h 22"/>
              <a:gd name="T36" fmla="*/ 16 w 28"/>
              <a:gd name="T37" fmla="*/ 5 h 22"/>
              <a:gd name="T38" fmla="*/ 9 w 28"/>
              <a:gd name="T39" fmla="*/ 1 h 22"/>
              <a:gd name="T40" fmla="*/ 3 w 28"/>
              <a:gd name="T41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" h="22">
                <a:moveTo>
                  <a:pt x="3" y="0"/>
                </a:moveTo>
                <a:lnTo>
                  <a:pt x="3" y="0"/>
                </a:lnTo>
                <a:lnTo>
                  <a:pt x="2" y="1"/>
                </a:lnTo>
                <a:lnTo>
                  <a:pt x="0" y="3"/>
                </a:lnTo>
                <a:lnTo>
                  <a:pt x="0" y="3"/>
                </a:lnTo>
                <a:lnTo>
                  <a:pt x="0" y="6"/>
                </a:lnTo>
                <a:lnTo>
                  <a:pt x="0" y="10"/>
                </a:lnTo>
                <a:lnTo>
                  <a:pt x="5" y="15"/>
                </a:lnTo>
                <a:lnTo>
                  <a:pt x="14" y="19"/>
                </a:lnTo>
                <a:lnTo>
                  <a:pt x="23" y="22"/>
                </a:lnTo>
                <a:lnTo>
                  <a:pt x="23" y="22"/>
                </a:lnTo>
                <a:lnTo>
                  <a:pt x="24" y="22"/>
                </a:lnTo>
                <a:lnTo>
                  <a:pt x="24" y="22"/>
                </a:lnTo>
                <a:lnTo>
                  <a:pt x="26" y="22"/>
                </a:lnTo>
                <a:lnTo>
                  <a:pt x="28" y="20"/>
                </a:lnTo>
                <a:lnTo>
                  <a:pt x="26" y="15"/>
                </a:lnTo>
                <a:lnTo>
                  <a:pt x="23" y="10"/>
                </a:lnTo>
                <a:lnTo>
                  <a:pt x="16" y="5"/>
                </a:lnTo>
                <a:lnTo>
                  <a:pt x="16" y="5"/>
                </a:lnTo>
                <a:lnTo>
                  <a:pt x="9" y="1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57" name="Freeform 41">
            <a:extLst>
              <a:ext uri="{FF2B5EF4-FFF2-40B4-BE49-F238E27FC236}">
                <a16:creationId xmlns:a16="http://schemas.microsoft.com/office/drawing/2014/main" id="{C24D6252-6566-41F4-87E0-0C58200AA32E}"/>
              </a:ext>
            </a:extLst>
          </p:cNvPr>
          <p:cNvSpPr>
            <a:spLocks/>
          </p:cNvSpPr>
          <p:nvPr/>
        </p:nvSpPr>
        <p:spPr bwMode="auto">
          <a:xfrm>
            <a:off x="3313113" y="2212975"/>
            <a:ext cx="33338" cy="25400"/>
          </a:xfrm>
          <a:custGeom>
            <a:avLst/>
            <a:gdLst>
              <a:gd name="T0" fmla="*/ 14 w 21"/>
              <a:gd name="T1" fmla="*/ 0 h 16"/>
              <a:gd name="T2" fmla="*/ 14 w 21"/>
              <a:gd name="T3" fmla="*/ 0 h 16"/>
              <a:gd name="T4" fmla="*/ 7 w 21"/>
              <a:gd name="T5" fmla="*/ 2 h 16"/>
              <a:gd name="T6" fmla="*/ 7 w 21"/>
              <a:gd name="T7" fmla="*/ 2 h 16"/>
              <a:gd name="T8" fmla="*/ 7 w 21"/>
              <a:gd name="T9" fmla="*/ 2 h 16"/>
              <a:gd name="T10" fmla="*/ 3 w 21"/>
              <a:gd name="T11" fmla="*/ 5 h 16"/>
              <a:gd name="T12" fmla="*/ 1 w 21"/>
              <a:gd name="T13" fmla="*/ 7 h 16"/>
              <a:gd name="T14" fmla="*/ 0 w 21"/>
              <a:gd name="T15" fmla="*/ 14 h 16"/>
              <a:gd name="T16" fmla="*/ 0 w 21"/>
              <a:gd name="T17" fmla="*/ 14 h 16"/>
              <a:gd name="T18" fmla="*/ 0 w 21"/>
              <a:gd name="T19" fmla="*/ 16 h 16"/>
              <a:gd name="T20" fmla="*/ 1 w 21"/>
              <a:gd name="T21" fmla="*/ 16 h 16"/>
              <a:gd name="T22" fmla="*/ 1 w 21"/>
              <a:gd name="T23" fmla="*/ 16 h 16"/>
              <a:gd name="T24" fmla="*/ 7 w 21"/>
              <a:gd name="T25" fmla="*/ 14 h 16"/>
              <a:gd name="T26" fmla="*/ 15 w 21"/>
              <a:gd name="T27" fmla="*/ 12 h 16"/>
              <a:gd name="T28" fmla="*/ 15 w 21"/>
              <a:gd name="T29" fmla="*/ 12 h 16"/>
              <a:gd name="T30" fmla="*/ 21 w 21"/>
              <a:gd name="T31" fmla="*/ 9 h 16"/>
              <a:gd name="T32" fmla="*/ 21 w 21"/>
              <a:gd name="T33" fmla="*/ 5 h 16"/>
              <a:gd name="T34" fmla="*/ 19 w 21"/>
              <a:gd name="T35" fmla="*/ 2 h 16"/>
              <a:gd name="T36" fmla="*/ 14 w 21"/>
              <a:gd name="T3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" h="16">
                <a:moveTo>
                  <a:pt x="14" y="0"/>
                </a:moveTo>
                <a:lnTo>
                  <a:pt x="14" y="0"/>
                </a:lnTo>
                <a:lnTo>
                  <a:pt x="7" y="2"/>
                </a:lnTo>
                <a:lnTo>
                  <a:pt x="7" y="2"/>
                </a:lnTo>
                <a:lnTo>
                  <a:pt x="7" y="2"/>
                </a:lnTo>
                <a:lnTo>
                  <a:pt x="3" y="5"/>
                </a:lnTo>
                <a:lnTo>
                  <a:pt x="1" y="7"/>
                </a:lnTo>
                <a:lnTo>
                  <a:pt x="0" y="14"/>
                </a:lnTo>
                <a:lnTo>
                  <a:pt x="0" y="14"/>
                </a:lnTo>
                <a:lnTo>
                  <a:pt x="0" y="16"/>
                </a:lnTo>
                <a:lnTo>
                  <a:pt x="1" y="16"/>
                </a:lnTo>
                <a:lnTo>
                  <a:pt x="1" y="16"/>
                </a:lnTo>
                <a:lnTo>
                  <a:pt x="7" y="14"/>
                </a:lnTo>
                <a:lnTo>
                  <a:pt x="15" y="12"/>
                </a:lnTo>
                <a:lnTo>
                  <a:pt x="15" y="12"/>
                </a:lnTo>
                <a:lnTo>
                  <a:pt x="21" y="9"/>
                </a:lnTo>
                <a:lnTo>
                  <a:pt x="21" y="5"/>
                </a:lnTo>
                <a:lnTo>
                  <a:pt x="19" y="2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58" name="Freeform 42">
            <a:extLst>
              <a:ext uri="{FF2B5EF4-FFF2-40B4-BE49-F238E27FC236}">
                <a16:creationId xmlns:a16="http://schemas.microsoft.com/office/drawing/2014/main" id="{5AF4DCBB-F7D6-4E20-9167-EA5ED783EC96}"/>
              </a:ext>
            </a:extLst>
          </p:cNvPr>
          <p:cNvSpPr>
            <a:spLocks/>
          </p:cNvSpPr>
          <p:nvPr/>
        </p:nvSpPr>
        <p:spPr bwMode="auto">
          <a:xfrm>
            <a:off x="2938463" y="2193925"/>
            <a:ext cx="44450" cy="41275"/>
          </a:xfrm>
          <a:custGeom>
            <a:avLst/>
            <a:gdLst>
              <a:gd name="T0" fmla="*/ 28 w 28"/>
              <a:gd name="T1" fmla="*/ 0 h 26"/>
              <a:gd name="T2" fmla="*/ 28 w 28"/>
              <a:gd name="T3" fmla="*/ 0 h 26"/>
              <a:gd name="T4" fmla="*/ 14 w 28"/>
              <a:gd name="T5" fmla="*/ 9 h 26"/>
              <a:gd name="T6" fmla="*/ 5 w 28"/>
              <a:gd name="T7" fmla="*/ 16 h 26"/>
              <a:gd name="T8" fmla="*/ 0 w 28"/>
              <a:gd name="T9" fmla="*/ 21 h 26"/>
              <a:gd name="T10" fmla="*/ 0 w 28"/>
              <a:gd name="T11" fmla="*/ 21 h 26"/>
              <a:gd name="T12" fmla="*/ 0 w 28"/>
              <a:gd name="T13" fmla="*/ 24 h 26"/>
              <a:gd name="T14" fmla="*/ 0 w 28"/>
              <a:gd name="T15" fmla="*/ 26 h 26"/>
              <a:gd name="T16" fmla="*/ 5 w 28"/>
              <a:gd name="T17" fmla="*/ 26 h 26"/>
              <a:gd name="T18" fmla="*/ 5 w 28"/>
              <a:gd name="T19" fmla="*/ 26 h 26"/>
              <a:gd name="T20" fmla="*/ 12 w 28"/>
              <a:gd name="T21" fmla="*/ 26 h 26"/>
              <a:gd name="T22" fmla="*/ 12 w 28"/>
              <a:gd name="T23" fmla="*/ 26 h 26"/>
              <a:gd name="T24" fmla="*/ 14 w 28"/>
              <a:gd name="T25" fmla="*/ 26 h 26"/>
              <a:gd name="T26" fmla="*/ 18 w 28"/>
              <a:gd name="T27" fmla="*/ 24 h 26"/>
              <a:gd name="T28" fmla="*/ 21 w 28"/>
              <a:gd name="T29" fmla="*/ 17 h 26"/>
              <a:gd name="T30" fmla="*/ 25 w 28"/>
              <a:gd name="T31" fmla="*/ 9 h 26"/>
              <a:gd name="T32" fmla="*/ 28 w 28"/>
              <a:gd name="T33" fmla="*/ 0 h 26"/>
              <a:gd name="T34" fmla="*/ 28 w 28"/>
              <a:gd name="T35" fmla="*/ 0 h 26"/>
              <a:gd name="T36" fmla="*/ 28 w 28"/>
              <a:gd name="T37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" h="26">
                <a:moveTo>
                  <a:pt x="28" y="0"/>
                </a:moveTo>
                <a:lnTo>
                  <a:pt x="28" y="0"/>
                </a:lnTo>
                <a:lnTo>
                  <a:pt x="14" y="9"/>
                </a:lnTo>
                <a:lnTo>
                  <a:pt x="5" y="16"/>
                </a:lnTo>
                <a:lnTo>
                  <a:pt x="0" y="21"/>
                </a:lnTo>
                <a:lnTo>
                  <a:pt x="0" y="21"/>
                </a:lnTo>
                <a:lnTo>
                  <a:pt x="0" y="24"/>
                </a:lnTo>
                <a:lnTo>
                  <a:pt x="0" y="26"/>
                </a:lnTo>
                <a:lnTo>
                  <a:pt x="5" y="26"/>
                </a:lnTo>
                <a:lnTo>
                  <a:pt x="5" y="26"/>
                </a:lnTo>
                <a:lnTo>
                  <a:pt x="12" y="26"/>
                </a:lnTo>
                <a:lnTo>
                  <a:pt x="12" y="26"/>
                </a:lnTo>
                <a:lnTo>
                  <a:pt x="14" y="26"/>
                </a:lnTo>
                <a:lnTo>
                  <a:pt x="18" y="24"/>
                </a:lnTo>
                <a:lnTo>
                  <a:pt x="21" y="17"/>
                </a:lnTo>
                <a:lnTo>
                  <a:pt x="25" y="9"/>
                </a:lnTo>
                <a:lnTo>
                  <a:pt x="28" y="0"/>
                </a:lnTo>
                <a:lnTo>
                  <a:pt x="28" y="0"/>
                </a:lnTo>
                <a:lnTo>
                  <a:pt x="2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59" name="Freeform 43">
            <a:extLst>
              <a:ext uri="{FF2B5EF4-FFF2-40B4-BE49-F238E27FC236}">
                <a16:creationId xmlns:a16="http://schemas.microsoft.com/office/drawing/2014/main" id="{9C1D076E-6C27-425F-A9BA-1D86CEE3AEAB}"/>
              </a:ext>
            </a:extLst>
          </p:cNvPr>
          <p:cNvSpPr>
            <a:spLocks/>
          </p:cNvSpPr>
          <p:nvPr/>
        </p:nvSpPr>
        <p:spPr bwMode="auto">
          <a:xfrm>
            <a:off x="9483725" y="2185988"/>
            <a:ext cx="227013" cy="96838"/>
          </a:xfrm>
          <a:custGeom>
            <a:avLst/>
            <a:gdLst>
              <a:gd name="T0" fmla="*/ 29 w 143"/>
              <a:gd name="T1" fmla="*/ 0 h 61"/>
              <a:gd name="T2" fmla="*/ 19 w 143"/>
              <a:gd name="T3" fmla="*/ 5 h 61"/>
              <a:gd name="T4" fmla="*/ 7 w 143"/>
              <a:gd name="T5" fmla="*/ 17 h 61"/>
              <a:gd name="T6" fmla="*/ 0 w 143"/>
              <a:gd name="T7" fmla="*/ 28 h 61"/>
              <a:gd name="T8" fmla="*/ 7 w 143"/>
              <a:gd name="T9" fmla="*/ 36 h 61"/>
              <a:gd name="T10" fmla="*/ 15 w 143"/>
              <a:gd name="T11" fmla="*/ 47 h 61"/>
              <a:gd name="T12" fmla="*/ 29 w 143"/>
              <a:gd name="T13" fmla="*/ 61 h 61"/>
              <a:gd name="T14" fmla="*/ 34 w 143"/>
              <a:gd name="T15" fmla="*/ 61 h 61"/>
              <a:gd name="T16" fmla="*/ 45 w 143"/>
              <a:gd name="T17" fmla="*/ 57 h 61"/>
              <a:gd name="T18" fmla="*/ 52 w 143"/>
              <a:gd name="T19" fmla="*/ 52 h 61"/>
              <a:gd name="T20" fmla="*/ 55 w 143"/>
              <a:gd name="T21" fmla="*/ 48 h 61"/>
              <a:gd name="T22" fmla="*/ 61 w 143"/>
              <a:gd name="T23" fmla="*/ 50 h 61"/>
              <a:gd name="T24" fmla="*/ 66 w 143"/>
              <a:gd name="T25" fmla="*/ 50 h 61"/>
              <a:gd name="T26" fmla="*/ 85 w 143"/>
              <a:gd name="T27" fmla="*/ 48 h 61"/>
              <a:gd name="T28" fmla="*/ 96 w 143"/>
              <a:gd name="T29" fmla="*/ 47 h 61"/>
              <a:gd name="T30" fmla="*/ 97 w 143"/>
              <a:gd name="T31" fmla="*/ 57 h 61"/>
              <a:gd name="T32" fmla="*/ 103 w 143"/>
              <a:gd name="T33" fmla="*/ 59 h 61"/>
              <a:gd name="T34" fmla="*/ 106 w 143"/>
              <a:gd name="T35" fmla="*/ 57 h 61"/>
              <a:gd name="T36" fmla="*/ 122 w 143"/>
              <a:gd name="T37" fmla="*/ 52 h 61"/>
              <a:gd name="T38" fmla="*/ 134 w 143"/>
              <a:gd name="T39" fmla="*/ 47 h 61"/>
              <a:gd name="T40" fmla="*/ 143 w 143"/>
              <a:gd name="T41" fmla="*/ 36 h 61"/>
              <a:gd name="T42" fmla="*/ 113 w 143"/>
              <a:gd name="T43" fmla="*/ 17 h 61"/>
              <a:gd name="T44" fmla="*/ 92 w 143"/>
              <a:gd name="T45" fmla="*/ 5 h 61"/>
              <a:gd name="T46" fmla="*/ 82 w 143"/>
              <a:gd name="T47" fmla="*/ 1 h 61"/>
              <a:gd name="T48" fmla="*/ 80 w 143"/>
              <a:gd name="T49" fmla="*/ 1 h 61"/>
              <a:gd name="T50" fmla="*/ 76 w 143"/>
              <a:gd name="T51" fmla="*/ 7 h 61"/>
              <a:gd name="T52" fmla="*/ 75 w 143"/>
              <a:gd name="T53" fmla="*/ 14 h 61"/>
              <a:gd name="T54" fmla="*/ 69 w 143"/>
              <a:gd name="T55" fmla="*/ 17 h 61"/>
              <a:gd name="T56" fmla="*/ 66 w 143"/>
              <a:gd name="T57" fmla="*/ 17 h 61"/>
              <a:gd name="T58" fmla="*/ 61 w 143"/>
              <a:gd name="T59" fmla="*/ 14 h 61"/>
              <a:gd name="T60" fmla="*/ 40 w 143"/>
              <a:gd name="T61" fmla="*/ 3 h 61"/>
              <a:gd name="T62" fmla="*/ 33 w 143"/>
              <a:gd name="T63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3" h="61">
                <a:moveTo>
                  <a:pt x="29" y="0"/>
                </a:moveTo>
                <a:lnTo>
                  <a:pt x="29" y="0"/>
                </a:lnTo>
                <a:lnTo>
                  <a:pt x="24" y="1"/>
                </a:lnTo>
                <a:lnTo>
                  <a:pt x="19" y="5"/>
                </a:lnTo>
                <a:lnTo>
                  <a:pt x="7" y="17"/>
                </a:lnTo>
                <a:lnTo>
                  <a:pt x="7" y="17"/>
                </a:lnTo>
                <a:lnTo>
                  <a:pt x="1" y="24"/>
                </a:lnTo>
                <a:lnTo>
                  <a:pt x="0" y="28"/>
                </a:lnTo>
                <a:lnTo>
                  <a:pt x="1" y="29"/>
                </a:lnTo>
                <a:lnTo>
                  <a:pt x="7" y="36"/>
                </a:lnTo>
                <a:lnTo>
                  <a:pt x="15" y="47"/>
                </a:lnTo>
                <a:lnTo>
                  <a:pt x="15" y="47"/>
                </a:lnTo>
                <a:lnTo>
                  <a:pt x="26" y="57"/>
                </a:lnTo>
                <a:lnTo>
                  <a:pt x="29" y="61"/>
                </a:lnTo>
                <a:lnTo>
                  <a:pt x="34" y="61"/>
                </a:lnTo>
                <a:lnTo>
                  <a:pt x="34" y="61"/>
                </a:lnTo>
                <a:lnTo>
                  <a:pt x="40" y="61"/>
                </a:lnTo>
                <a:lnTo>
                  <a:pt x="45" y="57"/>
                </a:lnTo>
                <a:lnTo>
                  <a:pt x="45" y="57"/>
                </a:lnTo>
                <a:lnTo>
                  <a:pt x="52" y="52"/>
                </a:lnTo>
                <a:lnTo>
                  <a:pt x="54" y="50"/>
                </a:lnTo>
                <a:lnTo>
                  <a:pt x="55" y="48"/>
                </a:lnTo>
                <a:lnTo>
                  <a:pt x="55" y="48"/>
                </a:lnTo>
                <a:lnTo>
                  <a:pt x="61" y="50"/>
                </a:lnTo>
                <a:lnTo>
                  <a:pt x="61" y="50"/>
                </a:lnTo>
                <a:lnTo>
                  <a:pt x="66" y="50"/>
                </a:lnTo>
                <a:lnTo>
                  <a:pt x="66" y="50"/>
                </a:lnTo>
                <a:lnTo>
                  <a:pt x="85" y="48"/>
                </a:lnTo>
                <a:lnTo>
                  <a:pt x="96" y="47"/>
                </a:lnTo>
                <a:lnTo>
                  <a:pt x="96" y="47"/>
                </a:lnTo>
                <a:lnTo>
                  <a:pt x="96" y="52"/>
                </a:lnTo>
                <a:lnTo>
                  <a:pt x="97" y="57"/>
                </a:lnTo>
                <a:lnTo>
                  <a:pt x="99" y="57"/>
                </a:lnTo>
                <a:lnTo>
                  <a:pt x="103" y="59"/>
                </a:lnTo>
                <a:lnTo>
                  <a:pt x="103" y="59"/>
                </a:lnTo>
                <a:lnTo>
                  <a:pt x="106" y="57"/>
                </a:lnTo>
                <a:lnTo>
                  <a:pt x="106" y="57"/>
                </a:lnTo>
                <a:lnTo>
                  <a:pt x="122" y="52"/>
                </a:lnTo>
                <a:lnTo>
                  <a:pt x="129" y="50"/>
                </a:lnTo>
                <a:lnTo>
                  <a:pt x="134" y="47"/>
                </a:lnTo>
                <a:lnTo>
                  <a:pt x="134" y="47"/>
                </a:lnTo>
                <a:lnTo>
                  <a:pt x="143" y="36"/>
                </a:lnTo>
                <a:lnTo>
                  <a:pt x="143" y="36"/>
                </a:lnTo>
                <a:lnTo>
                  <a:pt x="113" y="17"/>
                </a:lnTo>
                <a:lnTo>
                  <a:pt x="113" y="17"/>
                </a:lnTo>
                <a:lnTo>
                  <a:pt x="92" y="5"/>
                </a:lnTo>
                <a:lnTo>
                  <a:pt x="82" y="1"/>
                </a:lnTo>
                <a:lnTo>
                  <a:pt x="82" y="1"/>
                </a:lnTo>
                <a:lnTo>
                  <a:pt x="80" y="1"/>
                </a:lnTo>
                <a:lnTo>
                  <a:pt x="80" y="1"/>
                </a:lnTo>
                <a:lnTo>
                  <a:pt x="78" y="3"/>
                </a:lnTo>
                <a:lnTo>
                  <a:pt x="76" y="7"/>
                </a:lnTo>
                <a:lnTo>
                  <a:pt x="75" y="14"/>
                </a:lnTo>
                <a:lnTo>
                  <a:pt x="75" y="14"/>
                </a:lnTo>
                <a:lnTo>
                  <a:pt x="73" y="17"/>
                </a:lnTo>
                <a:lnTo>
                  <a:pt x="69" y="17"/>
                </a:lnTo>
                <a:lnTo>
                  <a:pt x="69" y="17"/>
                </a:lnTo>
                <a:lnTo>
                  <a:pt x="66" y="17"/>
                </a:lnTo>
                <a:lnTo>
                  <a:pt x="61" y="14"/>
                </a:lnTo>
                <a:lnTo>
                  <a:pt x="61" y="14"/>
                </a:lnTo>
                <a:lnTo>
                  <a:pt x="47" y="7"/>
                </a:lnTo>
                <a:lnTo>
                  <a:pt x="40" y="3"/>
                </a:lnTo>
                <a:lnTo>
                  <a:pt x="33" y="0"/>
                </a:lnTo>
                <a:lnTo>
                  <a:pt x="33" y="0"/>
                </a:lnTo>
                <a:lnTo>
                  <a:pt x="2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60" name="Freeform 44">
            <a:extLst>
              <a:ext uri="{FF2B5EF4-FFF2-40B4-BE49-F238E27FC236}">
                <a16:creationId xmlns:a16="http://schemas.microsoft.com/office/drawing/2014/main" id="{FD1F3CDE-AB95-40E2-A57C-801CAD76D7C0}"/>
              </a:ext>
            </a:extLst>
          </p:cNvPr>
          <p:cNvSpPr>
            <a:spLocks/>
          </p:cNvSpPr>
          <p:nvPr/>
        </p:nvSpPr>
        <p:spPr bwMode="auto">
          <a:xfrm>
            <a:off x="3521075" y="2179638"/>
            <a:ext cx="76200" cy="61913"/>
          </a:xfrm>
          <a:custGeom>
            <a:avLst/>
            <a:gdLst>
              <a:gd name="T0" fmla="*/ 31 w 48"/>
              <a:gd name="T1" fmla="*/ 0 h 39"/>
              <a:gd name="T2" fmla="*/ 31 w 48"/>
              <a:gd name="T3" fmla="*/ 0 h 39"/>
              <a:gd name="T4" fmla="*/ 27 w 48"/>
              <a:gd name="T5" fmla="*/ 2 h 39"/>
              <a:gd name="T6" fmla="*/ 22 w 48"/>
              <a:gd name="T7" fmla="*/ 4 h 39"/>
              <a:gd name="T8" fmla="*/ 22 w 48"/>
              <a:gd name="T9" fmla="*/ 4 h 39"/>
              <a:gd name="T10" fmla="*/ 10 w 48"/>
              <a:gd name="T11" fmla="*/ 11 h 39"/>
              <a:gd name="T12" fmla="*/ 1 w 48"/>
              <a:gd name="T13" fmla="*/ 19 h 39"/>
              <a:gd name="T14" fmla="*/ 1 w 48"/>
              <a:gd name="T15" fmla="*/ 19 h 39"/>
              <a:gd name="T16" fmla="*/ 0 w 48"/>
              <a:gd name="T17" fmla="*/ 23 h 39"/>
              <a:gd name="T18" fmla="*/ 1 w 48"/>
              <a:gd name="T19" fmla="*/ 26 h 39"/>
              <a:gd name="T20" fmla="*/ 14 w 48"/>
              <a:gd name="T21" fmla="*/ 33 h 39"/>
              <a:gd name="T22" fmla="*/ 14 w 48"/>
              <a:gd name="T23" fmla="*/ 33 h 39"/>
              <a:gd name="T24" fmla="*/ 24 w 48"/>
              <a:gd name="T25" fmla="*/ 37 h 39"/>
              <a:gd name="T26" fmla="*/ 34 w 48"/>
              <a:gd name="T27" fmla="*/ 39 h 39"/>
              <a:gd name="T28" fmla="*/ 34 w 48"/>
              <a:gd name="T29" fmla="*/ 39 h 39"/>
              <a:gd name="T30" fmla="*/ 41 w 48"/>
              <a:gd name="T31" fmla="*/ 37 h 39"/>
              <a:gd name="T32" fmla="*/ 47 w 48"/>
              <a:gd name="T33" fmla="*/ 33 h 39"/>
              <a:gd name="T34" fmla="*/ 47 w 48"/>
              <a:gd name="T35" fmla="*/ 33 h 39"/>
              <a:gd name="T36" fmla="*/ 48 w 48"/>
              <a:gd name="T37" fmla="*/ 32 h 39"/>
              <a:gd name="T38" fmla="*/ 48 w 48"/>
              <a:gd name="T39" fmla="*/ 26 h 39"/>
              <a:gd name="T40" fmla="*/ 47 w 48"/>
              <a:gd name="T41" fmla="*/ 16 h 39"/>
              <a:gd name="T42" fmla="*/ 45 w 48"/>
              <a:gd name="T43" fmla="*/ 11 h 39"/>
              <a:gd name="T44" fmla="*/ 41 w 48"/>
              <a:gd name="T45" fmla="*/ 5 h 39"/>
              <a:gd name="T46" fmla="*/ 36 w 48"/>
              <a:gd name="T47" fmla="*/ 2 h 39"/>
              <a:gd name="T48" fmla="*/ 31 w 48"/>
              <a:gd name="T49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8" h="39">
                <a:moveTo>
                  <a:pt x="31" y="0"/>
                </a:moveTo>
                <a:lnTo>
                  <a:pt x="31" y="0"/>
                </a:lnTo>
                <a:lnTo>
                  <a:pt x="27" y="2"/>
                </a:lnTo>
                <a:lnTo>
                  <a:pt x="22" y="4"/>
                </a:lnTo>
                <a:lnTo>
                  <a:pt x="22" y="4"/>
                </a:lnTo>
                <a:lnTo>
                  <a:pt x="10" y="11"/>
                </a:lnTo>
                <a:lnTo>
                  <a:pt x="1" y="19"/>
                </a:lnTo>
                <a:lnTo>
                  <a:pt x="1" y="19"/>
                </a:lnTo>
                <a:lnTo>
                  <a:pt x="0" y="23"/>
                </a:lnTo>
                <a:lnTo>
                  <a:pt x="1" y="26"/>
                </a:lnTo>
                <a:lnTo>
                  <a:pt x="14" y="33"/>
                </a:lnTo>
                <a:lnTo>
                  <a:pt x="14" y="33"/>
                </a:lnTo>
                <a:lnTo>
                  <a:pt x="24" y="37"/>
                </a:lnTo>
                <a:lnTo>
                  <a:pt x="34" y="39"/>
                </a:lnTo>
                <a:lnTo>
                  <a:pt x="34" y="39"/>
                </a:lnTo>
                <a:lnTo>
                  <a:pt x="41" y="37"/>
                </a:lnTo>
                <a:lnTo>
                  <a:pt x="47" y="33"/>
                </a:lnTo>
                <a:lnTo>
                  <a:pt x="47" y="33"/>
                </a:lnTo>
                <a:lnTo>
                  <a:pt x="48" y="32"/>
                </a:lnTo>
                <a:lnTo>
                  <a:pt x="48" y="26"/>
                </a:lnTo>
                <a:lnTo>
                  <a:pt x="47" y="16"/>
                </a:lnTo>
                <a:lnTo>
                  <a:pt x="45" y="11"/>
                </a:lnTo>
                <a:lnTo>
                  <a:pt x="41" y="5"/>
                </a:lnTo>
                <a:lnTo>
                  <a:pt x="36" y="2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61" name="Freeform 45">
            <a:extLst>
              <a:ext uri="{FF2B5EF4-FFF2-40B4-BE49-F238E27FC236}">
                <a16:creationId xmlns:a16="http://schemas.microsoft.com/office/drawing/2014/main" id="{1A38AABD-23C8-4834-90B6-1268AB26BBDD}"/>
              </a:ext>
            </a:extLst>
          </p:cNvPr>
          <p:cNvSpPr>
            <a:spLocks/>
          </p:cNvSpPr>
          <p:nvPr/>
        </p:nvSpPr>
        <p:spPr bwMode="auto">
          <a:xfrm>
            <a:off x="3314700" y="2127250"/>
            <a:ext cx="53975" cy="41275"/>
          </a:xfrm>
          <a:custGeom>
            <a:avLst/>
            <a:gdLst>
              <a:gd name="T0" fmla="*/ 13 w 34"/>
              <a:gd name="T1" fmla="*/ 0 h 26"/>
              <a:gd name="T2" fmla="*/ 13 w 34"/>
              <a:gd name="T3" fmla="*/ 0 h 26"/>
              <a:gd name="T4" fmla="*/ 9 w 34"/>
              <a:gd name="T5" fmla="*/ 2 h 26"/>
              <a:gd name="T6" fmla="*/ 6 w 34"/>
              <a:gd name="T7" fmla="*/ 2 h 26"/>
              <a:gd name="T8" fmla="*/ 0 w 34"/>
              <a:gd name="T9" fmla="*/ 5 h 26"/>
              <a:gd name="T10" fmla="*/ 0 w 34"/>
              <a:gd name="T11" fmla="*/ 5 h 26"/>
              <a:gd name="T12" fmla="*/ 0 w 34"/>
              <a:gd name="T13" fmla="*/ 7 h 26"/>
              <a:gd name="T14" fmla="*/ 0 w 34"/>
              <a:gd name="T15" fmla="*/ 9 h 26"/>
              <a:gd name="T16" fmla="*/ 4 w 34"/>
              <a:gd name="T17" fmla="*/ 16 h 26"/>
              <a:gd name="T18" fmla="*/ 4 w 34"/>
              <a:gd name="T19" fmla="*/ 16 h 26"/>
              <a:gd name="T20" fmla="*/ 6 w 34"/>
              <a:gd name="T21" fmla="*/ 19 h 26"/>
              <a:gd name="T22" fmla="*/ 7 w 34"/>
              <a:gd name="T23" fmla="*/ 23 h 26"/>
              <a:gd name="T24" fmla="*/ 9 w 34"/>
              <a:gd name="T25" fmla="*/ 24 h 26"/>
              <a:gd name="T26" fmla="*/ 16 w 34"/>
              <a:gd name="T27" fmla="*/ 24 h 26"/>
              <a:gd name="T28" fmla="*/ 16 w 34"/>
              <a:gd name="T29" fmla="*/ 24 h 26"/>
              <a:gd name="T30" fmla="*/ 21 w 34"/>
              <a:gd name="T31" fmla="*/ 26 h 26"/>
              <a:gd name="T32" fmla="*/ 21 w 34"/>
              <a:gd name="T33" fmla="*/ 26 h 26"/>
              <a:gd name="T34" fmla="*/ 27 w 34"/>
              <a:gd name="T35" fmla="*/ 24 h 26"/>
              <a:gd name="T36" fmla="*/ 30 w 34"/>
              <a:gd name="T37" fmla="*/ 23 h 26"/>
              <a:gd name="T38" fmla="*/ 32 w 34"/>
              <a:gd name="T39" fmla="*/ 21 h 26"/>
              <a:gd name="T40" fmla="*/ 34 w 34"/>
              <a:gd name="T41" fmla="*/ 16 h 26"/>
              <a:gd name="T42" fmla="*/ 34 w 34"/>
              <a:gd name="T43" fmla="*/ 16 h 26"/>
              <a:gd name="T44" fmla="*/ 32 w 34"/>
              <a:gd name="T45" fmla="*/ 10 h 26"/>
              <a:gd name="T46" fmla="*/ 28 w 34"/>
              <a:gd name="T47" fmla="*/ 7 h 26"/>
              <a:gd name="T48" fmla="*/ 21 w 34"/>
              <a:gd name="T49" fmla="*/ 3 h 26"/>
              <a:gd name="T50" fmla="*/ 16 w 34"/>
              <a:gd name="T51" fmla="*/ 2 h 26"/>
              <a:gd name="T52" fmla="*/ 16 w 34"/>
              <a:gd name="T53" fmla="*/ 2 h 26"/>
              <a:gd name="T54" fmla="*/ 13 w 34"/>
              <a:gd name="T5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4" h="26">
                <a:moveTo>
                  <a:pt x="13" y="0"/>
                </a:moveTo>
                <a:lnTo>
                  <a:pt x="13" y="0"/>
                </a:lnTo>
                <a:lnTo>
                  <a:pt x="9" y="2"/>
                </a:lnTo>
                <a:lnTo>
                  <a:pt x="6" y="2"/>
                </a:lnTo>
                <a:lnTo>
                  <a:pt x="0" y="5"/>
                </a:lnTo>
                <a:lnTo>
                  <a:pt x="0" y="5"/>
                </a:lnTo>
                <a:lnTo>
                  <a:pt x="0" y="7"/>
                </a:lnTo>
                <a:lnTo>
                  <a:pt x="0" y="9"/>
                </a:lnTo>
                <a:lnTo>
                  <a:pt x="4" y="16"/>
                </a:lnTo>
                <a:lnTo>
                  <a:pt x="4" y="16"/>
                </a:lnTo>
                <a:lnTo>
                  <a:pt x="6" y="19"/>
                </a:lnTo>
                <a:lnTo>
                  <a:pt x="7" y="23"/>
                </a:lnTo>
                <a:lnTo>
                  <a:pt x="9" y="24"/>
                </a:lnTo>
                <a:lnTo>
                  <a:pt x="16" y="24"/>
                </a:lnTo>
                <a:lnTo>
                  <a:pt x="16" y="24"/>
                </a:lnTo>
                <a:lnTo>
                  <a:pt x="21" y="26"/>
                </a:lnTo>
                <a:lnTo>
                  <a:pt x="21" y="26"/>
                </a:lnTo>
                <a:lnTo>
                  <a:pt x="27" y="24"/>
                </a:lnTo>
                <a:lnTo>
                  <a:pt x="30" y="23"/>
                </a:lnTo>
                <a:lnTo>
                  <a:pt x="32" y="21"/>
                </a:lnTo>
                <a:lnTo>
                  <a:pt x="34" y="16"/>
                </a:lnTo>
                <a:lnTo>
                  <a:pt x="34" y="16"/>
                </a:lnTo>
                <a:lnTo>
                  <a:pt x="32" y="10"/>
                </a:lnTo>
                <a:lnTo>
                  <a:pt x="28" y="7"/>
                </a:lnTo>
                <a:lnTo>
                  <a:pt x="21" y="3"/>
                </a:lnTo>
                <a:lnTo>
                  <a:pt x="16" y="2"/>
                </a:lnTo>
                <a:lnTo>
                  <a:pt x="16" y="2"/>
                </a:lnTo>
                <a:lnTo>
                  <a:pt x="1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62" name="Freeform 46">
            <a:extLst>
              <a:ext uri="{FF2B5EF4-FFF2-40B4-BE49-F238E27FC236}">
                <a16:creationId xmlns:a16="http://schemas.microsoft.com/office/drawing/2014/main" id="{C8B39D68-CDF9-4C08-A9CB-B3EAEFDDE0CA}"/>
              </a:ext>
            </a:extLst>
          </p:cNvPr>
          <p:cNvSpPr>
            <a:spLocks/>
          </p:cNvSpPr>
          <p:nvPr/>
        </p:nvSpPr>
        <p:spPr bwMode="auto">
          <a:xfrm>
            <a:off x="2990850" y="2127250"/>
            <a:ext cx="311150" cy="168275"/>
          </a:xfrm>
          <a:custGeom>
            <a:avLst/>
            <a:gdLst>
              <a:gd name="T0" fmla="*/ 129 w 196"/>
              <a:gd name="T1" fmla="*/ 2 h 106"/>
              <a:gd name="T2" fmla="*/ 117 w 196"/>
              <a:gd name="T3" fmla="*/ 16 h 106"/>
              <a:gd name="T4" fmla="*/ 114 w 196"/>
              <a:gd name="T5" fmla="*/ 28 h 106"/>
              <a:gd name="T6" fmla="*/ 126 w 196"/>
              <a:gd name="T7" fmla="*/ 35 h 106"/>
              <a:gd name="T8" fmla="*/ 138 w 196"/>
              <a:gd name="T9" fmla="*/ 51 h 106"/>
              <a:gd name="T10" fmla="*/ 136 w 196"/>
              <a:gd name="T11" fmla="*/ 54 h 106"/>
              <a:gd name="T12" fmla="*/ 128 w 196"/>
              <a:gd name="T13" fmla="*/ 56 h 106"/>
              <a:gd name="T14" fmla="*/ 121 w 196"/>
              <a:gd name="T15" fmla="*/ 56 h 106"/>
              <a:gd name="T16" fmla="*/ 103 w 196"/>
              <a:gd name="T17" fmla="*/ 56 h 106"/>
              <a:gd name="T18" fmla="*/ 93 w 196"/>
              <a:gd name="T19" fmla="*/ 54 h 106"/>
              <a:gd name="T20" fmla="*/ 88 w 196"/>
              <a:gd name="T21" fmla="*/ 49 h 106"/>
              <a:gd name="T22" fmla="*/ 88 w 196"/>
              <a:gd name="T23" fmla="*/ 44 h 106"/>
              <a:gd name="T24" fmla="*/ 82 w 196"/>
              <a:gd name="T25" fmla="*/ 37 h 106"/>
              <a:gd name="T26" fmla="*/ 63 w 196"/>
              <a:gd name="T27" fmla="*/ 28 h 106"/>
              <a:gd name="T28" fmla="*/ 53 w 196"/>
              <a:gd name="T29" fmla="*/ 28 h 106"/>
              <a:gd name="T30" fmla="*/ 25 w 196"/>
              <a:gd name="T31" fmla="*/ 35 h 106"/>
              <a:gd name="T32" fmla="*/ 16 w 196"/>
              <a:gd name="T33" fmla="*/ 42 h 106"/>
              <a:gd name="T34" fmla="*/ 0 w 196"/>
              <a:gd name="T35" fmla="*/ 68 h 106"/>
              <a:gd name="T36" fmla="*/ 2 w 196"/>
              <a:gd name="T37" fmla="*/ 75 h 106"/>
              <a:gd name="T38" fmla="*/ 27 w 196"/>
              <a:gd name="T39" fmla="*/ 84 h 106"/>
              <a:gd name="T40" fmla="*/ 42 w 196"/>
              <a:gd name="T41" fmla="*/ 78 h 106"/>
              <a:gd name="T42" fmla="*/ 53 w 196"/>
              <a:gd name="T43" fmla="*/ 68 h 106"/>
              <a:gd name="T44" fmla="*/ 56 w 196"/>
              <a:gd name="T45" fmla="*/ 63 h 106"/>
              <a:gd name="T46" fmla="*/ 60 w 196"/>
              <a:gd name="T47" fmla="*/ 73 h 106"/>
              <a:gd name="T48" fmla="*/ 60 w 196"/>
              <a:gd name="T49" fmla="*/ 78 h 106"/>
              <a:gd name="T50" fmla="*/ 68 w 196"/>
              <a:gd name="T51" fmla="*/ 78 h 106"/>
              <a:gd name="T52" fmla="*/ 81 w 196"/>
              <a:gd name="T53" fmla="*/ 73 h 106"/>
              <a:gd name="T54" fmla="*/ 98 w 196"/>
              <a:gd name="T55" fmla="*/ 70 h 106"/>
              <a:gd name="T56" fmla="*/ 70 w 196"/>
              <a:gd name="T57" fmla="*/ 87 h 106"/>
              <a:gd name="T58" fmla="*/ 39 w 196"/>
              <a:gd name="T59" fmla="*/ 94 h 106"/>
              <a:gd name="T60" fmla="*/ 39 w 196"/>
              <a:gd name="T61" fmla="*/ 96 h 106"/>
              <a:gd name="T62" fmla="*/ 60 w 196"/>
              <a:gd name="T63" fmla="*/ 105 h 106"/>
              <a:gd name="T64" fmla="*/ 65 w 196"/>
              <a:gd name="T65" fmla="*/ 106 h 106"/>
              <a:gd name="T66" fmla="*/ 98 w 196"/>
              <a:gd name="T67" fmla="*/ 92 h 106"/>
              <a:gd name="T68" fmla="*/ 131 w 196"/>
              <a:gd name="T69" fmla="*/ 78 h 106"/>
              <a:gd name="T70" fmla="*/ 143 w 196"/>
              <a:gd name="T71" fmla="*/ 77 h 106"/>
              <a:gd name="T72" fmla="*/ 147 w 196"/>
              <a:gd name="T73" fmla="*/ 77 h 106"/>
              <a:gd name="T74" fmla="*/ 171 w 196"/>
              <a:gd name="T75" fmla="*/ 70 h 106"/>
              <a:gd name="T76" fmla="*/ 185 w 196"/>
              <a:gd name="T77" fmla="*/ 65 h 106"/>
              <a:gd name="T78" fmla="*/ 192 w 196"/>
              <a:gd name="T79" fmla="*/ 45 h 106"/>
              <a:gd name="T80" fmla="*/ 194 w 196"/>
              <a:gd name="T81" fmla="*/ 30 h 106"/>
              <a:gd name="T82" fmla="*/ 187 w 196"/>
              <a:gd name="T83" fmla="*/ 26 h 106"/>
              <a:gd name="T84" fmla="*/ 177 w 196"/>
              <a:gd name="T85" fmla="*/ 28 h 106"/>
              <a:gd name="T86" fmla="*/ 170 w 196"/>
              <a:gd name="T87" fmla="*/ 42 h 106"/>
              <a:gd name="T88" fmla="*/ 168 w 196"/>
              <a:gd name="T89" fmla="*/ 51 h 106"/>
              <a:gd name="T90" fmla="*/ 168 w 196"/>
              <a:gd name="T91" fmla="*/ 49 h 106"/>
              <a:gd name="T92" fmla="*/ 145 w 196"/>
              <a:gd name="T93" fmla="*/ 14 h 106"/>
              <a:gd name="T94" fmla="*/ 136 w 196"/>
              <a:gd name="T95" fmla="*/ 2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6" h="106">
                <a:moveTo>
                  <a:pt x="133" y="0"/>
                </a:moveTo>
                <a:lnTo>
                  <a:pt x="133" y="0"/>
                </a:lnTo>
                <a:lnTo>
                  <a:pt x="129" y="2"/>
                </a:lnTo>
                <a:lnTo>
                  <a:pt x="126" y="5"/>
                </a:lnTo>
                <a:lnTo>
                  <a:pt x="117" y="16"/>
                </a:lnTo>
                <a:lnTo>
                  <a:pt x="117" y="16"/>
                </a:lnTo>
                <a:lnTo>
                  <a:pt x="114" y="23"/>
                </a:lnTo>
                <a:lnTo>
                  <a:pt x="114" y="26"/>
                </a:lnTo>
                <a:lnTo>
                  <a:pt x="114" y="28"/>
                </a:lnTo>
                <a:lnTo>
                  <a:pt x="119" y="31"/>
                </a:lnTo>
                <a:lnTo>
                  <a:pt x="126" y="35"/>
                </a:lnTo>
                <a:lnTo>
                  <a:pt x="126" y="35"/>
                </a:lnTo>
                <a:lnTo>
                  <a:pt x="131" y="40"/>
                </a:lnTo>
                <a:lnTo>
                  <a:pt x="136" y="45"/>
                </a:lnTo>
                <a:lnTo>
                  <a:pt x="138" y="51"/>
                </a:lnTo>
                <a:lnTo>
                  <a:pt x="138" y="54"/>
                </a:lnTo>
                <a:lnTo>
                  <a:pt x="136" y="54"/>
                </a:lnTo>
                <a:lnTo>
                  <a:pt x="136" y="54"/>
                </a:lnTo>
                <a:lnTo>
                  <a:pt x="131" y="56"/>
                </a:lnTo>
                <a:lnTo>
                  <a:pt x="131" y="56"/>
                </a:lnTo>
                <a:lnTo>
                  <a:pt x="128" y="56"/>
                </a:lnTo>
                <a:lnTo>
                  <a:pt x="128" y="56"/>
                </a:lnTo>
                <a:lnTo>
                  <a:pt x="121" y="56"/>
                </a:lnTo>
                <a:lnTo>
                  <a:pt x="121" y="56"/>
                </a:lnTo>
                <a:lnTo>
                  <a:pt x="110" y="56"/>
                </a:lnTo>
                <a:lnTo>
                  <a:pt x="110" y="56"/>
                </a:lnTo>
                <a:lnTo>
                  <a:pt x="103" y="56"/>
                </a:lnTo>
                <a:lnTo>
                  <a:pt x="103" y="56"/>
                </a:lnTo>
                <a:lnTo>
                  <a:pt x="96" y="56"/>
                </a:lnTo>
                <a:lnTo>
                  <a:pt x="93" y="54"/>
                </a:lnTo>
                <a:lnTo>
                  <a:pt x="89" y="51"/>
                </a:lnTo>
                <a:lnTo>
                  <a:pt x="88" y="49"/>
                </a:lnTo>
                <a:lnTo>
                  <a:pt x="88" y="49"/>
                </a:lnTo>
                <a:lnTo>
                  <a:pt x="86" y="47"/>
                </a:lnTo>
                <a:lnTo>
                  <a:pt x="86" y="45"/>
                </a:lnTo>
                <a:lnTo>
                  <a:pt x="88" y="44"/>
                </a:lnTo>
                <a:lnTo>
                  <a:pt x="88" y="40"/>
                </a:lnTo>
                <a:lnTo>
                  <a:pt x="86" y="38"/>
                </a:lnTo>
                <a:lnTo>
                  <a:pt x="82" y="37"/>
                </a:lnTo>
                <a:lnTo>
                  <a:pt x="77" y="33"/>
                </a:lnTo>
                <a:lnTo>
                  <a:pt x="77" y="33"/>
                </a:lnTo>
                <a:lnTo>
                  <a:pt x="63" y="28"/>
                </a:lnTo>
                <a:lnTo>
                  <a:pt x="58" y="26"/>
                </a:lnTo>
                <a:lnTo>
                  <a:pt x="58" y="26"/>
                </a:lnTo>
                <a:lnTo>
                  <a:pt x="53" y="28"/>
                </a:lnTo>
                <a:lnTo>
                  <a:pt x="53" y="28"/>
                </a:lnTo>
                <a:lnTo>
                  <a:pt x="40" y="30"/>
                </a:lnTo>
                <a:lnTo>
                  <a:pt x="25" y="35"/>
                </a:lnTo>
                <a:lnTo>
                  <a:pt x="25" y="35"/>
                </a:lnTo>
                <a:lnTo>
                  <a:pt x="20" y="38"/>
                </a:lnTo>
                <a:lnTo>
                  <a:pt x="16" y="42"/>
                </a:lnTo>
                <a:lnTo>
                  <a:pt x="9" y="51"/>
                </a:lnTo>
                <a:lnTo>
                  <a:pt x="4" y="59"/>
                </a:lnTo>
                <a:lnTo>
                  <a:pt x="0" y="68"/>
                </a:lnTo>
                <a:lnTo>
                  <a:pt x="0" y="68"/>
                </a:lnTo>
                <a:lnTo>
                  <a:pt x="0" y="73"/>
                </a:lnTo>
                <a:lnTo>
                  <a:pt x="2" y="75"/>
                </a:lnTo>
                <a:lnTo>
                  <a:pt x="16" y="82"/>
                </a:lnTo>
                <a:lnTo>
                  <a:pt x="16" y="82"/>
                </a:lnTo>
                <a:lnTo>
                  <a:pt x="27" y="84"/>
                </a:lnTo>
                <a:lnTo>
                  <a:pt x="27" y="84"/>
                </a:lnTo>
                <a:lnTo>
                  <a:pt x="35" y="82"/>
                </a:lnTo>
                <a:lnTo>
                  <a:pt x="42" y="78"/>
                </a:lnTo>
                <a:lnTo>
                  <a:pt x="49" y="73"/>
                </a:lnTo>
                <a:lnTo>
                  <a:pt x="53" y="68"/>
                </a:lnTo>
                <a:lnTo>
                  <a:pt x="53" y="68"/>
                </a:lnTo>
                <a:lnTo>
                  <a:pt x="54" y="65"/>
                </a:lnTo>
                <a:lnTo>
                  <a:pt x="56" y="63"/>
                </a:lnTo>
                <a:lnTo>
                  <a:pt x="56" y="63"/>
                </a:lnTo>
                <a:lnTo>
                  <a:pt x="58" y="65"/>
                </a:lnTo>
                <a:lnTo>
                  <a:pt x="60" y="68"/>
                </a:lnTo>
                <a:lnTo>
                  <a:pt x="60" y="73"/>
                </a:lnTo>
                <a:lnTo>
                  <a:pt x="60" y="77"/>
                </a:lnTo>
                <a:lnTo>
                  <a:pt x="60" y="77"/>
                </a:lnTo>
                <a:lnTo>
                  <a:pt x="60" y="78"/>
                </a:lnTo>
                <a:lnTo>
                  <a:pt x="61" y="80"/>
                </a:lnTo>
                <a:lnTo>
                  <a:pt x="61" y="80"/>
                </a:lnTo>
                <a:lnTo>
                  <a:pt x="68" y="78"/>
                </a:lnTo>
                <a:lnTo>
                  <a:pt x="75" y="75"/>
                </a:lnTo>
                <a:lnTo>
                  <a:pt x="75" y="75"/>
                </a:lnTo>
                <a:lnTo>
                  <a:pt x="81" y="73"/>
                </a:lnTo>
                <a:lnTo>
                  <a:pt x="88" y="72"/>
                </a:lnTo>
                <a:lnTo>
                  <a:pt x="98" y="70"/>
                </a:lnTo>
                <a:lnTo>
                  <a:pt x="98" y="70"/>
                </a:lnTo>
                <a:lnTo>
                  <a:pt x="89" y="77"/>
                </a:lnTo>
                <a:lnTo>
                  <a:pt x="81" y="82"/>
                </a:lnTo>
                <a:lnTo>
                  <a:pt x="70" y="87"/>
                </a:lnTo>
                <a:lnTo>
                  <a:pt x="70" y="87"/>
                </a:lnTo>
                <a:lnTo>
                  <a:pt x="51" y="92"/>
                </a:lnTo>
                <a:lnTo>
                  <a:pt x="39" y="94"/>
                </a:lnTo>
                <a:lnTo>
                  <a:pt x="39" y="94"/>
                </a:lnTo>
                <a:lnTo>
                  <a:pt x="39" y="96"/>
                </a:lnTo>
                <a:lnTo>
                  <a:pt x="39" y="96"/>
                </a:lnTo>
                <a:lnTo>
                  <a:pt x="42" y="99"/>
                </a:lnTo>
                <a:lnTo>
                  <a:pt x="49" y="103"/>
                </a:lnTo>
                <a:lnTo>
                  <a:pt x="60" y="105"/>
                </a:lnTo>
                <a:lnTo>
                  <a:pt x="60" y="105"/>
                </a:lnTo>
                <a:lnTo>
                  <a:pt x="65" y="106"/>
                </a:lnTo>
                <a:lnTo>
                  <a:pt x="65" y="106"/>
                </a:lnTo>
                <a:lnTo>
                  <a:pt x="75" y="103"/>
                </a:lnTo>
                <a:lnTo>
                  <a:pt x="86" y="98"/>
                </a:lnTo>
                <a:lnTo>
                  <a:pt x="98" y="92"/>
                </a:lnTo>
                <a:lnTo>
                  <a:pt x="112" y="85"/>
                </a:lnTo>
                <a:lnTo>
                  <a:pt x="112" y="85"/>
                </a:lnTo>
                <a:lnTo>
                  <a:pt x="131" y="78"/>
                </a:lnTo>
                <a:lnTo>
                  <a:pt x="138" y="75"/>
                </a:lnTo>
                <a:lnTo>
                  <a:pt x="138" y="75"/>
                </a:lnTo>
                <a:lnTo>
                  <a:pt x="143" y="77"/>
                </a:lnTo>
                <a:lnTo>
                  <a:pt x="143" y="77"/>
                </a:lnTo>
                <a:lnTo>
                  <a:pt x="147" y="77"/>
                </a:lnTo>
                <a:lnTo>
                  <a:pt x="147" y="77"/>
                </a:lnTo>
                <a:lnTo>
                  <a:pt x="152" y="77"/>
                </a:lnTo>
                <a:lnTo>
                  <a:pt x="159" y="75"/>
                </a:lnTo>
                <a:lnTo>
                  <a:pt x="171" y="70"/>
                </a:lnTo>
                <a:lnTo>
                  <a:pt x="171" y="70"/>
                </a:lnTo>
                <a:lnTo>
                  <a:pt x="182" y="68"/>
                </a:lnTo>
                <a:lnTo>
                  <a:pt x="185" y="65"/>
                </a:lnTo>
                <a:lnTo>
                  <a:pt x="189" y="58"/>
                </a:lnTo>
                <a:lnTo>
                  <a:pt x="189" y="58"/>
                </a:lnTo>
                <a:lnTo>
                  <a:pt x="192" y="45"/>
                </a:lnTo>
                <a:lnTo>
                  <a:pt x="196" y="37"/>
                </a:lnTo>
                <a:lnTo>
                  <a:pt x="196" y="33"/>
                </a:lnTo>
                <a:lnTo>
                  <a:pt x="194" y="30"/>
                </a:lnTo>
                <a:lnTo>
                  <a:pt x="192" y="28"/>
                </a:lnTo>
                <a:lnTo>
                  <a:pt x="187" y="26"/>
                </a:lnTo>
                <a:lnTo>
                  <a:pt x="187" y="26"/>
                </a:lnTo>
                <a:lnTo>
                  <a:pt x="180" y="26"/>
                </a:lnTo>
                <a:lnTo>
                  <a:pt x="180" y="26"/>
                </a:lnTo>
                <a:lnTo>
                  <a:pt x="177" y="28"/>
                </a:lnTo>
                <a:lnTo>
                  <a:pt x="173" y="30"/>
                </a:lnTo>
                <a:lnTo>
                  <a:pt x="171" y="35"/>
                </a:lnTo>
                <a:lnTo>
                  <a:pt x="170" y="42"/>
                </a:lnTo>
                <a:lnTo>
                  <a:pt x="170" y="42"/>
                </a:lnTo>
                <a:lnTo>
                  <a:pt x="170" y="49"/>
                </a:lnTo>
                <a:lnTo>
                  <a:pt x="168" y="51"/>
                </a:lnTo>
                <a:lnTo>
                  <a:pt x="168" y="51"/>
                </a:lnTo>
                <a:lnTo>
                  <a:pt x="168" y="49"/>
                </a:lnTo>
                <a:lnTo>
                  <a:pt x="168" y="49"/>
                </a:lnTo>
                <a:lnTo>
                  <a:pt x="152" y="26"/>
                </a:lnTo>
                <a:lnTo>
                  <a:pt x="152" y="26"/>
                </a:lnTo>
                <a:lnTo>
                  <a:pt x="145" y="14"/>
                </a:lnTo>
                <a:lnTo>
                  <a:pt x="140" y="7"/>
                </a:lnTo>
                <a:lnTo>
                  <a:pt x="136" y="2"/>
                </a:lnTo>
                <a:lnTo>
                  <a:pt x="136" y="2"/>
                </a:lnTo>
                <a:lnTo>
                  <a:pt x="1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63" name="Freeform 47">
            <a:extLst>
              <a:ext uri="{FF2B5EF4-FFF2-40B4-BE49-F238E27FC236}">
                <a16:creationId xmlns:a16="http://schemas.microsoft.com/office/drawing/2014/main" id="{2117D8C0-5E86-4A1D-AF76-76C83CD63F10}"/>
              </a:ext>
            </a:extLst>
          </p:cNvPr>
          <p:cNvSpPr>
            <a:spLocks/>
          </p:cNvSpPr>
          <p:nvPr/>
        </p:nvSpPr>
        <p:spPr bwMode="auto">
          <a:xfrm>
            <a:off x="3054350" y="2127250"/>
            <a:ext cx="36513" cy="15875"/>
          </a:xfrm>
          <a:custGeom>
            <a:avLst/>
            <a:gdLst>
              <a:gd name="T0" fmla="*/ 18 w 23"/>
              <a:gd name="T1" fmla="*/ 0 h 10"/>
              <a:gd name="T2" fmla="*/ 18 w 23"/>
              <a:gd name="T3" fmla="*/ 0 h 10"/>
              <a:gd name="T4" fmla="*/ 11 w 23"/>
              <a:gd name="T5" fmla="*/ 2 h 10"/>
              <a:gd name="T6" fmla="*/ 4 w 23"/>
              <a:gd name="T7" fmla="*/ 3 h 10"/>
              <a:gd name="T8" fmla="*/ 4 w 23"/>
              <a:gd name="T9" fmla="*/ 3 h 10"/>
              <a:gd name="T10" fmla="*/ 0 w 23"/>
              <a:gd name="T11" fmla="*/ 5 h 10"/>
              <a:gd name="T12" fmla="*/ 0 w 23"/>
              <a:gd name="T13" fmla="*/ 7 h 10"/>
              <a:gd name="T14" fmla="*/ 2 w 23"/>
              <a:gd name="T15" fmla="*/ 9 h 10"/>
              <a:gd name="T16" fmla="*/ 9 w 23"/>
              <a:gd name="T17" fmla="*/ 10 h 10"/>
              <a:gd name="T18" fmla="*/ 9 w 23"/>
              <a:gd name="T19" fmla="*/ 10 h 10"/>
              <a:gd name="T20" fmla="*/ 11 w 23"/>
              <a:gd name="T21" fmla="*/ 10 h 10"/>
              <a:gd name="T22" fmla="*/ 11 w 23"/>
              <a:gd name="T23" fmla="*/ 10 h 10"/>
              <a:gd name="T24" fmla="*/ 18 w 23"/>
              <a:gd name="T25" fmla="*/ 10 h 10"/>
              <a:gd name="T26" fmla="*/ 21 w 23"/>
              <a:gd name="T27" fmla="*/ 7 h 10"/>
              <a:gd name="T28" fmla="*/ 23 w 23"/>
              <a:gd name="T29" fmla="*/ 5 h 10"/>
              <a:gd name="T30" fmla="*/ 23 w 23"/>
              <a:gd name="T31" fmla="*/ 2 h 10"/>
              <a:gd name="T32" fmla="*/ 23 w 23"/>
              <a:gd name="T33" fmla="*/ 2 h 10"/>
              <a:gd name="T34" fmla="*/ 21 w 23"/>
              <a:gd name="T35" fmla="*/ 0 h 10"/>
              <a:gd name="T36" fmla="*/ 18 w 23"/>
              <a:gd name="T37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" h="10">
                <a:moveTo>
                  <a:pt x="18" y="0"/>
                </a:moveTo>
                <a:lnTo>
                  <a:pt x="18" y="0"/>
                </a:lnTo>
                <a:lnTo>
                  <a:pt x="11" y="2"/>
                </a:lnTo>
                <a:lnTo>
                  <a:pt x="4" y="3"/>
                </a:lnTo>
                <a:lnTo>
                  <a:pt x="4" y="3"/>
                </a:lnTo>
                <a:lnTo>
                  <a:pt x="0" y="5"/>
                </a:lnTo>
                <a:lnTo>
                  <a:pt x="0" y="7"/>
                </a:lnTo>
                <a:lnTo>
                  <a:pt x="2" y="9"/>
                </a:lnTo>
                <a:lnTo>
                  <a:pt x="9" y="10"/>
                </a:lnTo>
                <a:lnTo>
                  <a:pt x="9" y="10"/>
                </a:lnTo>
                <a:lnTo>
                  <a:pt x="11" y="10"/>
                </a:lnTo>
                <a:lnTo>
                  <a:pt x="11" y="10"/>
                </a:lnTo>
                <a:lnTo>
                  <a:pt x="18" y="10"/>
                </a:lnTo>
                <a:lnTo>
                  <a:pt x="21" y="7"/>
                </a:lnTo>
                <a:lnTo>
                  <a:pt x="23" y="5"/>
                </a:lnTo>
                <a:lnTo>
                  <a:pt x="23" y="2"/>
                </a:lnTo>
                <a:lnTo>
                  <a:pt x="23" y="2"/>
                </a:lnTo>
                <a:lnTo>
                  <a:pt x="21" y="0"/>
                </a:lnTo>
                <a:lnTo>
                  <a:pt x="1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64" name="Freeform 48">
            <a:extLst>
              <a:ext uri="{FF2B5EF4-FFF2-40B4-BE49-F238E27FC236}">
                <a16:creationId xmlns:a16="http://schemas.microsoft.com/office/drawing/2014/main" id="{3F4C304C-C73D-4755-A14D-ED654CACEC5A}"/>
              </a:ext>
            </a:extLst>
          </p:cNvPr>
          <p:cNvSpPr>
            <a:spLocks/>
          </p:cNvSpPr>
          <p:nvPr/>
        </p:nvSpPr>
        <p:spPr bwMode="auto">
          <a:xfrm>
            <a:off x="3354388" y="2116138"/>
            <a:ext cx="149225" cy="115888"/>
          </a:xfrm>
          <a:custGeom>
            <a:avLst/>
            <a:gdLst>
              <a:gd name="T0" fmla="*/ 75 w 94"/>
              <a:gd name="T1" fmla="*/ 0 h 73"/>
              <a:gd name="T2" fmla="*/ 73 w 94"/>
              <a:gd name="T3" fmla="*/ 0 h 73"/>
              <a:gd name="T4" fmla="*/ 45 w 94"/>
              <a:gd name="T5" fmla="*/ 5 h 73"/>
              <a:gd name="T6" fmla="*/ 37 w 94"/>
              <a:gd name="T7" fmla="*/ 5 h 73"/>
              <a:gd name="T8" fmla="*/ 38 w 94"/>
              <a:gd name="T9" fmla="*/ 10 h 73"/>
              <a:gd name="T10" fmla="*/ 44 w 94"/>
              <a:gd name="T11" fmla="*/ 12 h 73"/>
              <a:gd name="T12" fmla="*/ 50 w 94"/>
              <a:gd name="T13" fmla="*/ 21 h 73"/>
              <a:gd name="T14" fmla="*/ 52 w 94"/>
              <a:gd name="T15" fmla="*/ 24 h 73"/>
              <a:gd name="T16" fmla="*/ 52 w 94"/>
              <a:gd name="T17" fmla="*/ 35 h 73"/>
              <a:gd name="T18" fmla="*/ 37 w 94"/>
              <a:gd name="T19" fmla="*/ 21 h 73"/>
              <a:gd name="T20" fmla="*/ 26 w 94"/>
              <a:gd name="T21" fmla="*/ 14 h 73"/>
              <a:gd name="T22" fmla="*/ 24 w 94"/>
              <a:gd name="T23" fmla="*/ 14 h 73"/>
              <a:gd name="T24" fmla="*/ 19 w 94"/>
              <a:gd name="T25" fmla="*/ 16 h 73"/>
              <a:gd name="T26" fmla="*/ 16 w 94"/>
              <a:gd name="T27" fmla="*/ 19 h 73"/>
              <a:gd name="T28" fmla="*/ 17 w 94"/>
              <a:gd name="T29" fmla="*/ 24 h 73"/>
              <a:gd name="T30" fmla="*/ 23 w 94"/>
              <a:gd name="T31" fmla="*/ 24 h 73"/>
              <a:gd name="T32" fmla="*/ 26 w 94"/>
              <a:gd name="T33" fmla="*/ 28 h 73"/>
              <a:gd name="T34" fmla="*/ 28 w 94"/>
              <a:gd name="T35" fmla="*/ 33 h 73"/>
              <a:gd name="T36" fmla="*/ 19 w 94"/>
              <a:gd name="T37" fmla="*/ 37 h 73"/>
              <a:gd name="T38" fmla="*/ 7 w 94"/>
              <a:gd name="T39" fmla="*/ 37 h 73"/>
              <a:gd name="T40" fmla="*/ 2 w 94"/>
              <a:gd name="T41" fmla="*/ 40 h 73"/>
              <a:gd name="T42" fmla="*/ 0 w 94"/>
              <a:gd name="T43" fmla="*/ 40 h 73"/>
              <a:gd name="T44" fmla="*/ 9 w 94"/>
              <a:gd name="T45" fmla="*/ 42 h 73"/>
              <a:gd name="T46" fmla="*/ 12 w 94"/>
              <a:gd name="T47" fmla="*/ 44 h 73"/>
              <a:gd name="T48" fmla="*/ 24 w 94"/>
              <a:gd name="T49" fmla="*/ 49 h 73"/>
              <a:gd name="T50" fmla="*/ 33 w 94"/>
              <a:gd name="T51" fmla="*/ 47 h 73"/>
              <a:gd name="T52" fmla="*/ 57 w 94"/>
              <a:gd name="T53" fmla="*/ 44 h 73"/>
              <a:gd name="T54" fmla="*/ 54 w 94"/>
              <a:gd name="T55" fmla="*/ 49 h 73"/>
              <a:gd name="T56" fmla="*/ 47 w 94"/>
              <a:gd name="T57" fmla="*/ 56 h 73"/>
              <a:gd name="T58" fmla="*/ 45 w 94"/>
              <a:gd name="T59" fmla="*/ 65 h 73"/>
              <a:gd name="T60" fmla="*/ 49 w 94"/>
              <a:gd name="T61" fmla="*/ 72 h 73"/>
              <a:gd name="T62" fmla="*/ 50 w 94"/>
              <a:gd name="T63" fmla="*/ 73 h 73"/>
              <a:gd name="T64" fmla="*/ 57 w 94"/>
              <a:gd name="T65" fmla="*/ 72 h 73"/>
              <a:gd name="T66" fmla="*/ 70 w 94"/>
              <a:gd name="T67" fmla="*/ 68 h 73"/>
              <a:gd name="T68" fmla="*/ 78 w 94"/>
              <a:gd name="T69" fmla="*/ 66 h 73"/>
              <a:gd name="T70" fmla="*/ 89 w 94"/>
              <a:gd name="T71" fmla="*/ 59 h 73"/>
              <a:gd name="T72" fmla="*/ 87 w 94"/>
              <a:gd name="T73" fmla="*/ 58 h 73"/>
              <a:gd name="T74" fmla="*/ 85 w 94"/>
              <a:gd name="T75" fmla="*/ 49 h 73"/>
              <a:gd name="T76" fmla="*/ 85 w 94"/>
              <a:gd name="T77" fmla="*/ 40 h 73"/>
              <a:gd name="T78" fmla="*/ 94 w 94"/>
              <a:gd name="T79" fmla="*/ 45 h 73"/>
              <a:gd name="T80" fmla="*/ 91 w 94"/>
              <a:gd name="T81" fmla="*/ 33 h 73"/>
              <a:gd name="T82" fmla="*/ 89 w 94"/>
              <a:gd name="T83" fmla="*/ 24 h 73"/>
              <a:gd name="T84" fmla="*/ 87 w 94"/>
              <a:gd name="T85" fmla="*/ 14 h 73"/>
              <a:gd name="T86" fmla="*/ 84 w 94"/>
              <a:gd name="T87" fmla="*/ 3 h 73"/>
              <a:gd name="T88" fmla="*/ 75 w 94"/>
              <a:gd name="T89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4" h="73">
                <a:moveTo>
                  <a:pt x="75" y="0"/>
                </a:moveTo>
                <a:lnTo>
                  <a:pt x="75" y="0"/>
                </a:lnTo>
                <a:lnTo>
                  <a:pt x="73" y="0"/>
                </a:lnTo>
                <a:lnTo>
                  <a:pt x="73" y="0"/>
                </a:lnTo>
                <a:lnTo>
                  <a:pt x="59" y="3"/>
                </a:lnTo>
                <a:lnTo>
                  <a:pt x="45" y="5"/>
                </a:lnTo>
                <a:lnTo>
                  <a:pt x="45" y="5"/>
                </a:lnTo>
                <a:lnTo>
                  <a:pt x="37" y="5"/>
                </a:lnTo>
                <a:lnTo>
                  <a:pt x="37" y="7"/>
                </a:lnTo>
                <a:lnTo>
                  <a:pt x="38" y="10"/>
                </a:lnTo>
                <a:lnTo>
                  <a:pt x="38" y="10"/>
                </a:lnTo>
                <a:lnTo>
                  <a:pt x="44" y="12"/>
                </a:lnTo>
                <a:lnTo>
                  <a:pt x="45" y="16"/>
                </a:lnTo>
                <a:lnTo>
                  <a:pt x="50" y="21"/>
                </a:lnTo>
                <a:lnTo>
                  <a:pt x="50" y="21"/>
                </a:lnTo>
                <a:lnTo>
                  <a:pt x="52" y="24"/>
                </a:lnTo>
                <a:lnTo>
                  <a:pt x="52" y="30"/>
                </a:lnTo>
                <a:lnTo>
                  <a:pt x="52" y="35"/>
                </a:lnTo>
                <a:lnTo>
                  <a:pt x="37" y="21"/>
                </a:lnTo>
                <a:lnTo>
                  <a:pt x="37" y="21"/>
                </a:lnTo>
                <a:lnTo>
                  <a:pt x="30" y="16"/>
                </a:lnTo>
                <a:lnTo>
                  <a:pt x="26" y="14"/>
                </a:lnTo>
                <a:lnTo>
                  <a:pt x="24" y="14"/>
                </a:lnTo>
                <a:lnTo>
                  <a:pt x="24" y="14"/>
                </a:lnTo>
                <a:lnTo>
                  <a:pt x="19" y="16"/>
                </a:lnTo>
                <a:lnTo>
                  <a:pt x="19" y="16"/>
                </a:lnTo>
                <a:lnTo>
                  <a:pt x="16" y="17"/>
                </a:lnTo>
                <a:lnTo>
                  <a:pt x="16" y="19"/>
                </a:lnTo>
                <a:lnTo>
                  <a:pt x="17" y="24"/>
                </a:lnTo>
                <a:lnTo>
                  <a:pt x="17" y="24"/>
                </a:lnTo>
                <a:lnTo>
                  <a:pt x="19" y="24"/>
                </a:lnTo>
                <a:lnTo>
                  <a:pt x="23" y="24"/>
                </a:lnTo>
                <a:lnTo>
                  <a:pt x="26" y="26"/>
                </a:lnTo>
                <a:lnTo>
                  <a:pt x="26" y="28"/>
                </a:lnTo>
                <a:lnTo>
                  <a:pt x="26" y="28"/>
                </a:lnTo>
                <a:lnTo>
                  <a:pt x="28" y="33"/>
                </a:lnTo>
                <a:lnTo>
                  <a:pt x="24" y="35"/>
                </a:lnTo>
                <a:lnTo>
                  <a:pt x="19" y="37"/>
                </a:lnTo>
                <a:lnTo>
                  <a:pt x="19" y="37"/>
                </a:lnTo>
                <a:lnTo>
                  <a:pt x="7" y="37"/>
                </a:lnTo>
                <a:lnTo>
                  <a:pt x="2" y="40"/>
                </a:lnTo>
                <a:lnTo>
                  <a:pt x="2" y="40"/>
                </a:lnTo>
                <a:lnTo>
                  <a:pt x="0" y="40"/>
                </a:lnTo>
                <a:lnTo>
                  <a:pt x="0" y="40"/>
                </a:lnTo>
                <a:lnTo>
                  <a:pt x="3" y="42"/>
                </a:lnTo>
                <a:lnTo>
                  <a:pt x="9" y="42"/>
                </a:lnTo>
                <a:lnTo>
                  <a:pt x="12" y="44"/>
                </a:lnTo>
                <a:lnTo>
                  <a:pt x="12" y="44"/>
                </a:lnTo>
                <a:lnTo>
                  <a:pt x="17" y="47"/>
                </a:lnTo>
                <a:lnTo>
                  <a:pt x="24" y="49"/>
                </a:lnTo>
                <a:lnTo>
                  <a:pt x="24" y="49"/>
                </a:lnTo>
                <a:lnTo>
                  <a:pt x="33" y="47"/>
                </a:lnTo>
                <a:lnTo>
                  <a:pt x="33" y="47"/>
                </a:lnTo>
                <a:lnTo>
                  <a:pt x="57" y="44"/>
                </a:lnTo>
                <a:lnTo>
                  <a:pt x="57" y="44"/>
                </a:lnTo>
                <a:lnTo>
                  <a:pt x="54" y="49"/>
                </a:lnTo>
                <a:lnTo>
                  <a:pt x="47" y="56"/>
                </a:lnTo>
                <a:lnTo>
                  <a:pt x="47" y="56"/>
                </a:lnTo>
                <a:lnTo>
                  <a:pt x="45" y="61"/>
                </a:lnTo>
                <a:lnTo>
                  <a:pt x="45" y="65"/>
                </a:lnTo>
                <a:lnTo>
                  <a:pt x="45" y="70"/>
                </a:lnTo>
                <a:lnTo>
                  <a:pt x="49" y="72"/>
                </a:lnTo>
                <a:lnTo>
                  <a:pt x="49" y="72"/>
                </a:lnTo>
                <a:lnTo>
                  <a:pt x="50" y="73"/>
                </a:lnTo>
                <a:lnTo>
                  <a:pt x="50" y="73"/>
                </a:lnTo>
                <a:lnTo>
                  <a:pt x="57" y="72"/>
                </a:lnTo>
                <a:lnTo>
                  <a:pt x="63" y="70"/>
                </a:lnTo>
                <a:lnTo>
                  <a:pt x="70" y="68"/>
                </a:lnTo>
                <a:lnTo>
                  <a:pt x="70" y="68"/>
                </a:lnTo>
                <a:lnTo>
                  <a:pt x="78" y="66"/>
                </a:lnTo>
                <a:lnTo>
                  <a:pt x="85" y="65"/>
                </a:lnTo>
                <a:lnTo>
                  <a:pt x="89" y="59"/>
                </a:lnTo>
                <a:lnTo>
                  <a:pt x="89" y="59"/>
                </a:lnTo>
                <a:lnTo>
                  <a:pt x="87" y="58"/>
                </a:lnTo>
                <a:lnTo>
                  <a:pt x="87" y="54"/>
                </a:lnTo>
                <a:lnTo>
                  <a:pt x="85" y="49"/>
                </a:lnTo>
                <a:lnTo>
                  <a:pt x="85" y="49"/>
                </a:lnTo>
                <a:lnTo>
                  <a:pt x="85" y="40"/>
                </a:lnTo>
                <a:lnTo>
                  <a:pt x="85" y="40"/>
                </a:lnTo>
                <a:lnTo>
                  <a:pt x="94" y="45"/>
                </a:lnTo>
                <a:lnTo>
                  <a:pt x="94" y="45"/>
                </a:lnTo>
                <a:lnTo>
                  <a:pt x="91" y="33"/>
                </a:lnTo>
                <a:lnTo>
                  <a:pt x="91" y="33"/>
                </a:lnTo>
                <a:lnTo>
                  <a:pt x="89" y="24"/>
                </a:lnTo>
                <a:lnTo>
                  <a:pt x="87" y="14"/>
                </a:lnTo>
                <a:lnTo>
                  <a:pt x="87" y="14"/>
                </a:lnTo>
                <a:lnTo>
                  <a:pt x="85" y="7"/>
                </a:lnTo>
                <a:lnTo>
                  <a:pt x="84" y="3"/>
                </a:lnTo>
                <a:lnTo>
                  <a:pt x="82" y="2"/>
                </a:lnTo>
                <a:lnTo>
                  <a:pt x="7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65" name="Freeform 49">
            <a:extLst>
              <a:ext uri="{FF2B5EF4-FFF2-40B4-BE49-F238E27FC236}">
                <a16:creationId xmlns:a16="http://schemas.microsoft.com/office/drawing/2014/main" id="{7C07F636-14EE-4DEA-B331-F6DCD39B8806}"/>
              </a:ext>
            </a:extLst>
          </p:cNvPr>
          <p:cNvSpPr>
            <a:spLocks/>
          </p:cNvSpPr>
          <p:nvPr/>
        </p:nvSpPr>
        <p:spPr bwMode="auto">
          <a:xfrm>
            <a:off x="2860675" y="2090738"/>
            <a:ext cx="184150" cy="128588"/>
          </a:xfrm>
          <a:custGeom>
            <a:avLst/>
            <a:gdLst>
              <a:gd name="T0" fmla="*/ 95 w 116"/>
              <a:gd name="T1" fmla="*/ 0 h 81"/>
              <a:gd name="T2" fmla="*/ 84 w 116"/>
              <a:gd name="T3" fmla="*/ 4 h 81"/>
              <a:gd name="T4" fmla="*/ 79 w 116"/>
              <a:gd name="T5" fmla="*/ 9 h 81"/>
              <a:gd name="T6" fmla="*/ 70 w 116"/>
              <a:gd name="T7" fmla="*/ 12 h 81"/>
              <a:gd name="T8" fmla="*/ 40 w 116"/>
              <a:gd name="T9" fmla="*/ 30 h 81"/>
              <a:gd name="T10" fmla="*/ 30 w 116"/>
              <a:gd name="T11" fmla="*/ 39 h 81"/>
              <a:gd name="T12" fmla="*/ 16 w 116"/>
              <a:gd name="T13" fmla="*/ 54 h 81"/>
              <a:gd name="T14" fmla="*/ 9 w 116"/>
              <a:gd name="T15" fmla="*/ 61 h 81"/>
              <a:gd name="T16" fmla="*/ 0 w 116"/>
              <a:gd name="T17" fmla="*/ 72 h 81"/>
              <a:gd name="T18" fmla="*/ 4 w 116"/>
              <a:gd name="T19" fmla="*/ 79 h 81"/>
              <a:gd name="T20" fmla="*/ 6 w 116"/>
              <a:gd name="T21" fmla="*/ 81 h 81"/>
              <a:gd name="T22" fmla="*/ 9 w 116"/>
              <a:gd name="T23" fmla="*/ 81 h 81"/>
              <a:gd name="T24" fmla="*/ 25 w 116"/>
              <a:gd name="T25" fmla="*/ 77 h 81"/>
              <a:gd name="T26" fmla="*/ 32 w 116"/>
              <a:gd name="T27" fmla="*/ 72 h 81"/>
              <a:gd name="T28" fmla="*/ 37 w 116"/>
              <a:gd name="T29" fmla="*/ 70 h 81"/>
              <a:gd name="T30" fmla="*/ 39 w 116"/>
              <a:gd name="T31" fmla="*/ 70 h 81"/>
              <a:gd name="T32" fmla="*/ 40 w 116"/>
              <a:gd name="T33" fmla="*/ 72 h 81"/>
              <a:gd name="T34" fmla="*/ 46 w 116"/>
              <a:gd name="T35" fmla="*/ 68 h 81"/>
              <a:gd name="T36" fmla="*/ 63 w 116"/>
              <a:gd name="T37" fmla="*/ 49 h 81"/>
              <a:gd name="T38" fmla="*/ 72 w 116"/>
              <a:gd name="T39" fmla="*/ 40 h 81"/>
              <a:gd name="T40" fmla="*/ 79 w 116"/>
              <a:gd name="T41" fmla="*/ 37 h 81"/>
              <a:gd name="T42" fmla="*/ 79 w 116"/>
              <a:gd name="T43" fmla="*/ 37 h 81"/>
              <a:gd name="T44" fmla="*/ 77 w 116"/>
              <a:gd name="T45" fmla="*/ 40 h 81"/>
              <a:gd name="T46" fmla="*/ 75 w 116"/>
              <a:gd name="T47" fmla="*/ 51 h 81"/>
              <a:gd name="T48" fmla="*/ 79 w 116"/>
              <a:gd name="T49" fmla="*/ 53 h 81"/>
              <a:gd name="T50" fmla="*/ 82 w 116"/>
              <a:gd name="T51" fmla="*/ 54 h 81"/>
              <a:gd name="T52" fmla="*/ 100 w 116"/>
              <a:gd name="T53" fmla="*/ 46 h 81"/>
              <a:gd name="T54" fmla="*/ 102 w 116"/>
              <a:gd name="T55" fmla="*/ 42 h 81"/>
              <a:gd name="T56" fmla="*/ 105 w 116"/>
              <a:gd name="T57" fmla="*/ 32 h 81"/>
              <a:gd name="T58" fmla="*/ 105 w 116"/>
              <a:gd name="T59" fmla="*/ 21 h 81"/>
              <a:gd name="T60" fmla="*/ 109 w 116"/>
              <a:gd name="T61" fmla="*/ 18 h 81"/>
              <a:gd name="T62" fmla="*/ 116 w 116"/>
              <a:gd name="T63" fmla="*/ 11 h 81"/>
              <a:gd name="T64" fmla="*/ 116 w 116"/>
              <a:gd name="T65" fmla="*/ 7 h 81"/>
              <a:gd name="T66" fmla="*/ 107 w 116"/>
              <a:gd name="T67" fmla="*/ 4 h 81"/>
              <a:gd name="T68" fmla="*/ 95 w 116"/>
              <a:gd name="T69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6" h="81">
                <a:moveTo>
                  <a:pt x="95" y="0"/>
                </a:moveTo>
                <a:lnTo>
                  <a:pt x="95" y="0"/>
                </a:lnTo>
                <a:lnTo>
                  <a:pt x="89" y="2"/>
                </a:lnTo>
                <a:lnTo>
                  <a:pt x="84" y="4"/>
                </a:lnTo>
                <a:lnTo>
                  <a:pt x="79" y="9"/>
                </a:lnTo>
                <a:lnTo>
                  <a:pt x="79" y="9"/>
                </a:lnTo>
                <a:lnTo>
                  <a:pt x="75" y="11"/>
                </a:lnTo>
                <a:lnTo>
                  <a:pt x="70" y="12"/>
                </a:lnTo>
                <a:lnTo>
                  <a:pt x="58" y="18"/>
                </a:lnTo>
                <a:lnTo>
                  <a:pt x="40" y="30"/>
                </a:lnTo>
                <a:lnTo>
                  <a:pt x="40" y="30"/>
                </a:lnTo>
                <a:lnTo>
                  <a:pt x="30" y="39"/>
                </a:lnTo>
                <a:lnTo>
                  <a:pt x="23" y="47"/>
                </a:lnTo>
                <a:lnTo>
                  <a:pt x="16" y="54"/>
                </a:lnTo>
                <a:lnTo>
                  <a:pt x="9" y="61"/>
                </a:lnTo>
                <a:lnTo>
                  <a:pt x="9" y="61"/>
                </a:lnTo>
                <a:lnTo>
                  <a:pt x="2" y="67"/>
                </a:lnTo>
                <a:lnTo>
                  <a:pt x="0" y="72"/>
                </a:lnTo>
                <a:lnTo>
                  <a:pt x="0" y="75"/>
                </a:lnTo>
                <a:lnTo>
                  <a:pt x="4" y="79"/>
                </a:lnTo>
                <a:lnTo>
                  <a:pt x="4" y="79"/>
                </a:lnTo>
                <a:lnTo>
                  <a:pt x="6" y="81"/>
                </a:lnTo>
                <a:lnTo>
                  <a:pt x="9" y="81"/>
                </a:lnTo>
                <a:lnTo>
                  <a:pt x="9" y="81"/>
                </a:lnTo>
                <a:lnTo>
                  <a:pt x="18" y="79"/>
                </a:lnTo>
                <a:lnTo>
                  <a:pt x="25" y="77"/>
                </a:lnTo>
                <a:lnTo>
                  <a:pt x="25" y="77"/>
                </a:lnTo>
                <a:lnTo>
                  <a:pt x="32" y="72"/>
                </a:lnTo>
                <a:lnTo>
                  <a:pt x="34" y="70"/>
                </a:lnTo>
                <a:lnTo>
                  <a:pt x="37" y="70"/>
                </a:lnTo>
                <a:lnTo>
                  <a:pt x="37" y="70"/>
                </a:lnTo>
                <a:lnTo>
                  <a:pt x="39" y="70"/>
                </a:lnTo>
                <a:lnTo>
                  <a:pt x="39" y="70"/>
                </a:lnTo>
                <a:lnTo>
                  <a:pt x="40" y="72"/>
                </a:lnTo>
                <a:lnTo>
                  <a:pt x="40" y="72"/>
                </a:lnTo>
                <a:lnTo>
                  <a:pt x="46" y="68"/>
                </a:lnTo>
                <a:lnTo>
                  <a:pt x="51" y="63"/>
                </a:lnTo>
                <a:lnTo>
                  <a:pt x="63" y="49"/>
                </a:lnTo>
                <a:lnTo>
                  <a:pt x="63" y="49"/>
                </a:lnTo>
                <a:lnTo>
                  <a:pt x="72" y="40"/>
                </a:lnTo>
                <a:lnTo>
                  <a:pt x="79" y="37"/>
                </a:lnTo>
                <a:lnTo>
                  <a:pt x="79" y="37"/>
                </a:lnTo>
                <a:lnTo>
                  <a:pt x="79" y="37"/>
                </a:lnTo>
                <a:lnTo>
                  <a:pt x="79" y="37"/>
                </a:lnTo>
                <a:lnTo>
                  <a:pt x="79" y="39"/>
                </a:lnTo>
                <a:lnTo>
                  <a:pt x="77" y="40"/>
                </a:lnTo>
                <a:lnTo>
                  <a:pt x="75" y="46"/>
                </a:lnTo>
                <a:lnTo>
                  <a:pt x="75" y="51"/>
                </a:lnTo>
                <a:lnTo>
                  <a:pt x="75" y="51"/>
                </a:lnTo>
                <a:lnTo>
                  <a:pt x="79" y="53"/>
                </a:lnTo>
                <a:lnTo>
                  <a:pt x="82" y="54"/>
                </a:lnTo>
                <a:lnTo>
                  <a:pt x="82" y="54"/>
                </a:lnTo>
                <a:lnTo>
                  <a:pt x="91" y="53"/>
                </a:lnTo>
                <a:lnTo>
                  <a:pt x="100" y="46"/>
                </a:lnTo>
                <a:lnTo>
                  <a:pt x="100" y="46"/>
                </a:lnTo>
                <a:lnTo>
                  <a:pt x="102" y="42"/>
                </a:lnTo>
                <a:lnTo>
                  <a:pt x="103" y="39"/>
                </a:lnTo>
                <a:lnTo>
                  <a:pt x="105" y="32"/>
                </a:lnTo>
                <a:lnTo>
                  <a:pt x="105" y="25"/>
                </a:lnTo>
                <a:lnTo>
                  <a:pt x="105" y="21"/>
                </a:lnTo>
                <a:lnTo>
                  <a:pt x="109" y="18"/>
                </a:lnTo>
                <a:lnTo>
                  <a:pt x="109" y="18"/>
                </a:lnTo>
                <a:lnTo>
                  <a:pt x="114" y="14"/>
                </a:lnTo>
                <a:lnTo>
                  <a:pt x="116" y="11"/>
                </a:lnTo>
                <a:lnTo>
                  <a:pt x="116" y="9"/>
                </a:lnTo>
                <a:lnTo>
                  <a:pt x="116" y="7"/>
                </a:lnTo>
                <a:lnTo>
                  <a:pt x="107" y="4"/>
                </a:lnTo>
                <a:lnTo>
                  <a:pt x="107" y="4"/>
                </a:lnTo>
                <a:lnTo>
                  <a:pt x="102" y="2"/>
                </a:lnTo>
                <a:lnTo>
                  <a:pt x="9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66" name="Freeform 50">
            <a:extLst>
              <a:ext uri="{FF2B5EF4-FFF2-40B4-BE49-F238E27FC236}">
                <a16:creationId xmlns:a16="http://schemas.microsoft.com/office/drawing/2014/main" id="{A866C6D4-6C9C-4DD9-817B-32F108F2A8C0}"/>
              </a:ext>
            </a:extLst>
          </p:cNvPr>
          <p:cNvSpPr>
            <a:spLocks/>
          </p:cNvSpPr>
          <p:nvPr/>
        </p:nvSpPr>
        <p:spPr bwMode="auto">
          <a:xfrm>
            <a:off x="3521075" y="2090738"/>
            <a:ext cx="442913" cy="150813"/>
          </a:xfrm>
          <a:custGeom>
            <a:avLst/>
            <a:gdLst>
              <a:gd name="T0" fmla="*/ 3 w 279"/>
              <a:gd name="T1" fmla="*/ 0 h 95"/>
              <a:gd name="T2" fmla="*/ 0 w 279"/>
              <a:gd name="T3" fmla="*/ 2 h 95"/>
              <a:gd name="T4" fmla="*/ 5 w 279"/>
              <a:gd name="T5" fmla="*/ 14 h 95"/>
              <a:gd name="T6" fmla="*/ 15 w 279"/>
              <a:gd name="T7" fmla="*/ 26 h 95"/>
              <a:gd name="T8" fmla="*/ 21 w 279"/>
              <a:gd name="T9" fmla="*/ 26 h 95"/>
              <a:gd name="T10" fmla="*/ 27 w 279"/>
              <a:gd name="T11" fmla="*/ 25 h 95"/>
              <a:gd name="T12" fmla="*/ 43 w 279"/>
              <a:gd name="T13" fmla="*/ 23 h 95"/>
              <a:gd name="T14" fmla="*/ 48 w 279"/>
              <a:gd name="T15" fmla="*/ 23 h 95"/>
              <a:gd name="T16" fmla="*/ 59 w 279"/>
              <a:gd name="T17" fmla="*/ 28 h 95"/>
              <a:gd name="T18" fmla="*/ 64 w 279"/>
              <a:gd name="T19" fmla="*/ 33 h 95"/>
              <a:gd name="T20" fmla="*/ 75 w 279"/>
              <a:gd name="T21" fmla="*/ 51 h 95"/>
              <a:gd name="T22" fmla="*/ 71 w 279"/>
              <a:gd name="T23" fmla="*/ 60 h 95"/>
              <a:gd name="T24" fmla="*/ 68 w 279"/>
              <a:gd name="T25" fmla="*/ 63 h 95"/>
              <a:gd name="T26" fmla="*/ 68 w 279"/>
              <a:gd name="T27" fmla="*/ 77 h 95"/>
              <a:gd name="T28" fmla="*/ 71 w 279"/>
              <a:gd name="T29" fmla="*/ 84 h 95"/>
              <a:gd name="T30" fmla="*/ 82 w 279"/>
              <a:gd name="T31" fmla="*/ 95 h 95"/>
              <a:gd name="T32" fmla="*/ 101 w 279"/>
              <a:gd name="T33" fmla="*/ 95 h 95"/>
              <a:gd name="T34" fmla="*/ 104 w 279"/>
              <a:gd name="T35" fmla="*/ 95 h 95"/>
              <a:gd name="T36" fmla="*/ 169 w 279"/>
              <a:gd name="T37" fmla="*/ 95 h 95"/>
              <a:gd name="T38" fmla="*/ 233 w 279"/>
              <a:gd name="T39" fmla="*/ 91 h 95"/>
              <a:gd name="T40" fmla="*/ 246 w 279"/>
              <a:gd name="T41" fmla="*/ 88 h 95"/>
              <a:gd name="T42" fmla="*/ 272 w 279"/>
              <a:gd name="T43" fmla="*/ 70 h 95"/>
              <a:gd name="T44" fmla="*/ 277 w 279"/>
              <a:gd name="T45" fmla="*/ 65 h 95"/>
              <a:gd name="T46" fmla="*/ 279 w 279"/>
              <a:gd name="T47" fmla="*/ 56 h 95"/>
              <a:gd name="T48" fmla="*/ 275 w 279"/>
              <a:gd name="T49" fmla="*/ 51 h 95"/>
              <a:gd name="T50" fmla="*/ 272 w 279"/>
              <a:gd name="T51" fmla="*/ 47 h 95"/>
              <a:gd name="T52" fmla="*/ 253 w 279"/>
              <a:gd name="T53" fmla="*/ 39 h 95"/>
              <a:gd name="T54" fmla="*/ 233 w 279"/>
              <a:gd name="T55" fmla="*/ 35 h 95"/>
              <a:gd name="T56" fmla="*/ 223 w 279"/>
              <a:gd name="T57" fmla="*/ 35 h 95"/>
              <a:gd name="T58" fmla="*/ 204 w 279"/>
              <a:gd name="T59" fmla="*/ 40 h 95"/>
              <a:gd name="T60" fmla="*/ 190 w 279"/>
              <a:gd name="T61" fmla="*/ 42 h 95"/>
              <a:gd name="T62" fmla="*/ 174 w 279"/>
              <a:gd name="T63" fmla="*/ 49 h 95"/>
              <a:gd name="T64" fmla="*/ 158 w 279"/>
              <a:gd name="T65" fmla="*/ 54 h 95"/>
              <a:gd name="T66" fmla="*/ 151 w 279"/>
              <a:gd name="T67" fmla="*/ 54 h 95"/>
              <a:gd name="T68" fmla="*/ 141 w 279"/>
              <a:gd name="T69" fmla="*/ 58 h 95"/>
              <a:gd name="T70" fmla="*/ 137 w 279"/>
              <a:gd name="T71" fmla="*/ 58 h 95"/>
              <a:gd name="T72" fmla="*/ 127 w 279"/>
              <a:gd name="T73" fmla="*/ 54 h 95"/>
              <a:gd name="T74" fmla="*/ 103 w 279"/>
              <a:gd name="T75" fmla="*/ 40 h 95"/>
              <a:gd name="T76" fmla="*/ 99 w 279"/>
              <a:gd name="T77" fmla="*/ 33 h 95"/>
              <a:gd name="T78" fmla="*/ 101 w 279"/>
              <a:gd name="T79" fmla="*/ 33 h 95"/>
              <a:gd name="T80" fmla="*/ 115 w 279"/>
              <a:gd name="T81" fmla="*/ 28 h 95"/>
              <a:gd name="T82" fmla="*/ 113 w 279"/>
              <a:gd name="T83" fmla="*/ 25 h 95"/>
              <a:gd name="T84" fmla="*/ 96 w 279"/>
              <a:gd name="T85" fmla="*/ 11 h 95"/>
              <a:gd name="T86" fmla="*/ 85 w 279"/>
              <a:gd name="T87" fmla="*/ 9 h 95"/>
              <a:gd name="T88" fmla="*/ 83 w 279"/>
              <a:gd name="T89" fmla="*/ 9 h 95"/>
              <a:gd name="T90" fmla="*/ 68 w 279"/>
              <a:gd name="T91" fmla="*/ 11 h 95"/>
              <a:gd name="T92" fmla="*/ 52 w 279"/>
              <a:gd name="T93" fmla="*/ 7 h 95"/>
              <a:gd name="T94" fmla="*/ 36 w 279"/>
              <a:gd name="T95" fmla="*/ 2 h 95"/>
              <a:gd name="T96" fmla="*/ 3 w 279"/>
              <a:gd name="T97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79" h="95">
                <a:moveTo>
                  <a:pt x="3" y="0"/>
                </a:moveTo>
                <a:lnTo>
                  <a:pt x="3" y="0"/>
                </a:lnTo>
                <a:lnTo>
                  <a:pt x="0" y="0"/>
                </a:lnTo>
                <a:lnTo>
                  <a:pt x="0" y="2"/>
                </a:lnTo>
                <a:lnTo>
                  <a:pt x="5" y="14"/>
                </a:lnTo>
                <a:lnTo>
                  <a:pt x="5" y="14"/>
                </a:lnTo>
                <a:lnTo>
                  <a:pt x="12" y="23"/>
                </a:lnTo>
                <a:lnTo>
                  <a:pt x="15" y="26"/>
                </a:lnTo>
                <a:lnTo>
                  <a:pt x="21" y="26"/>
                </a:lnTo>
                <a:lnTo>
                  <a:pt x="21" y="26"/>
                </a:lnTo>
                <a:lnTo>
                  <a:pt x="27" y="25"/>
                </a:lnTo>
                <a:lnTo>
                  <a:pt x="27" y="25"/>
                </a:lnTo>
                <a:lnTo>
                  <a:pt x="36" y="23"/>
                </a:lnTo>
                <a:lnTo>
                  <a:pt x="43" y="23"/>
                </a:lnTo>
                <a:lnTo>
                  <a:pt x="43" y="23"/>
                </a:lnTo>
                <a:lnTo>
                  <a:pt x="48" y="23"/>
                </a:lnTo>
                <a:lnTo>
                  <a:pt x="54" y="25"/>
                </a:lnTo>
                <a:lnTo>
                  <a:pt x="59" y="28"/>
                </a:lnTo>
                <a:lnTo>
                  <a:pt x="64" y="33"/>
                </a:lnTo>
                <a:lnTo>
                  <a:pt x="64" y="33"/>
                </a:lnTo>
                <a:lnTo>
                  <a:pt x="71" y="44"/>
                </a:lnTo>
                <a:lnTo>
                  <a:pt x="75" y="51"/>
                </a:lnTo>
                <a:lnTo>
                  <a:pt x="75" y="54"/>
                </a:lnTo>
                <a:lnTo>
                  <a:pt x="71" y="60"/>
                </a:lnTo>
                <a:lnTo>
                  <a:pt x="71" y="60"/>
                </a:lnTo>
                <a:lnTo>
                  <a:pt x="68" y="63"/>
                </a:lnTo>
                <a:lnTo>
                  <a:pt x="66" y="70"/>
                </a:lnTo>
                <a:lnTo>
                  <a:pt x="68" y="77"/>
                </a:lnTo>
                <a:lnTo>
                  <a:pt x="71" y="84"/>
                </a:lnTo>
                <a:lnTo>
                  <a:pt x="71" y="84"/>
                </a:lnTo>
                <a:lnTo>
                  <a:pt x="76" y="91"/>
                </a:lnTo>
                <a:lnTo>
                  <a:pt x="82" y="95"/>
                </a:lnTo>
                <a:lnTo>
                  <a:pt x="90" y="95"/>
                </a:lnTo>
                <a:lnTo>
                  <a:pt x="101" y="95"/>
                </a:lnTo>
                <a:lnTo>
                  <a:pt x="101" y="95"/>
                </a:lnTo>
                <a:lnTo>
                  <a:pt x="104" y="95"/>
                </a:lnTo>
                <a:lnTo>
                  <a:pt x="104" y="95"/>
                </a:lnTo>
                <a:lnTo>
                  <a:pt x="169" y="95"/>
                </a:lnTo>
                <a:lnTo>
                  <a:pt x="209" y="93"/>
                </a:lnTo>
                <a:lnTo>
                  <a:pt x="233" y="91"/>
                </a:lnTo>
                <a:lnTo>
                  <a:pt x="233" y="91"/>
                </a:lnTo>
                <a:lnTo>
                  <a:pt x="246" y="88"/>
                </a:lnTo>
                <a:lnTo>
                  <a:pt x="254" y="81"/>
                </a:lnTo>
                <a:lnTo>
                  <a:pt x="272" y="70"/>
                </a:lnTo>
                <a:lnTo>
                  <a:pt x="272" y="70"/>
                </a:lnTo>
                <a:lnTo>
                  <a:pt x="277" y="65"/>
                </a:lnTo>
                <a:lnTo>
                  <a:pt x="279" y="58"/>
                </a:lnTo>
                <a:lnTo>
                  <a:pt x="279" y="56"/>
                </a:lnTo>
                <a:lnTo>
                  <a:pt x="279" y="53"/>
                </a:lnTo>
                <a:lnTo>
                  <a:pt x="275" y="51"/>
                </a:lnTo>
                <a:lnTo>
                  <a:pt x="272" y="47"/>
                </a:lnTo>
                <a:lnTo>
                  <a:pt x="272" y="47"/>
                </a:lnTo>
                <a:lnTo>
                  <a:pt x="263" y="42"/>
                </a:lnTo>
                <a:lnTo>
                  <a:pt x="253" y="39"/>
                </a:lnTo>
                <a:lnTo>
                  <a:pt x="242" y="35"/>
                </a:lnTo>
                <a:lnTo>
                  <a:pt x="233" y="35"/>
                </a:lnTo>
                <a:lnTo>
                  <a:pt x="233" y="35"/>
                </a:lnTo>
                <a:lnTo>
                  <a:pt x="223" y="35"/>
                </a:lnTo>
                <a:lnTo>
                  <a:pt x="214" y="39"/>
                </a:lnTo>
                <a:lnTo>
                  <a:pt x="204" y="40"/>
                </a:lnTo>
                <a:lnTo>
                  <a:pt x="190" y="42"/>
                </a:lnTo>
                <a:lnTo>
                  <a:pt x="190" y="42"/>
                </a:lnTo>
                <a:lnTo>
                  <a:pt x="179" y="46"/>
                </a:lnTo>
                <a:lnTo>
                  <a:pt x="174" y="49"/>
                </a:lnTo>
                <a:lnTo>
                  <a:pt x="167" y="53"/>
                </a:lnTo>
                <a:lnTo>
                  <a:pt x="158" y="54"/>
                </a:lnTo>
                <a:lnTo>
                  <a:pt x="158" y="54"/>
                </a:lnTo>
                <a:lnTo>
                  <a:pt x="151" y="54"/>
                </a:lnTo>
                <a:lnTo>
                  <a:pt x="148" y="56"/>
                </a:lnTo>
                <a:lnTo>
                  <a:pt x="141" y="58"/>
                </a:lnTo>
                <a:lnTo>
                  <a:pt x="141" y="58"/>
                </a:lnTo>
                <a:lnTo>
                  <a:pt x="137" y="58"/>
                </a:lnTo>
                <a:lnTo>
                  <a:pt x="127" y="54"/>
                </a:lnTo>
                <a:lnTo>
                  <a:pt x="127" y="54"/>
                </a:lnTo>
                <a:lnTo>
                  <a:pt x="113" y="47"/>
                </a:lnTo>
                <a:lnTo>
                  <a:pt x="103" y="40"/>
                </a:lnTo>
                <a:lnTo>
                  <a:pt x="97" y="35"/>
                </a:lnTo>
                <a:lnTo>
                  <a:pt x="99" y="33"/>
                </a:lnTo>
                <a:lnTo>
                  <a:pt x="101" y="33"/>
                </a:lnTo>
                <a:lnTo>
                  <a:pt x="101" y="33"/>
                </a:lnTo>
                <a:lnTo>
                  <a:pt x="113" y="30"/>
                </a:lnTo>
                <a:lnTo>
                  <a:pt x="115" y="28"/>
                </a:lnTo>
                <a:lnTo>
                  <a:pt x="113" y="25"/>
                </a:lnTo>
                <a:lnTo>
                  <a:pt x="113" y="25"/>
                </a:lnTo>
                <a:lnTo>
                  <a:pt x="103" y="16"/>
                </a:lnTo>
                <a:lnTo>
                  <a:pt x="96" y="11"/>
                </a:lnTo>
                <a:lnTo>
                  <a:pt x="85" y="9"/>
                </a:lnTo>
                <a:lnTo>
                  <a:pt x="85" y="9"/>
                </a:lnTo>
                <a:lnTo>
                  <a:pt x="83" y="9"/>
                </a:lnTo>
                <a:lnTo>
                  <a:pt x="83" y="9"/>
                </a:lnTo>
                <a:lnTo>
                  <a:pt x="68" y="11"/>
                </a:lnTo>
                <a:lnTo>
                  <a:pt x="68" y="11"/>
                </a:lnTo>
                <a:lnTo>
                  <a:pt x="62" y="9"/>
                </a:lnTo>
                <a:lnTo>
                  <a:pt x="52" y="7"/>
                </a:lnTo>
                <a:lnTo>
                  <a:pt x="52" y="7"/>
                </a:lnTo>
                <a:lnTo>
                  <a:pt x="36" y="2"/>
                </a:lnTo>
                <a:lnTo>
                  <a:pt x="22" y="0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67" name="Freeform 51">
            <a:extLst>
              <a:ext uri="{FF2B5EF4-FFF2-40B4-BE49-F238E27FC236}">
                <a16:creationId xmlns:a16="http://schemas.microsoft.com/office/drawing/2014/main" id="{2F57BA55-89A6-4181-A681-A30A6BC1C2EC}"/>
              </a:ext>
            </a:extLst>
          </p:cNvPr>
          <p:cNvSpPr>
            <a:spLocks/>
          </p:cNvSpPr>
          <p:nvPr/>
        </p:nvSpPr>
        <p:spPr bwMode="auto">
          <a:xfrm>
            <a:off x="3046413" y="2057400"/>
            <a:ext cx="41275" cy="17463"/>
          </a:xfrm>
          <a:custGeom>
            <a:avLst/>
            <a:gdLst>
              <a:gd name="T0" fmla="*/ 12 w 26"/>
              <a:gd name="T1" fmla="*/ 0 h 11"/>
              <a:gd name="T2" fmla="*/ 12 w 26"/>
              <a:gd name="T3" fmla="*/ 0 h 11"/>
              <a:gd name="T4" fmla="*/ 9 w 26"/>
              <a:gd name="T5" fmla="*/ 0 h 11"/>
              <a:gd name="T6" fmla="*/ 4 w 26"/>
              <a:gd name="T7" fmla="*/ 2 h 11"/>
              <a:gd name="T8" fmla="*/ 4 w 26"/>
              <a:gd name="T9" fmla="*/ 2 h 11"/>
              <a:gd name="T10" fmla="*/ 0 w 26"/>
              <a:gd name="T11" fmla="*/ 4 h 11"/>
              <a:gd name="T12" fmla="*/ 0 w 26"/>
              <a:gd name="T13" fmla="*/ 4 h 11"/>
              <a:gd name="T14" fmla="*/ 7 w 26"/>
              <a:gd name="T15" fmla="*/ 7 h 11"/>
              <a:gd name="T16" fmla="*/ 7 w 26"/>
              <a:gd name="T17" fmla="*/ 7 h 11"/>
              <a:gd name="T18" fmla="*/ 14 w 26"/>
              <a:gd name="T19" fmla="*/ 11 h 11"/>
              <a:gd name="T20" fmla="*/ 21 w 26"/>
              <a:gd name="T21" fmla="*/ 11 h 11"/>
              <a:gd name="T22" fmla="*/ 21 w 26"/>
              <a:gd name="T23" fmla="*/ 11 h 11"/>
              <a:gd name="T24" fmla="*/ 26 w 26"/>
              <a:gd name="T25" fmla="*/ 11 h 11"/>
              <a:gd name="T26" fmla="*/ 26 w 26"/>
              <a:gd name="T27" fmla="*/ 9 h 11"/>
              <a:gd name="T28" fmla="*/ 26 w 26"/>
              <a:gd name="T29" fmla="*/ 9 h 11"/>
              <a:gd name="T30" fmla="*/ 23 w 26"/>
              <a:gd name="T31" fmla="*/ 4 h 11"/>
              <a:gd name="T32" fmla="*/ 18 w 26"/>
              <a:gd name="T33" fmla="*/ 0 h 11"/>
              <a:gd name="T34" fmla="*/ 12 w 26"/>
              <a:gd name="T35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6" h="11">
                <a:moveTo>
                  <a:pt x="12" y="0"/>
                </a:moveTo>
                <a:lnTo>
                  <a:pt x="12" y="0"/>
                </a:lnTo>
                <a:lnTo>
                  <a:pt x="9" y="0"/>
                </a:lnTo>
                <a:lnTo>
                  <a:pt x="4" y="2"/>
                </a:lnTo>
                <a:lnTo>
                  <a:pt x="4" y="2"/>
                </a:lnTo>
                <a:lnTo>
                  <a:pt x="0" y="4"/>
                </a:lnTo>
                <a:lnTo>
                  <a:pt x="0" y="4"/>
                </a:lnTo>
                <a:lnTo>
                  <a:pt x="7" y="7"/>
                </a:lnTo>
                <a:lnTo>
                  <a:pt x="7" y="7"/>
                </a:lnTo>
                <a:lnTo>
                  <a:pt x="14" y="11"/>
                </a:lnTo>
                <a:lnTo>
                  <a:pt x="21" y="11"/>
                </a:lnTo>
                <a:lnTo>
                  <a:pt x="21" y="11"/>
                </a:lnTo>
                <a:lnTo>
                  <a:pt x="26" y="11"/>
                </a:lnTo>
                <a:lnTo>
                  <a:pt x="26" y="9"/>
                </a:lnTo>
                <a:lnTo>
                  <a:pt x="26" y="9"/>
                </a:lnTo>
                <a:lnTo>
                  <a:pt x="23" y="4"/>
                </a:lnTo>
                <a:lnTo>
                  <a:pt x="18" y="0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68" name="Freeform 52">
            <a:extLst>
              <a:ext uri="{FF2B5EF4-FFF2-40B4-BE49-F238E27FC236}">
                <a16:creationId xmlns:a16="http://schemas.microsoft.com/office/drawing/2014/main" id="{4D24FD67-F603-4B0A-9B1C-24E3C0EB442D}"/>
              </a:ext>
            </a:extLst>
          </p:cNvPr>
          <p:cNvSpPr>
            <a:spLocks/>
          </p:cNvSpPr>
          <p:nvPr/>
        </p:nvSpPr>
        <p:spPr bwMode="auto">
          <a:xfrm>
            <a:off x="3279775" y="2055813"/>
            <a:ext cx="44450" cy="41275"/>
          </a:xfrm>
          <a:custGeom>
            <a:avLst/>
            <a:gdLst>
              <a:gd name="T0" fmla="*/ 7 w 28"/>
              <a:gd name="T1" fmla="*/ 0 h 26"/>
              <a:gd name="T2" fmla="*/ 7 w 28"/>
              <a:gd name="T3" fmla="*/ 0 h 26"/>
              <a:gd name="T4" fmla="*/ 2 w 28"/>
              <a:gd name="T5" fmla="*/ 1 h 26"/>
              <a:gd name="T6" fmla="*/ 2 w 28"/>
              <a:gd name="T7" fmla="*/ 1 h 26"/>
              <a:gd name="T8" fmla="*/ 2 w 28"/>
              <a:gd name="T9" fmla="*/ 1 h 26"/>
              <a:gd name="T10" fmla="*/ 0 w 28"/>
              <a:gd name="T11" fmla="*/ 5 h 26"/>
              <a:gd name="T12" fmla="*/ 3 w 28"/>
              <a:gd name="T13" fmla="*/ 12 h 26"/>
              <a:gd name="T14" fmla="*/ 3 w 28"/>
              <a:gd name="T15" fmla="*/ 12 h 26"/>
              <a:gd name="T16" fmla="*/ 7 w 28"/>
              <a:gd name="T17" fmla="*/ 15 h 26"/>
              <a:gd name="T18" fmla="*/ 12 w 28"/>
              <a:gd name="T19" fmla="*/ 19 h 26"/>
              <a:gd name="T20" fmla="*/ 12 w 28"/>
              <a:gd name="T21" fmla="*/ 19 h 26"/>
              <a:gd name="T22" fmla="*/ 19 w 28"/>
              <a:gd name="T23" fmla="*/ 22 h 26"/>
              <a:gd name="T24" fmla="*/ 22 w 28"/>
              <a:gd name="T25" fmla="*/ 26 h 26"/>
              <a:gd name="T26" fmla="*/ 22 w 28"/>
              <a:gd name="T27" fmla="*/ 26 h 26"/>
              <a:gd name="T28" fmla="*/ 24 w 28"/>
              <a:gd name="T29" fmla="*/ 26 h 26"/>
              <a:gd name="T30" fmla="*/ 24 w 28"/>
              <a:gd name="T31" fmla="*/ 26 h 26"/>
              <a:gd name="T32" fmla="*/ 28 w 28"/>
              <a:gd name="T33" fmla="*/ 22 h 26"/>
              <a:gd name="T34" fmla="*/ 28 w 28"/>
              <a:gd name="T35" fmla="*/ 22 h 26"/>
              <a:gd name="T36" fmla="*/ 28 w 28"/>
              <a:gd name="T37" fmla="*/ 19 h 26"/>
              <a:gd name="T38" fmla="*/ 28 w 28"/>
              <a:gd name="T39" fmla="*/ 17 h 26"/>
              <a:gd name="T40" fmla="*/ 21 w 28"/>
              <a:gd name="T41" fmla="*/ 10 h 26"/>
              <a:gd name="T42" fmla="*/ 21 w 28"/>
              <a:gd name="T43" fmla="*/ 10 h 26"/>
              <a:gd name="T44" fmla="*/ 14 w 28"/>
              <a:gd name="T45" fmla="*/ 3 h 26"/>
              <a:gd name="T46" fmla="*/ 10 w 28"/>
              <a:gd name="T47" fmla="*/ 1 h 26"/>
              <a:gd name="T48" fmla="*/ 7 w 28"/>
              <a:gd name="T4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" h="26">
                <a:moveTo>
                  <a:pt x="7" y="0"/>
                </a:moveTo>
                <a:lnTo>
                  <a:pt x="7" y="0"/>
                </a:lnTo>
                <a:lnTo>
                  <a:pt x="2" y="1"/>
                </a:lnTo>
                <a:lnTo>
                  <a:pt x="2" y="1"/>
                </a:lnTo>
                <a:lnTo>
                  <a:pt x="2" y="1"/>
                </a:lnTo>
                <a:lnTo>
                  <a:pt x="0" y="5"/>
                </a:lnTo>
                <a:lnTo>
                  <a:pt x="3" y="12"/>
                </a:lnTo>
                <a:lnTo>
                  <a:pt x="3" y="12"/>
                </a:lnTo>
                <a:lnTo>
                  <a:pt x="7" y="15"/>
                </a:lnTo>
                <a:lnTo>
                  <a:pt x="12" y="19"/>
                </a:lnTo>
                <a:lnTo>
                  <a:pt x="12" y="19"/>
                </a:lnTo>
                <a:lnTo>
                  <a:pt x="19" y="22"/>
                </a:lnTo>
                <a:lnTo>
                  <a:pt x="22" y="26"/>
                </a:lnTo>
                <a:lnTo>
                  <a:pt x="22" y="26"/>
                </a:lnTo>
                <a:lnTo>
                  <a:pt x="24" y="26"/>
                </a:lnTo>
                <a:lnTo>
                  <a:pt x="24" y="26"/>
                </a:lnTo>
                <a:lnTo>
                  <a:pt x="28" y="22"/>
                </a:lnTo>
                <a:lnTo>
                  <a:pt x="28" y="22"/>
                </a:lnTo>
                <a:lnTo>
                  <a:pt x="28" y="19"/>
                </a:lnTo>
                <a:lnTo>
                  <a:pt x="28" y="17"/>
                </a:lnTo>
                <a:lnTo>
                  <a:pt x="21" y="10"/>
                </a:lnTo>
                <a:lnTo>
                  <a:pt x="21" y="10"/>
                </a:lnTo>
                <a:lnTo>
                  <a:pt x="14" y="3"/>
                </a:lnTo>
                <a:lnTo>
                  <a:pt x="10" y="1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69" name="Freeform 53">
            <a:extLst>
              <a:ext uri="{FF2B5EF4-FFF2-40B4-BE49-F238E27FC236}">
                <a16:creationId xmlns:a16="http://schemas.microsoft.com/office/drawing/2014/main" id="{BB299C60-A762-4B67-9367-6E01E5E2624D}"/>
              </a:ext>
            </a:extLst>
          </p:cNvPr>
          <p:cNvSpPr>
            <a:spLocks/>
          </p:cNvSpPr>
          <p:nvPr/>
        </p:nvSpPr>
        <p:spPr bwMode="auto">
          <a:xfrm>
            <a:off x="3101975" y="2041525"/>
            <a:ext cx="92075" cy="58738"/>
          </a:xfrm>
          <a:custGeom>
            <a:avLst/>
            <a:gdLst>
              <a:gd name="T0" fmla="*/ 51 w 58"/>
              <a:gd name="T1" fmla="*/ 0 h 37"/>
              <a:gd name="T2" fmla="*/ 51 w 58"/>
              <a:gd name="T3" fmla="*/ 0 h 37"/>
              <a:gd name="T4" fmla="*/ 28 w 58"/>
              <a:gd name="T5" fmla="*/ 3 h 37"/>
              <a:gd name="T6" fmla="*/ 28 w 58"/>
              <a:gd name="T7" fmla="*/ 3 h 37"/>
              <a:gd name="T8" fmla="*/ 11 w 58"/>
              <a:gd name="T9" fmla="*/ 9 h 37"/>
              <a:gd name="T10" fmla="*/ 4 w 58"/>
              <a:gd name="T11" fmla="*/ 12 h 37"/>
              <a:gd name="T12" fmla="*/ 0 w 58"/>
              <a:gd name="T13" fmla="*/ 14 h 37"/>
              <a:gd name="T14" fmla="*/ 0 w 58"/>
              <a:gd name="T15" fmla="*/ 14 h 37"/>
              <a:gd name="T16" fmla="*/ 0 w 58"/>
              <a:gd name="T17" fmla="*/ 23 h 37"/>
              <a:gd name="T18" fmla="*/ 2 w 58"/>
              <a:gd name="T19" fmla="*/ 31 h 37"/>
              <a:gd name="T20" fmla="*/ 2 w 58"/>
              <a:gd name="T21" fmla="*/ 31 h 37"/>
              <a:gd name="T22" fmla="*/ 5 w 58"/>
              <a:gd name="T23" fmla="*/ 35 h 37"/>
              <a:gd name="T24" fmla="*/ 9 w 58"/>
              <a:gd name="T25" fmla="*/ 37 h 37"/>
              <a:gd name="T26" fmla="*/ 9 w 58"/>
              <a:gd name="T27" fmla="*/ 37 h 37"/>
              <a:gd name="T28" fmla="*/ 25 w 58"/>
              <a:gd name="T29" fmla="*/ 33 h 37"/>
              <a:gd name="T30" fmla="*/ 25 w 58"/>
              <a:gd name="T31" fmla="*/ 33 h 37"/>
              <a:gd name="T32" fmla="*/ 37 w 58"/>
              <a:gd name="T33" fmla="*/ 30 h 37"/>
              <a:gd name="T34" fmla="*/ 46 w 58"/>
              <a:gd name="T35" fmla="*/ 24 h 37"/>
              <a:gd name="T36" fmla="*/ 49 w 58"/>
              <a:gd name="T37" fmla="*/ 21 h 37"/>
              <a:gd name="T38" fmla="*/ 49 w 58"/>
              <a:gd name="T39" fmla="*/ 19 h 37"/>
              <a:gd name="T40" fmla="*/ 47 w 58"/>
              <a:gd name="T41" fmla="*/ 19 h 37"/>
              <a:gd name="T42" fmla="*/ 47 w 58"/>
              <a:gd name="T43" fmla="*/ 19 h 37"/>
              <a:gd name="T44" fmla="*/ 40 w 58"/>
              <a:gd name="T45" fmla="*/ 16 h 37"/>
              <a:gd name="T46" fmla="*/ 33 w 58"/>
              <a:gd name="T47" fmla="*/ 14 h 37"/>
              <a:gd name="T48" fmla="*/ 33 w 58"/>
              <a:gd name="T49" fmla="*/ 14 h 37"/>
              <a:gd name="T50" fmla="*/ 32 w 58"/>
              <a:gd name="T51" fmla="*/ 12 h 37"/>
              <a:gd name="T52" fmla="*/ 35 w 58"/>
              <a:gd name="T53" fmla="*/ 10 h 37"/>
              <a:gd name="T54" fmla="*/ 49 w 58"/>
              <a:gd name="T55" fmla="*/ 7 h 37"/>
              <a:gd name="T56" fmla="*/ 49 w 58"/>
              <a:gd name="T57" fmla="*/ 7 h 37"/>
              <a:gd name="T58" fmla="*/ 54 w 58"/>
              <a:gd name="T59" fmla="*/ 5 h 37"/>
              <a:gd name="T60" fmla="*/ 58 w 58"/>
              <a:gd name="T61" fmla="*/ 2 h 37"/>
              <a:gd name="T62" fmla="*/ 56 w 58"/>
              <a:gd name="T63" fmla="*/ 0 h 37"/>
              <a:gd name="T64" fmla="*/ 51 w 58"/>
              <a:gd name="T65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8" h="37">
                <a:moveTo>
                  <a:pt x="51" y="0"/>
                </a:moveTo>
                <a:lnTo>
                  <a:pt x="51" y="0"/>
                </a:lnTo>
                <a:lnTo>
                  <a:pt x="28" y="3"/>
                </a:lnTo>
                <a:lnTo>
                  <a:pt x="28" y="3"/>
                </a:lnTo>
                <a:lnTo>
                  <a:pt x="11" y="9"/>
                </a:lnTo>
                <a:lnTo>
                  <a:pt x="4" y="12"/>
                </a:lnTo>
                <a:lnTo>
                  <a:pt x="0" y="14"/>
                </a:lnTo>
                <a:lnTo>
                  <a:pt x="0" y="14"/>
                </a:lnTo>
                <a:lnTo>
                  <a:pt x="0" y="23"/>
                </a:lnTo>
                <a:lnTo>
                  <a:pt x="2" y="31"/>
                </a:lnTo>
                <a:lnTo>
                  <a:pt x="2" y="31"/>
                </a:lnTo>
                <a:lnTo>
                  <a:pt x="5" y="35"/>
                </a:lnTo>
                <a:lnTo>
                  <a:pt x="9" y="37"/>
                </a:lnTo>
                <a:lnTo>
                  <a:pt x="9" y="37"/>
                </a:lnTo>
                <a:lnTo>
                  <a:pt x="25" y="33"/>
                </a:lnTo>
                <a:lnTo>
                  <a:pt x="25" y="33"/>
                </a:lnTo>
                <a:lnTo>
                  <a:pt x="37" y="30"/>
                </a:lnTo>
                <a:lnTo>
                  <a:pt x="46" y="24"/>
                </a:lnTo>
                <a:lnTo>
                  <a:pt x="49" y="21"/>
                </a:lnTo>
                <a:lnTo>
                  <a:pt x="49" y="19"/>
                </a:lnTo>
                <a:lnTo>
                  <a:pt x="47" y="19"/>
                </a:lnTo>
                <a:lnTo>
                  <a:pt x="47" y="19"/>
                </a:lnTo>
                <a:lnTo>
                  <a:pt x="40" y="16"/>
                </a:lnTo>
                <a:lnTo>
                  <a:pt x="33" y="14"/>
                </a:lnTo>
                <a:lnTo>
                  <a:pt x="33" y="14"/>
                </a:lnTo>
                <a:lnTo>
                  <a:pt x="32" y="12"/>
                </a:lnTo>
                <a:lnTo>
                  <a:pt x="35" y="10"/>
                </a:lnTo>
                <a:lnTo>
                  <a:pt x="49" y="7"/>
                </a:lnTo>
                <a:lnTo>
                  <a:pt x="49" y="7"/>
                </a:lnTo>
                <a:lnTo>
                  <a:pt x="54" y="5"/>
                </a:lnTo>
                <a:lnTo>
                  <a:pt x="58" y="2"/>
                </a:lnTo>
                <a:lnTo>
                  <a:pt x="56" y="0"/>
                </a:lnTo>
                <a:lnTo>
                  <a:pt x="5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70" name="Freeform 54">
            <a:extLst>
              <a:ext uri="{FF2B5EF4-FFF2-40B4-BE49-F238E27FC236}">
                <a16:creationId xmlns:a16="http://schemas.microsoft.com/office/drawing/2014/main" id="{D10CE18A-15EC-497F-A3ED-F8C005539B5B}"/>
              </a:ext>
            </a:extLst>
          </p:cNvPr>
          <p:cNvSpPr>
            <a:spLocks/>
          </p:cNvSpPr>
          <p:nvPr/>
        </p:nvSpPr>
        <p:spPr bwMode="auto">
          <a:xfrm>
            <a:off x="3548063" y="2027238"/>
            <a:ext cx="136525" cy="33338"/>
          </a:xfrm>
          <a:custGeom>
            <a:avLst/>
            <a:gdLst>
              <a:gd name="T0" fmla="*/ 84 w 86"/>
              <a:gd name="T1" fmla="*/ 0 h 21"/>
              <a:gd name="T2" fmla="*/ 84 w 86"/>
              <a:gd name="T3" fmla="*/ 0 h 21"/>
              <a:gd name="T4" fmla="*/ 77 w 86"/>
              <a:gd name="T5" fmla="*/ 2 h 21"/>
              <a:gd name="T6" fmla="*/ 66 w 86"/>
              <a:gd name="T7" fmla="*/ 5 h 21"/>
              <a:gd name="T8" fmla="*/ 52 w 86"/>
              <a:gd name="T9" fmla="*/ 9 h 21"/>
              <a:gd name="T10" fmla="*/ 35 w 86"/>
              <a:gd name="T11" fmla="*/ 11 h 21"/>
              <a:gd name="T12" fmla="*/ 35 w 86"/>
              <a:gd name="T13" fmla="*/ 11 h 21"/>
              <a:gd name="T14" fmla="*/ 21 w 86"/>
              <a:gd name="T15" fmla="*/ 12 h 21"/>
              <a:gd name="T16" fmla="*/ 7 w 86"/>
              <a:gd name="T17" fmla="*/ 14 h 21"/>
              <a:gd name="T18" fmla="*/ 0 w 86"/>
              <a:gd name="T19" fmla="*/ 18 h 21"/>
              <a:gd name="T20" fmla="*/ 0 w 86"/>
              <a:gd name="T21" fmla="*/ 18 h 21"/>
              <a:gd name="T22" fmla="*/ 5 w 86"/>
              <a:gd name="T23" fmla="*/ 18 h 21"/>
              <a:gd name="T24" fmla="*/ 5 w 86"/>
              <a:gd name="T25" fmla="*/ 18 h 21"/>
              <a:gd name="T26" fmla="*/ 23 w 86"/>
              <a:gd name="T27" fmla="*/ 19 h 21"/>
              <a:gd name="T28" fmla="*/ 45 w 86"/>
              <a:gd name="T29" fmla="*/ 21 h 21"/>
              <a:gd name="T30" fmla="*/ 45 w 86"/>
              <a:gd name="T31" fmla="*/ 21 h 21"/>
              <a:gd name="T32" fmla="*/ 58 w 86"/>
              <a:gd name="T33" fmla="*/ 21 h 21"/>
              <a:gd name="T34" fmla="*/ 58 w 86"/>
              <a:gd name="T35" fmla="*/ 21 h 21"/>
              <a:gd name="T36" fmla="*/ 73 w 86"/>
              <a:gd name="T37" fmla="*/ 19 h 21"/>
              <a:gd name="T38" fmla="*/ 82 w 86"/>
              <a:gd name="T39" fmla="*/ 16 h 21"/>
              <a:gd name="T40" fmla="*/ 84 w 86"/>
              <a:gd name="T41" fmla="*/ 14 h 21"/>
              <a:gd name="T42" fmla="*/ 86 w 86"/>
              <a:gd name="T43" fmla="*/ 12 h 21"/>
              <a:gd name="T44" fmla="*/ 86 w 86"/>
              <a:gd name="T45" fmla="*/ 5 h 21"/>
              <a:gd name="T46" fmla="*/ 86 w 86"/>
              <a:gd name="T47" fmla="*/ 5 h 21"/>
              <a:gd name="T48" fmla="*/ 86 w 86"/>
              <a:gd name="T49" fmla="*/ 2 h 21"/>
              <a:gd name="T50" fmla="*/ 84 w 86"/>
              <a:gd name="T51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6" h="21">
                <a:moveTo>
                  <a:pt x="84" y="0"/>
                </a:moveTo>
                <a:lnTo>
                  <a:pt x="84" y="0"/>
                </a:lnTo>
                <a:lnTo>
                  <a:pt x="77" y="2"/>
                </a:lnTo>
                <a:lnTo>
                  <a:pt x="66" y="5"/>
                </a:lnTo>
                <a:lnTo>
                  <a:pt x="52" y="9"/>
                </a:lnTo>
                <a:lnTo>
                  <a:pt x="35" y="11"/>
                </a:lnTo>
                <a:lnTo>
                  <a:pt x="35" y="11"/>
                </a:lnTo>
                <a:lnTo>
                  <a:pt x="21" y="12"/>
                </a:lnTo>
                <a:lnTo>
                  <a:pt x="7" y="14"/>
                </a:lnTo>
                <a:lnTo>
                  <a:pt x="0" y="18"/>
                </a:lnTo>
                <a:lnTo>
                  <a:pt x="0" y="18"/>
                </a:lnTo>
                <a:lnTo>
                  <a:pt x="5" y="18"/>
                </a:lnTo>
                <a:lnTo>
                  <a:pt x="5" y="18"/>
                </a:lnTo>
                <a:lnTo>
                  <a:pt x="23" y="19"/>
                </a:lnTo>
                <a:lnTo>
                  <a:pt x="45" y="21"/>
                </a:lnTo>
                <a:lnTo>
                  <a:pt x="45" y="21"/>
                </a:lnTo>
                <a:lnTo>
                  <a:pt x="58" y="21"/>
                </a:lnTo>
                <a:lnTo>
                  <a:pt x="58" y="21"/>
                </a:lnTo>
                <a:lnTo>
                  <a:pt x="73" y="19"/>
                </a:lnTo>
                <a:lnTo>
                  <a:pt x="82" y="16"/>
                </a:lnTo>
                <a:lnTo>
                  <a:pt x="84" y="14"/>
                </a:lnTo>
                <a:lnTo>
                  <a:pt x="86" y="12"/>
                </a:lnTo>
                <a:lnTo>
                  <a:pt x="86" y="5"/>
                </a:lnTo>
                <a:lnTo>
                  <a:pt x="86" y="5"/>
                </a:lnTo>
                <a:lnTo>
                  <a:pt x="86" y="2"/>
                </a:lnTo>
                <a:lnTo>
                  <a:pt x="8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71" name="Freeform 55">
            <a:extLst>
              <a:ext uri="{FF2B5EF4-FFF2-40B4-BE49-F238E27FC236}">
                <a16:creationId xmlns:a16="http://schemas.microsoft.com/office/drawing/2014/main" id="{8099A6B8-5206-43EC-9306-47F88944C4AC}"/>
              </a:ext>
            </a:extLst>
          </p:cNvPr>
          <p:cNvSpPr>
            <a:spLocks/>
          </p:cNvSpPr>
          <p:nvPr/>
        </p:nvSpPr>
        <p:spPr bwMode="auto">
          <a:xfrm>
            <a:off x="7175500" y="3495675"/>
            <a:ext cx="222250" cy="390525"/>
          </a:xfrm>
          <a:custGeom>
            <a:avLst/>
            <a:gdLst>
              <a:gd name="T0" fmla="*/ 93 w 140"/>
              <a:gd name="T1" fmla="*/ 2 h 246"/>
              <a:gd name="T2" fmla="*/ 103 w 140"/>
              <a:gd name="T3" fmla="*/ 0 h 246"/>
              <a:gd name="T4" fmla="*/ 107 w 140"/>
              <a:gd name="T5" fmla="*/ 0 h 246"/>
              <a:gd name="T6" fmla="*/ 116 w 140"/>
              <a:gd name="T7" fmla="*/ 23 h 246"/>
              <a:gd name="T8" fmla="*/ 116 w 140"/>
              <a:gd name="T9" fmla="*/ 33 h 246"/>
              <a:gd name="T10" fmla="*/ 122 w 140"/>
              <a:gd name="T11" fmla="*/ 37 h 246"/>
              <a:gd name="T12" fmla="*/ 133 w 140"/>
              <a:gd name="T13" fmla="*/ 37 h 246"/>
              <a:gd name="T14" fmla="*/ 140 w 140"/>
              <a:gd name="T15" fmla="*/ 35 h 246"/>
              <a:gd name="T16" fmla="*/ 136 w 140"/>
              <a:gd name="T17" fmla="*/ 40 h 246"/>
              <a:gd name="T18" fmla="*/ 126 w 140"/>
              <a:gd name="T19" fmla="*/ 47 h 246"/>
              <a:gd name="T20" fmla="*/ 126 w 140"/>
              <a:gd name="T21" fmla="*/ 45 h 246"/>
              <a:gd name="T22" fmla="*/ 86 w 140"/>
              <a:gd name="T23" fmla="*/ 42 h 246"/>
              <a:gd name="T24" fmla="*/ 84 w 140"/>
              <a:gd name="T25" fmla="*/ 42 h 246"/>
              <a:gd name="T26" fmla="*/ 79 w 140"/>
              <a:gd name="T27" fmla="*/ 49 h 246"/>
              <a:gd name="T28" fmla="*/ 88 w 140"/>
              <a:gd name="T29" fmla="*/ 57 h 246"/>
              <a:gd name="T30" fmla="*/ 82 w 140"/>
              <a:gd name="T31" fmla="*/ 59 h 246"/>
              <a:gd name="T32" fmla="*/ 72 w 140"/>
              <a:gd name="T33" fmla="*/ 57 h 246"/>
              <a:gd name="T34" fmla="*/ 77 w 140"/>
              <a:gd name="T35" fmla="*/ 66 h 246"/>
              <a:gd name="T36" fmla="*/ 82 w 140"/>
              <a:gd name="T37" fmla="*/ 84 h 246"/>
              <a:gd name="T38" fmla="*/ 91 w 140"/>
              <a:gd name="T39" fmla="*/ 98 h 246"/>
              <a:gd name="T40" fmla="*/ 103 w 140"/>
              <a:gd name="T41" fmla="*/ 103 h 246"/>
              <a:gd name="T42" fmla="*/ 105 w 140"/>
              <a:gd name="T43" fmla="*/ 103 h 246"/>
              <a:gd name="T44" fmla="*/ 107 w 140"/>
              <a:gd name="T45" fmla="*/ 103 h 246"/>
              <a:gd name="T46" fmla="*/ 105 w 140"/>
              <a:gd name="T47" fmla="*/ 115 h 246"/>
              <a:gd name="T48" fmla="*/ 107 w 140"/>
              <a:gd name="T49" fmla="*/ 138 h 246"/>
              <a:gd name="T50" fmla="*/ 112 w 140"/>
              <a:gd name="T51" fmla="*/ 125 h 246"/>
              <a:gd name="T52" fmla="*/ 116 w 140"/>
              <a:gd name="T53" fmla="*/ 122 h 246"/>
              <a:gd name="T54" fmla="*/ 122 w 140"/>
              <a:gd name="T55" fmla="*/ 127 h 246"/>
              <a:gd name="T56" fmla="*/ 128 w 140"/>
              <a:gd name="T57" fmla="*/ 141 h 246"/>
              <a:gd name="T58" fmla="*/ 131 w 140"/>
              <a:gd name="T59" fmla="*/ 150 h 246"/>
              <a:gd name="T60" fmla="*/ 121 w 140"/>
              <a:gd name="T61" fmla="*/ 152 h 246"/>
              <a:gd name="T62" fmla="*/ 107 w 140"/>
              <a:gd name="T63" fmla="*/ 160 h 246"/>
              <a:gd name="T64" fmla="*/ 112 w 140"/>
              <a:gd name="T65" fmla="*/ 171 h 246"/>
              <a:gd name="T66" fmla="*/ 119 w 140"/>
              <a:gd name="T67" fmla="*/ 187 h 246"/>
              <a:gd name="T68" fmla="*/ 124 w 140"/>
              <a:gd name="T69" fmla="*/ 223 h 246"/>
              <a:gd name="T70" fmla="*/ 131 w 140"/>
              <a:gd name="T71" fmla="*/ 241 h 246"/>
              <a:gd name="T72" fmla="*/ 124 w 140"/>
              <a:gd name="T73" fmla="*/ 246 h 246"/>
              <a:gd name="T74" fmla="*/ 102 w 140"/>
              <a:gd name="T75" fmla="*/ 246 h 246"/>
              <a:gd name="T76" fmla="*/ 68 w 140"/>
              <a:gd name="T77" fmla="*/ 239 h 246"/>
              <a:gd name="T78" fmla="*/ 49 w 140"/>
              <a:gd name="T79" fmla="*/ 228 h 246"/>
              <a:gd name="T80" fmla="*/ 37 w 140"/>
              <a:gd name="T81" fmla="*/ 225 h 246"/>
              <a:gd name="T82" fmla="*/ 37 w 140"/>
              <a:gd name="T83" fmla="*/ 213 h 246"/>
              <a:gd name="T84" fmla="*/ 44 w 140"/>
              <a:gd name="T85" fmla="*/ 187 h 246"/>
              <a:gd name="T86" fmla="*/ 44 w 140"/>
              <a:gd name="T87" fmla="*/ 174 h 246"/>
              <a:gd name="T88" fmla="*/ 54 w 140"/>
              <a:gd name="T89" fmla="*/ 146 h 246"/>
              <a:gd name="T90" fmla="*/ 56 w 140"/>
              <a:gd name="T91" fmla="*/ 138 h 246"/>
              <a:gd name="T92" fmla="*/ 60 w 140"/>
              <a:gd name="T93" fmla="*/ 136 h 246"/>
              <a:gd name="T94" fmla="*/ 54 w 140"/>
              <a:gd name="T95" fmla="*/ 132 h 246"/>
              <a:gd name="T96" fmla="*/ 35 w 140"/>
              <a:gd name="T97" fmla="*/ 124 h 246"/>
              <a:gd name="T98" fmla="*/ 23 w 140"/>
              <a:gd name="T99" fmla="*/ 101 h 246"/>
              <a:gd name="T100" fmla="*/ 18 w 140"/>
              <a:gd name="T101" fmla="*/ 77 h 246"/>
              <a:gd name="T102" fmla="*/ 0 w 140"/>
              <a:gd name="T103" fmla="*/ 57 h 246"/>
              <a:gd name="T104" fmla="*/ 18 w 140"/>
              <a:gd name="T105" fmla="*/ 47 h 246"/>
              <a:gd name="T106" fmla="*/ 23 w 140"/>
              <a:gd name="T107" fmla="*/ 38 h 246"/>
              <a:gd name="T108" fmla="*/ 30 w 140"/>
              <a:gd name="T109" fmla="*/ 30 h 246"/>
              <a:gd name="T110" fmla="*/ 39 w 140"/>
              <a:gd name="T111" fmla="*/ 19 h 246"/>
              <a:gd name="T112" fmla="*/ 46 w 140"/>
              <a:gd name="T113" fmla="*/ 10 h 246"/>
              <a:gd name="T114" fmla="*/ 68 w 140"/>
              <a:gd name="T115" fmla="*/ 2 h 246"/>
              <a:gd name="T116" fmla="*/ 81 w 140"/>
              <a:gd name="T117" fmla="*/ 2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40" h="246">
                <a:moveTo>
                  <a:pt x="88" y="3"/>
                </a:moveTo>
                <a:lnTo>
                  <a:pt x="88" y="3"/>
                </a:lnTo>
                <a:lnTo>
                  <a:pt x="93" y="2"/>
                </a:lnTo>
                <a:lnTo>
                  <a:pt x="93" y="2"/>
                </a:lnTo>
                <a:lnTo>
                  <a:pt x="98" y="0"/>
                </a:lnTo>
                <a:lnTo>
                  <a:pt x="103" y="0"/>
                </a:lnTo>
                <a:lnTo>
                  <a:pt x="103" y="0"/>
                </a:lnTo>
                <a:lnTo>
                  <a:pt x="107" y="0"/>
                </a:lnTo>
                <a:lnTo>
                  <a:pt x="107" y="0"/>
                </a:lnTo>
                <a:lnTo>
                  <a:pt x="114" y="12"/>
                </a:lnTo>
                <a:lnTo>
                  <a:pt x="116" y="16"/>
                </a:lnTo>
                <a:lnTo>
                  <a:pt x="116" y="23"/>
                </a:lnTo>
                <a:lnTo>
                  <a:pt x="116" y="23"/>
                </a:lnTo>
                <a:lnTo>
                  <a:pt x="114" y="28"/>
                </a:lnTo>
                <a:lnTo>
                  <a:pt x="116" y="33"/>
                </a:lnTo>
                <a:lnTo>
                  <a:pt x="117" y="35"/>
                </a:lnTo>
                <a:lnTo>
                  <a:pt x="122" y="37"/>
                </a:lnTo>
                <a:lnTo>
                  <a:pt x="122" y="37"/>
                </a:lnTo>
                <a:lnTo>
                  <a:pt x="126" y="38"/>
                </a:lnTo>
                <a:lnTo>
                  <a:pt x="126" y="38"/>
                </a:lnTo>
                <a:lnTo>
                  <a:pt x="133" y="37"/>
                </a:lnTo>
                <a:lnTo>
                  <a:pt x="133" y="37"/>
                </a:lnTo>
                <a:lnTo>
                  <a:pt x="140" y="35"/>
                </a:lnTo>
                <a:lnTo>
                  <a:pt x="140" y="35"/>
                </a:lnTo>
                <a:lnTo>
                  <a:pt x="140" y="35"/>
                </a:lnTo>
                <a:lnTo>
                  <a:pt x="140" y="37"/>
                </a:lnTo>
                <a:lnTo>
                  <a:pt x="136" y="40"/>
                </a:lnTo>
                <a:lnTo>
                  <a:pt x="136" y="40"/>
                </a:lnTo>
                <a:lnTo>
                  <a:pt x="126" y="47"/>
                </a:lnTo>
                <a:lnTo>
                  <a:pt x="126" y="47"/>
                </a:lnTo>
                <a:lnTo>
                  <a:pt x="126" y="47"/>
                </a:lnTo>
                <a:lnTo>
                  <a:pt x="126" y="47"/>
                </a:lnTo>
                <a:lnTo>
                  <a:pt x="126" y="45"/>
                </a:lnTo>
                <a:lnTo>
                  <a:pt x="121" y="45"/>
                </a:lnTo>
                <a:lnTo>
                  <a:pt x="121" y="45"/>
                </a:lnTo>
                <a:lnTo>
                  <a:pt x="86" y="42"/>
                </a:lnTo>
                <a:lnTo>
                  <a:pt x="86" y="42"/>
                </a:lnTo>
                <a:lnTo>
                  <a:pt x="84" y="42"/>
                </a:lnTo>
                <a:lnTo>
                  <a:pt x="84" y="42"/>
                </a:lnTo>
                <a:lnTo>
                  <a:pt x="79" y="42"/>
                </a:lnTo>
                <a:lnTo>
                  <a:pt x="77" y="45"/>
                </a:lnTo>
                <a:lnTo>
                  <a:pt x="79" y="49"/>
                </a:lnTo>
                <a:lnTo>
                  <a:pt x="82" y="52"/>
                </a:lnTo>
                <a:lnTo>
                  <a:pt x="82" y="52"/>
                </a:lnTo>
                <a:lnTo>
                  <a:pt x="88" y="57"/>
                </a:lnTo>
                <a:lnTo>
                  <a:pt x="86" y="59"/>
                </a:lnTo>
                <a:lnTo>
                  <a:pt x="82" y="59"/>
                </a:lnTo>
                <a:lnTo>
                  <a:pt x="82" y="59"/>
                </a:lnTo>
                <a:lnTo>
                  <a:pt x="75" y="57"/>
                </a:lnTo>
                <a:lnTo>
                  <a:pt x="72" y="57"/>
                </a:lnTo>
                <a:lnTo>
                  <a:pt x="72" y="57"/>
                </a:lnTo>
                <a:lnTo>
                  <a:pt x="72" y="59"/>
                </a:lnTo>
                <a:lnTo>
                  <a:pt x="77" y="66"/>
                </a:lnTo>
                <a:lnTo>
                  <a:pt x="77" y="66"/>
                </a:lnTo>
                <a:lnTo>
                  <a:pt x="81" y="75"/>
                </a:lnTo>
                <a:lnTo>
                  <a:pt x="82" y="80"/>
                </a:lnTo>
                <a:lnTo>
                  <a:pt x="82" y="84"/>
                </a:lnTo>
                <a:lnTo>
                  <a:pt x="86" y="91"/>
                </a:lnTo>
                <a:lnTo>
                  <a:pt x="86" y="91"/>
                </a:lnTo>
                <a:lnTo>
                  <a:pt x="91" y="98"/>
                </a:lnTo>
                <a:lnTo>
                  <a:pt x="95" y="99"/>
                </a:lnTo>
                <a:lnTo>
                  <a:pt x="98" y="101"/>
                </a:lnTo>
                <a:lnTo>
                  <a:pt x="103" y="103"/>
                </a:lnTo>
                <a:lnTo>
                  <a:pt x="103" y="103"/>
                </a:lnTo>
                <a:lnTo>
                  <a:pt x="105" y="103"/>
                </a:lnTo>
                <a:lnTo>
                  <a:pt x="105" y="103"/>
                </a:lnTo>
                <a:lnTo>
                  <a:pt x="105" y="103"/>
                </a:lnTo>
                <a:lnTo>
                  <a:pt x="105" y="103"/>
                </a:lnTo>
                <a:lnTo>
                  <a:pt x="107" y="103"/>
                </a:lnTo>
                <a:lnTo>
                  <a:pt x="107" y="103"/>
                </a:lnTo>
                <a:lnTo>
                  <a:pt x="105" y="115"/>
                </a:lnTo>
                <a:lnTo>
                  <a:pt x="105" y="115"/>
                </a:lnTo>
                <a:lnTo>
                  <a:pt x="105" y="125"/>
                </a:lnTo>
                <a:lnTo>
                  <a:pt x="105" y="132"/>
                </a:lnTo>
                <a:lnTo>
                  <a:pt x="107" y="138"/>
                </a:lnTo>
                <a:lnTo>
                  <a:pt x="107" y="138"/>
                </a:lnTo>
                <a:lnTo>
                  <a:pt x="110" y="131"/>
                </a:lnTo>
                <a:lnTo>
                  <a:pt x="112" y="125"/>
                </a:lnTo>
                <a:lnTo>
                  <a:pt x="114" y="124"/>
                </a:lnTo>
                <a:lnTo>
                  <a:pt x="116" y="122"/>
                </a:lnTo>
                <a:lnTo>
                  <a:pt x="116" y="122"/>
                </a:lnTo>
                <a:lnTo>
                  <a:pt x="119" y="124"/>
                </a:lnTo>
                <a:lnTo>
                  <a:pt x="119" y="124"/>
                </a:lnTo>
                <a:lnTo>
                  <a:pt x="122" y="127"/>
                </a:lnTo>
                <a:lnTo>
                  <a:pt x="124" y="131"/>
                </a:lnTo>
                <a:lnTo>
                  <a:pt x="126" y="136"/>
                </a:lnTo>
                <a:lnTo>
                  <a:pt x="128" y="141"/>
                </a:lnTo>
                <a:lnTo>
                  <a:pt x="128" y="141"/>
                </a:lnTo>
                <a:lnTo>
                  <a:pt x="131" y="148"/>
                </a:lnTo>
                <a:lnTo>
                  <a:pt x="131" y="150"/>
                </a:lnTo>
                <a:lnTo>
                  <a:pt x="128" y="152"/>
                </a:lnTo>
                <a:lnTo>
                  <a:pt x="121" y="152"/>
                </a:lnTo>
                <a:lnTo>
                  <a:pt x="121" y="152"/>
                </a:lnTo>
                <a:lnTo>
                  <a:pt x="114" y="153"/>
                </a:lnTo>
                <a:lnTo>
                  <a:pt x="110" y="155"/>
                </a:lnTo>
                <a:lnTo>
                  <a:pt x="107" y="160"/>
                </a:lnTo>
                <a:lnTo>
                  <a:pt x="109" y="166"/>
                </a:lnTo>
                <a:lnTo>
                  <a:pt x="109" y="166"/>
                </a:lnTo>
                <a:lnTo>
                  <a:pt x="112" y="171"/>
                </a:lnTo>
                <a:lnTo>
                  <a:pt x="116" y="174"/>
                </a:lnTo>
                <a:lnTo>
                  <a:pt x="117" y="178"/>
                </a:lnTo>
                <a:lnTo>
                  <a:pt x="119" y="187"/>
                </a:lnTo>
                <a:lnTo>
                  <a:pt x="119" y="187"/>
                </a:lnTo>
                <a:lnTo>
                  <a:pt x="121" y="206"/>
                </a:lnTo>
                <a:lnTo>
                  <a:pt x="124" y="223"/>
                </a:lnTo>
                <a:lnTo>
                  <a:pt x="124" y="223"/>
                </a:lnTo>
                <a:lnTo>
                  <a:pt x="128" y="232"/>
                </a:lnTo>
                <a:lnTo>
                  <a:pt x="131" y="241"/>
                </a:lnTo>
                <a:lnTo>
                  <a:pt x="131" y="242"/>
                </a:lnTo>
                <a:lnTo>
                  <a:pt x="129" y="244"/>
                </a:lnTo>
                <a:lnTo>
                  <a:pt x="124" y="246"/>
                </a:lnTo>
                <a:lnTo>
                  <a:pt x="117" y="246"/>
                </a:lnTo>
                <a:lnTo>
                  <a:pt x="117" y="246"/>
                </a:lnTo>
                <a:lnTo>
                  <a:pt x="102" y="246"/>
                </a:lnTo>
                <a:lnTo>
                  <a:pt x="89" y="244"/>
                </a:lnTo>
                <a:lnTo>
                  <a:pt x="68" y="239"/>
                </a:lnTo>
                <a:lnTo>
                  <a:pt x="68" y="239"/>
                </a:lnTo>
                <a:lnTo>
                  <a:pt x="60" y="235"/>
                </a:lnTo>
                <a:lnTo>
                  <a:pt x="54" y="232"/>
                </a:lnTo>
                <a:lnTo>
                  <a:pt x="49" y="228"/>
                </a:lnTo>
                <a:lnTo>
                  <a:pt x="40" y="227"/>
                </a:lnTo>
                <a:lnTo>
                  <a:pt x="40" y="227"/>
                </a:lnTo>
                <a:lnTo>
                  <a:pt x="37" y="225"/>
                </a:lnTo>
                <a:lnTo>
                  <a:pt x="35" y="221"/>
                </a:lnTo>
                <a:lnTo>
                  <a:pt x="35" y="218"/>
                </a:lnTo>
                <a:lnTo>
                  <a:pt x="37" y="213"/>
                </a:lnTo>
                <a:lnTo>
                  <a:pt x="42" y="201"/>
                </a:lnTo>
                <a:lnTo>
                  <a:pt x="44" y="194"/>
                </a:lnTo>
                <a:lnTo>
                  <a:pt x="44" y="187"/>
                </a:lnTo>
                <a:lnTo>
                  <a:pt x="44" y="187"/>
                </a:lnTo>
                <a:lnTo>
                  <a:pt x="44" y="181"/>
                </a:lnTo>
                <a:lnTo>
                  <a:pt x="44" y="174"/>
                </a:lnTo>
                <a:lnTo>
                  <a:pt x="49" y="164"/>
                </a:lnTo>
                <a:lnTo>
                  <a:pt x="53" y="155"/>
                </a:lnTo>
                <a:lnTo>
                  <a:pt x="54" y="146"/>
                </a:lnTo>
                <a:lnTo>
                  <a:pt x="54" y="146"/>
                </a:lnTo>
                <a:lnTo>
                  <a:pt x="54" y="141"/>
                </a:lnTo>
                <a:lnTo>
                  <a:pt x="56" y="138"/>
                </a:lnTo>
                <a:lnTo>
                  <a:pt x="58" y="138"/>
                </a:lnTo>
                <a:lnTo>
                  <a:pt x="60" y="136"/>
                </a:lnTo>
                <a:lnTo>
                  <a:pt x="60" y="136"/>
                </a:lnTo>
                <a:lnTo>
                  <a:pt x="63" y="138"/>
                </a:lnTo>
                <a:lnTo>
                  <a:pt x="63" y="138"/>
                </a:lnTo>
                <a:lnTo>
                  <a:pt x="54" y="132"/>
                </a:lnTo>
                <a:lnTo>
                  <a:pt x="40" y="125"/>
                </a:lnTo>
                <a:lnTo>
                  <a:pt x="40" y="125"/>
                </a:lnTo>
                <a:lnTo>
                  <a:pt x="35" y="124"/>
                </a:lnTo>
                <a:lnTo>
                  <a:pt x="32" y="120"/>
                </a:lnTo>
                <a:lnTo>
                  <a:pt x="27" y="113"/>
                </a:lnTo>
                <a:lnTo>
                  <a:pt x="23" y="101"/>
                </a:lnTo>
                <a:lnTo>
                  <a:pt x="23" y="101"/>
                </a:lnTo>
                <a:lnTo>
                  <a:pt x="18" y="80"/>
                </a:lnTo>
                <a:lnTo>
                  <a:pt x="18" y="77"/>
                </a:lnTo>
                <a:lnTo>
                  <a:pt x="14" y="73"/>
                </a:lnTo>
                <a:lnTo>
                  <a:pt x="14" y="73"/>
                </a:lnTo>
                <a:lnTo>
                  <a:pt x="0" y="57"/>
                </a:lnTo>
                <a:lnTo>
                  <a:pt x="0" y="57"/>
                </a:lnTo>
                <a:lnTo>
                  <a:pt x="11" y="52"/>
                </a:lnTo>
                <a:lnTo>
                  <a:pt x="18" y="47"/>
                </a:lnTo>
                <a:lnTo>
                  <a:pt x="21" y="42"/>
                </a:lnTo>
                <a:lnTo>
                  <a:pt x="23" y="38"/>
                </a:lnTo>
                <a:lnTo>
                  <a:pt x="23" y="38"/>
                </a:lnTo>
                <a:lnTo>
                  <a:pt x="25" y="35"/>
                </a:lnTo>
                <a:lnTo>
                  <a:pt x="25" y="31"/>
                </a:lnTo>
                <a:lnTo>
                  <a:pt x="30" y="30"/>
                </a:lnTo>
                <a:lnTo>
                  <a:pt x="34" y="28"/>
                </a:lnTo>
                <a:lnTo>
                  <a:pt x="37" y="24"/>
                </a:lnTo>
                <a:lnTo>
                  <a:pt x="39" y="19"/>
                </a:lnTo>
                <a:lnTo>
                  <a:pt x="39" y="19"/>
                </a:lnTo>
                <a:lnTo>
                  <a:pt x="42" y="14"/>
                </a:lnTo>
                <a:lnTo>
                  <a:pt x="46" y="10"/>
                </a:lnTo>
                <a:lnTo>
                  <a:pt x="53" y="5"/>
                </a:lnTo>
                <a:lnTo>
                  <a:pt x="68" y="2"/>
                </a:lnTo>
                <a:lnTo>
                  <a:pt x="68" y="2"/>
                </a:lnTo>
                <a:lnTo>
                  <a:pt x="74" y="0"/>
                </a:lnTo>
                <a:lnTo>
                  <a:pt x="74" y="0"/>
                </a:lnTo>
                <a:lnTo>
                  <a:pt x="81" y="2"/>
                </a:lnTo>
                <a:lnTo>
                  <a:pt x="81" y="2"/>
                </a:lnTo>
                <a:lnTo>
                  <a:pt x="88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72" name="Freeform 56">
            <a:extLst>
              <a:ext uri="{FF2B5EF4-FFF2-40B4-BE49-F238E27FC236}">
                <a16:creationId xmlns:a16="http://schemas.microsoft.com/office/drawing/2014/main" id="{8516832E-CE13-4A33-8D4C-33EBEE74623D}"/>
              </a:ext>
            </a:extLst>
          </p:cNvPr>
          <p:cNvSpPr>
            <a:spLocks/>
          </p:cNvSpPr>
          <p:nvPr/>
        </p:nvSpPr>
        <p:spPr bwMode="auto">
          <a:xfrm>
            <a:off x="6340475" y="2022475"/>
            <a:ext cx="4521200" cy="2865438"/>
          </a:xfrm>
          <a:custGeom>
            <a:avLst/>
            <a:gdLst>
              <a:gd name="T0" fmla="*/ 1191 w 2848"/>
              <a:gd name="T1" fmla="*/ 127 h 1805"/>
              <a:gd name="T2" fmla="*/ 1111 w 2848"/>
              <a:gd name="T3" fmla="*/ 226 h 1805"/>
              <a:gd name="T4" fmla="*/ 992 w 2848"/>
              <a:gd name="T5" fmla="*/ 213 h 1805"/>
              <a:gd name="T6" fmla="*/ 1017 w 2848"/>
              <a:gd name="T7" fmla="*/ 324 h 1805"/>
              <a:gd name="T8" fmla="*/ 950 w 2848"/>
              <a:gd name="T9" fmla="*/ 406 h 1805"/>
              <a:gd name="T10" fmla="*/ 947 w 2848"/>
              <a:gd name="T11" fmla="*/ 328 h 1805"/>
              <a:gd name="T12" fmla="*/ 861 w 2848"/>
              <a:gd name="T13" fmla="*/ 235 h 1805"/>
              <a:gd name="T14" fmla="*/ 795 w 2848"/>
              <a:gd name="T15" fmla="*/ 288 h 1805"/>
              <a:gd name="T16" fmla="*/ 732 w 2848"/>
              <a:gd name="T17" fmla="*/ 321 h 1805"/>
              <a:gd name="T18" fmla="*/ 519 w 2848"/>
              <a:gd name="T19" fmla="*/ 382 h 1805"/>
              <a:gd name="T20" fmla="*/ 493 w 2848"/>
              <a:gd name="T21" fmla="*/ 373 h 1805"/>
              <a:gd name="T22" fmla="*/ 409 w 2848"/>
              <a:gd name="T23" fmla="*/ 453 h 1805"/>
              <a:gd name="T24" fmla="*/ 336 w 2848"/>
              <a:gd name="T25" fmla="*/ 466 h 1805"/>
              <a:gd name="T26" fmla="*/ 444 w 2848"/>
              <a:gd name="T27" fmla="*/ 354 h 1805"/>
              <a:gd name="T28" fmla="*/ 312 w 2848"/>
              <a:gd name="T29" fmla="*/ 277 h 1805"/>
              <a:gd name="T30" fmla="*/ 246 w 2848"/>
              <a:gd name="T31" fmla="*/ 235 h 1805"/>
              <a:gd name="T32" fmla="*/ 183 w 2848"/>
              <a:gd name="T33" fmla="*/ 225 h 1805"/>
              <a:gd name="T34" fmla="*/ 123 w 2848"/>
              <a:gd name="T35" fmla="*/ 429 h 1805"/>
              <a:gd name="T36" fmla="*/ 396 w 2848"/>
              <a:gd name="T37" fmla="*/ 624 h 1805"/>
              <a:gd name="T38" fmla="*/ 413 w 2848"/>
              <a:gd name="T39" fmla="*/ 1371 h 1805"/>
              <a:gd name="T40" fmla="*/ 467 w 2848"/>
              <a:gd name="T41" fmla="*/ 1554 h 1805"/>
              <a:gd name="T42" fmla="*/ 617 w 2848"/>
              <a:gd name="T43" fmla="*/ 1572 h 1805"/>
              <a:gd name="T44" fmla="*/ 718 w 2848"/>
              <a:gd name="T45" fmla="*/ 1484 h 1805"/>
              <a:gd name="T46" fmla="*/ 692 w 2848"/>
              <a:gd name="T47" fmla="*/ 1415 h 1805"/>
              <a:gd name="T48" fmla="*/ 603 w 2848"/>
              <a:gd name="T49" fmla="*/ 1390 h 1805"/>
              <a:gd name="T50" fmla="*/ 563 w 2848"/>
              <a:gd name="T51" fmla="*/ 1312 h 1805"/>
              <a:gd name="T52" fmla="*/ 659 w 2848"/>
              <a:gd name="T53" fmla="*/ 1378 h 1805"/>
              <a:gd name="T54" fmla="*/ 853 w 2848"/>
              <a:gd name="T55" fmla="*/ 1399 h 1805"/>
              <a:gd name="T56" fmla="*/ 891 w 2848"/>
              <a:gd name="T57" fmla="*/ 1455 h 1805"/>
              <a:gd name="T58" fmla="*/ 1025 w 2848"/>
              <a:gd name="T59" fmla="*/ 1696 h 1805"/>
              <a:gd name="T60" fmla="*/ 1130 w 2848"/>
              <a:gd name="T61" fmla="*/ 1530 h 1805"/>
              <a:gd name="T62" fmla="*/ 1304 w 2848"/>
              <a:gd name="T63" fmla="*/ 1530 h 1805"/>
              <a:gd name="T64" fmla="*/ 1372 w 2848"/>
              <a:gd name="T65" fmla="*/ 1701 h 1805"/>
              <a:gd name="T66" fmla="*/ 1407 w 2848"/>
              <a:gd name="T67" fmla="*/ 1715 h 1805"/>
              <a:gd name="T68" fmla="*/ 1404 w 2848"/>
              <a:gd name="T69" fmla="*/ 1605 h 1805"/>
              <a:gd name="T70" fmla="*/ 1521 w 2848"/>
              <a:gd name="T71" fmla="*/ 1645 h 1805"/>
              <a:gd name="T72" fmla="*/ 1552 w 2848"/>
              <a:gd name="T73" fmla="*/ 1465 h 1805"/>
              <a:gd name="T74" fmla="*/ 1739 w 2848"/>
              <a:gd name="T75" fmla="*/ 1329 h 1805"/>
              <a:gd name="T76" fmla="*/ 1732 w 2848"/>
              <a:gd name="T77" fmla="*/ 1163 h 1805"/>
              <a:gd name="T78" fmla="*/ 1753 w 2848"/>
              <a:gd name="T79" fmla="*/ 1102 h 1805"/>
              <a:gd name="T80" fmla="*/ 1824 w 2848"/>
              <a:gd name="T81" fmla="*/ 1167 h 1805"/>
              <a:gd name="T82" fmla="*/ 1835 w 2848"/>
              <a:gd name="T83" fmla="*/ 1123 h 1805"/>
              <a:gd name="T84" fmla="*/ 2004 w 2848"/>
              <a:gd name="T85" fmla="*/ 977 h 1805"/>
              <a:gd name="T86" fmla="*/ 1997 w 2848"/>
              <a:gd name="T87" fmla="*/ 792 h 1805"/>
              <a:gd name="T88" fmla="*/ 2154 w 2848"/>
              <a:gd name="T89" fmla="*/ 645 h 1805"/>
              <a:gd name="T90" fmla="*/ 2273 w 2848"/>
              <a:gd name="T91" fmla="*/ 657 h 1805"/>
              <a:gd name="T92" fmla="*/ 2405 w 2848"/>
              <a:gd name="T93" fmla="*/ 586 h 1805"/>
              <a:gd name="T94" fmla="*/ 2287 w 2848"/>
              <a:gd name="T95" fmla="*/ 727 h 1805"/>
              <a:gd name="T96" fmla="*/ 2383 w 2848"/>
              <a:gd name="T97" fmla="*/ 691 h 1805"/>
              <a:gd name="T98" fmla="*/ 2538 w 2848"/>
              <a:gd name="T99" fmla="*/ 638 h 1805"/>
              <a:gd name="T100" fmla="*/ 2684 w 2848"/>
              <a:gd name="T101" fmla="*/ 518 h 1805"/>
              <a:gd name="T102" fmla="*/ 2800 w 2848"/>
              <a:gd name="T103" fmla="*/ 544 h 1805"/>
              <a:gd name="T104" fmla="*/ 2597 w 2848"/>
              <a:gd name="T105" fmla="*/ 392 h 1805"/>
              <a:gd name="T106" fmla="*/ 2452 w 2848"/>
              <a:gd name="T107" fmla="*/ 390 h 1805"/>
              <a:gd name="T108" fmla="*/ 2302 w 2848"/>
              <a:gd name="T109" fmla="*/ 324 h 1805"/>
              <a:gd name="T110" fmla="*/ 2060 w 2848"/>
              <a:gd name="T111" fmla="*/ 240 h 1805"/>
              <a:gd name="T112" fmla="*/ 1929 w 2848"/>
              <a:gd name="T113" fmla="*/ 279 h 1805"/>
              <a:gd name="T114" fmla="*/ 1868 w 2848"/>
              <a:gd name="T115" fmla="*/ 220 h 1805"/>
              <a:gd name="T116" fmla="*/ 1680 w 2848"/>
              <a:gd name="T117" fmla="*/ 199 h 1805"/>
              <a:gd name="T118" fmla="*/ 1498 w 2848"/>
              <a:gd name="T119" fmla="*/ 179 h 1805"/>
              <a:gd name="T120" fmla="*/ 1519 w 2848"/>
              <a:gd name="T121" fmla="*/ 36 h 1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48" h="1805">
                <a:moveTo>
                  <a:pt x="1449" y="0"/>
                </a:moveTo>
                <a:lnTo>
                  <a:pt x="1449" y="0"/>
                </a:lnTo>
                <a:lnTo>
                  <a:pt x="1439" y="1"/>
                </a:lnTo>
                <a:lnTo>
                  <a:pt x="1428" y="3"/>
                </a:lnTo>
                <a:lnTo>
                  <a:pt x="1420" y="8"/>
                </a:lnTo>
                <a:lnTo>
                  <a:pt x="1414" y="14"/>
                </a:lnTo>
                <a:lnTo>
                  <a:pt x="1413" y="19"/>
                </a:lnTo>
                <a:lnTo>
                  <a:pt x="1413" y="19"/>
                </a:lnTo>
                <a:lnTo>
                  <a:pt x="1411" y="24"/>
                </a:lnTo>
                <a:lnTo>
                  <a:pt x="1413" y="28"/>
                </a:lnTo>
                <a:lnTo>
                  <a:pt x="1416" y="33"/>
                </a:lnTo>
                <a:lnTo>
                  <a:pt x="1414" y="35"/>
                </a:lnTo>
                <a:lnTo>
                  <a:pt x="1411" y="38"/>
                </a:lnTo>
                <a:lnTo>
                  <a:pt x="1385" y="45"/>
                </a:lnTo>
                <a:lnTo>
                  <a:pt x="1385" y="45"/>
                </a:lnTo>
                <a:lnTo>
                  <a:pt x="1346" y="52"/>
                </a:lnTo>
                <a:lnTo>
                  <a:pt x="1315" y="57"/>
                </a:lnTo>
                <a:lnTo>
                  <a:pt x="1289" y="59"/>
                </a:lnTo>
                <a:lnTo>
                  <a:pt x="1266" y="61"/>
                </a:lnTo>
                <a:lnTo>
                  <a:pt x="1266" y="61"/>
                </a:lnTo>
                <a:lnTo>
                  <a:pt x="1240" y="64"/>
                </a:lnTo>
                <a:lnTo>
                  <a:pt x="1210" y="68"/>
                </a:lnTo>
                <a:lnTo>
                  <a:pt x="1196" y="71"/>
                </a:lnTo>
                <a:lnTo>
                  <a:pt x="1188" y="76"/>
                </a:lnTo>
                <a:lnTo>
                  <a:pt x="1181" y="82"/>
                </a:lnTo>
                <a:lnTo>
                  <a:pt x="1179" y="85"/>
                </a:lnTo>
                <a:lnTo>
                  <a:pt x="1179" y="90"/>
                </a:lnTo>
                <a:lnTo>
                  <a:pt x="1179" y="90"/>
                </a:lnTo>
                <a:lnTo>
                  <a:pt x="1181" y="99"/>
                </a:lnTo>
                <a:lnTo>
                  <a:pt x="1184" y="108"/>
                </a:lnTo>
                <a:lnTo>
                  <a:pt x="1191" y="127"/>
                </a:lnTo>
                <a:lnTo>
                  <a:pt x="1195" y="134"/>
                </a:lnTo>
                <a:lnTo>
                  <a:pt x="1193" y="141"/>
                </a:lnTo>
                <a:lnTo>
                  <a:pt x="1191" y="143"/>
                </a:lnTo>
                <a:lnTo>
                  <a:pt x="1189" y="144"/>
                </a:lnTo>
                <a:lnTo>
                  <a:pt x="1181" y="146"/>
                </a:lnTo>
                <a:lnTo>
                  <a:pt x="1181" y="146"/>
                </a:lnTo>
                <a:lnTo>
                  <a:pt x="1093" y="150"/>
                </a:lnTo>
                <a:lnTo>
                  <a:pt x="1093" y="150"/>
                </a:lnTo>
                <a:lnTo>
                  <a:pt x="1081" y="148"/>
                </a:lnTo>
                <a:lnTo>
                  <a:pt x="1074" y="146"/>
                </a:lnTo>
                <a:lnTo>
                  <a:pt x="1074" y="146"/>
                </a:lnTo>
                <a:lnTo>
                  <a:pt x="1071" y="148"/>
                </a:lnTo>
                <a:lnTo>
                  <a:pt x="1071" y="151"/>
                </a:lnTo>
                <a:lnTo>
                  <a:pt x="1071" y="151"/>
                </a:lnTo>
                <a:lnTo>
                  <a:pt x="1081" y="190"/>
                </a:lnTo>
                <a:lnTo>
                  <a:pt x="1081" y="190"/>
                </a:lnTo>
                <a:lnTo>
                  <a:pt x="1085" y="193"/>
                </a:lnTo>
                <a:lnTo>
                  <a:pt x="1088" y="195"/>
                </a:lnTo>
                <a:lnTo>
                  <a:pt x="1093" y="195"/>
                </a:lnTo>
                <a:lnTo>
                  <a:pt x="1099" y="197"/>
                </a:lnTo>
                <a:lnTo>
                  <a:pt x="1099" y="197"/>
                </a:lnTo>
                <a:lnTo>
                  <a:pt x="1106" y="202"/>
                </a:lnTo>
                <a:lnTo>
                  <a:pt x="1109" y="206"/>
                </a:lnTo>
                <a:lnTo>
                  <a:pt x="1113" y="211"/>
                </a:lnTo>
                <a:lnTo>
                  <a:pt x="1116" y="216"/>
                </a:lnTo>
                <a:lnTo>
                  <a:pt x="1116" y="216"/>
                </a:lnTo>
                <a:lnTo>
                  <a:pt x="1118" y="221"/>
                </a:lnTo>
                <a:lnTo>
                  <a:pt x="1118" y="225"/>
                </a:lnTo>
                <a:lnTo>
                  <a:pt x="1116" y="226"/>
                </a:lnTo>
                <a:lnTo>
                  <a:pt x="1111" y="226"/>
                </a:lnTo>
                <a:lnTo>
                  <a:pt x="1111" y="226"/>
                </a:lnTo>
                <a:lnTo>
                  <a:pt x="1109" y="226"/>
                </a:lnTo>
                <a:lnTo>
                  <a:pt x="1109" y="226"/>
                </a:lnTo>
                <a:lnTo>
                  <a:pt x="1104" y="225"/>
                </a:lnTo>
                <a:lnTo>
                  <a:pt x="1095" y="223"/>
                </a:lnTo>
                <a:lnTo>
                  <a:pt x="1067" y="216"/>
                </a:lnTo>
                <a:lnTo>
                  <a:pt x="1067" y="216"/>
                </a:lnTo>
                <a:lnTo>
                  <a:pt x="1048" y="209"/>
                </a:lnTo>
                <a:lnTo>
                  <a:pt x="1041" y="207"/>
                </a:lnTo>
                <a:lnTo>
                  <a:pt x="1036" y="207"/>
                </a:lnTo>
                <a:lnTo>
                  <a:pt x="1036" y="207"/>
                </a:lnTo>
                <a:lnTo>
                  <a:pt x="1029" y="209"/>
                </a:lnTo>
                <a:lnTo>
                  <a:pt x="1020" y="213"/>
                </a:lnTo>
                <a:lnTo>
                  <a:pt x="1020" y="213"/>
                </a:lnTo>
                <a:lnTo>
                  <a:pt x="1011" y="220"/>
                </a:lnTo>
                <a:lnTo>
                  <a:pt x="1010" y="223"/>
                </a:lnTo>
                <a:lnTo>
                  <a:pt x="1010" y="225"/>
                </a:lnTo>
                <a:lnTo>
                  <a:pt x="1011" y="226"/>
                </a:lnTo>
                <a:lnTo>
                  <a:pt x="1015" y="230"/>
                </a:lnTo>
                <a:lnTo>
                  <a:pt x="1027" y="233"/>
                </a:lnTo>
                <a:lnTo>
                  <a:pt x="1027" y="233"/>
                </a:lnTo>
                <a:lnTo>
                  <a:pt x="1031" y="235"/>
                </a:lnTo>
                <a:lnTo>
                  <a:pt x="1032" y="237"/>
                </a:lnTo>
                <a:lnTo>
                  <a:pt x="1027" y="239"/>
                </a:lnTo>
                <a:lnTo>
                  <a:pt x="1006" y="239"/>
                </a:lnTo>
                <a:lnTo>
                  <a:pt x="1006" y="239"/>
                </a:lnTo>
                <a:lnTo>
                  <a:pt x="1003" y="239"/>
                </a:lnTo>
                <a:lnTo>
                  <a:pt x="1003" y="239"/>
                </a:lnTo>
                <a:lnTo>
                  <a:pt x="997" y="237"/>
                </a:lnTo>
                <a:lnTo>
                  <a:pt x="992" y="232"/>
                </a:lnTo>
                <a:lnTo>
                  <a:pt x="990" y="223"/>
                </a:lnTo>
                <a:lnTo>
                  <a:pt x="992" y="213"/>
                </a:lnTo>
                <a:lnTo>
                  <a:pt x="992" y="213"/>
                </a:lnTo>
                <a:lnTo>
                  <a:pt x="994" y="200"/>
                </a:lnTo>
                <a:lnTo>
                  <a:pt x="994" y="190"/>
                </a:lnTo>
                <a:lnTo>
                  <a:pt x="990" y="181"/>
                </a:lnTo>
                <a:lnTo>
                  <a:pt x="990" y="181"/>
                </a:lnTo>
                <a:lnTo>
                  <a:pt x="990" y="188"/>
                </a:lnTo>
                <a:lnTo>
                  <a:pt x="987" y="197"/>
                </a:lnTo>
                <a:lnTo>
                  <a:pt x="980" y="207"/>
                </a:lnTo>
                <a:lnTo>
                  <a:pt x="980" y="207"/>
                </a:lnTo>
                <a:lnTo>
                  <a:pt x="976" y="213"/>
                </a:lnTo>
                <a:lnTo>
                  <a:pt x="975" y="218"/>
                </a:lnTo>
                <a:lnTo>
                  <a:pt x="975" y="230"/>
                </a:lnTo>
                <a:lnTo>
                  <a:pt x="978" y="254"/>
                </a:lnTo>
                <a:lnTo>
                  <a:pt x="978" y="254"/>
                </a:lnTo>
                <a:lnTo>
                  <a:pt x="978" y="268"/>
                </a:lnTo>
                <a:lnTo>
                  <a:pt x="975" y="281"/>
                </a:lnTo>
                <a:lnTo>
                  <a:pt x="973" y="295"/>
                </a:lnTo>
                <a:lnTo>
                  <a:pt x="971" y="307"/>
                </a:lnTo>
                <a:lnTo>
                  <a:pt x="971" y="307"/>
                </a:lnTo>
                <a:lnTo>
                  <a:pt x="973" y="312"/>
                </a:lnTo>
                <a:lnTo>
                  <a:pt x="975" y="314"/>
                </a:lnTo>
                <a:lnTo>
                  <a:pt x="985" y="314"/>
                </a:lnTo>
                <a:lnTo>
                  <a:pt x="985" y="314"/>
                </a:lnTo>
                <a:lnTo>
                  <a:pt x="987" y="314"/>
                </a:lnTo>
                <a:lnTo>
                  <a:pt x="987" y="314"/>
                </a:lnTo>
                <a:lnTo>
                  <a:pt x="989" y="314"/>
                </a:lnTo>
                <a:lnTo>
                  <a:pt x="989" y="314"/>
                </a:lnTo>
                <a:lnTo>
                  <a:pt x="996" y="315"/>
                </a:lnTo>
                <a:lnTo>
                  <a:pt x="1004" y="315"/>
                </a:lnTo>
                <a:lnTo>
                  <a:pt x="1011" y="319"/>
                </a:lnTo>
                <a:lnTo>
                  <a:pt x="1017" y="324"/>
                </a:lnTo>
                <a:lnTo>
                  <a:pt x="1017" y="324"/>
                </a:lnTo>
                <a:lnTo>
                  <a:pt x="1024" y="331"/>
                </a:lnTo>
                <a:lnTo>
                  <a:pt x="1027" y="338"/>
                </a:lnTo>
                <a:lnTo>
                  <a:pt x="1034" y="354"/>
                </a:lnTo>
                <a:lnTo>
                  <a:pt x="1038" y="366"/>
                </a:lnTo>
                <a:lnTo>
                  <a:pt x="1038" y="371"/>
                </a:lnTo>
                <a:lnTo>
                  <a:pt x="1038" y="371"/>
                </a:lnTo>
                <a:lnTo>
                  <a:pt x="1038" y="371"/>
                </a:lnTo>
                <a:lnTo>
                  <a:pt x="1038" y="371"/>
                </a:lnTo>
                <a:lnTo>
                  <a:pt x="1029" y="356"/>
                </a:lnTo>
                <a:lnTo>
                  <a:pt x="1020" y="343"/>
                </a:lnTo>
                <a:lnTo>
                  <a:pt x="1015" y="338"/>
                </a:lnTo>
                <a:lnTo>
                  <a:pt x="1010" y="333"/>
                </a:lnTo>
                <a:lnTo>
                  <a:pt x="1010" y="333"/>
                </a:lnTo>
                <a:lnTo>
                  <a:pt x="1004" y="331"/>
                </a:lnTo>
                <a:lnTo>
                  <a:pt x="999" y="329"/>
                </a:lnTo>
                <a:lnTo>
                  <a:pt x="999" y="329"/>
                </a:lnTo>
                <a:lnTo>
                  <a:pt x="994" y="331"/>
                </a:lnTo>
                <a:lnTo>
                  <a:pt x="990" y="335"/>
                </a:lnTo>
                <a:lnTo>
                  <a:pt x="982" y="342"/>
                </a:lnTo>
                <a:lnTo>
                  <a:pt x="982" y="342"/>
                </a:lnTo>
                <a:lnTo>
                  <a:pt x="978" y="345"/>
                </a:lnTo>
                <a:lnTo>
                  <a:pt x="978" y="347"/>
                </a:lnTo>
                <a:lnTo>
                  <a:pt x="980" y="356"/>
                </a:lnTo>
                <a:lnTo>
                  <a:pt x="983" y="363"/>
                </a:lnTo>
                <a:lnTo>
                  <a:pt x="987" y="370"/>
                </a:lnTo>
                <a:lnTo>
                  <a:pt x="987" y="370"/>
                </a:lnTo>
                <a:lnTo>
                  <a:pt x="985" y="375"/>
                </a:lnTo>
                <a:lnTo>
                  <a:pt x="983" y="378"/>
                </a:lnTo>
                <a:lnTo>
                  <a:pt x="973" y="389"/>
                </a:lnTo>
                <a:lnTo>
                  <a:pt x="950" y="406"/>
                </a:lnTo>
                <a:lnTo>
                  <a:pt x="950" y="406"/>
                </a:lnTo>
                <a:lnTo>
                  <a:pt x="947" y="411"/>
                </a:lnTo>
                <a:lnTo>
                  <a:pt x="943" y="415"/>
                </a:lnTo>
                <a:lnTo>
                  <a:pt x="942" y="417"/>
                </a:lnTo>
                <a:lnTo>
                  <a:pt x="940" y="417"/>
                </a:lnTo>
                <a:lnTo>
                  <a:pt x="940" y="417"/>
                </a:lnTo>
                <a:lnTo>
                  <a:pt x="933" y="417"/>
                </a:lnTo>
                <a:lnTo>
                  <a:pt x="933" y="417"/>
                </a:lnTo>
                <a:lnTo>
                  <a:pt x="922" y="415"/>
                </a:lnTo>
                <a:lnTo>
                  <a:pt x="914" y="411"/>
                </a:lnTo>
                <a:lnTo>
                  <a:pt x="896" y="403"/>
                </a:lnTo>
                <a:lnTo>
                  <a:pt x="896" y="403"/>
                </a:lnTo>
                <a:lnTo>
                  <a:pt x="894" y="401"/>
                </a:lnTo>
                <a:lnTo>
                  <a:pt x="894" y="399"/>
                </a:lnTo>
                <a:lnTo>
                  <a:pt x="903" y="397"/>
                </a:lnTo>
                <a:lnTo>
                  <a:pt x="917" y="396"/>
                </a:lnTo>
                <a:lnTo>
                  <a:pt x="926" y="394"/>
                </a:lnTo>
                <a:lnTo>
                  <a:pt x="935" y="392"/>
                </a:lnTo>
                <a:lnTo>
                  <a:pt x="935" y="392"/>
                </a:lnTo>
                <a:lnTo>
                  <a:pt x="947" y="385"/>
                </a:lnTo>
                <a:lnTo>
                  <a:pt x="956" y="378"/>
                </a:lnTo>
                <a:lnTo>
                  <a:pt x="959" y="370"/>
                </a:lnTo>
                <a:lnTo>
                  <a:pt x="964" y="359"/>
                </a:lnTo>
                <a:lnTo>
                  <a:pt x="964" y="359"/>
                </a:lnTo>
                <a:lnTo>
                  <a:pt x="964" y="354"/>
                </a:lnTo>
                <a:lnTo>
                  <a:pt x="964" y="350"/>
                </a:lnTo>
                <a:lnTo>
                  <a:pt x="963" y="345"/>
                </a:lnTo>
                <a:lnTo>
                  <a:pt x="961" y="342"/>
                </a:lnTo>
                <a:lnTo>
                  <a:pt x="954" y="335"/>
                </a:lnTo>
                <a:lnTo>
                  <a:pt x="947" y="328"/>
                </a:lnTo>
                <a:lnTo>
                  <a:pt x="947" y="328"/>
                </a:lnTo>
                <a:lnTo>
                  <a:pt x="942" y="322"/>
                </a:lnTo>
                <a:lnTo>
                  <a:pt x="940" y="314"/>
                </a:lnTo>
                <a:lnTo>
                  <a:pt x="940" y="302"/>
                </a:lnTo>
                <a:lnTo>
                  <a:pt x="942" y="282"/>
                </a:lnTo>
                <a:lnTo>
                  <a:pt x="942" y="282"/>
                </a:lnTo>
                <a:lnTo>
                  <a:pt x="942" y="270"/>
                </a:lnTo>
                <a:lnTo>
                  <a:pt x="940" y="261"/>
                </a:lnTo>
                <a:lnTo>
                  <a:pt x="936" y="247"/>
                </a:lnTo>
                <a:lnTo>
                  <a:pt x="935" y="240"/>
                </a:lnTo>
                <a:lnTo>
                  <a:pt x="935" y="233"/>
                </a:lnTo>
                <a:lnTo>
                  <a:pt x="935" y="226"/>
                </a:lnTo>
                <a:lnTo>
                  <a:pt x="938" y="216"/>
                </a:lnTo>
                <a:lnTo>
                  <a:pt x="938" y="216"/>
                </a:lnTo>
                <a:lnTo>
                  <a:pt x="945" y="199"/>
                </a:lnTo>
                <a:lnTo>
                  <a:pt x="949" y="183"/>
                </a:lnTo>
                <a:lnTo>
                  <a:pt x="950" y="171"/>
                </a:lnTo>
                <a:lnTo>
                  <a:pt x="950" y="171"/>
                </a:lnTo>
                <a:lnTo>
                  <a:pt x="933" y="167"/>
                </a:lnTo>
                <a:lnTo>
                  <a:pt x="905" y="165"/>
                </a:lnTo>
                <a:lnTo>
                  <a:pt x="905" y="165"/>
                </a:lnTo>
                <a:lnTo>
                  <a:pt x="900" y="167"/>
                </a:lnTo>
                <a:lnTo>
                  <a:pt x="894" y="169"/>
                </a:lnTo>
                <a:lnTo>
                  <a:pt x="893" y="172"/>
                </a:lnTo>
                <a:lnTo>
                  <a:pt x="889" y="178"/>
                </a:lnTo>
                <a:lnTo>
                  <a:pt x="886" y="188"/>
                </a:lnTo>
                <a:lnTo>
                  <a:pt x="882" y="204"/>
                </a:lnTo>
                <a:lnTo>
                  <a:pt x="882" y="204"/>
                </a:lnTo>
                <a:lnTo>
                  <a:pt x="881" y="211"/>
                </a:lnTo>
                <a:lnTo>
                  <a:pt x="877" y="216"/>
                </a:lnTo>
                <a:lnTo>
                  <a:pt x="870" y="226"/>
                </a:lnTo>
                <a:lnTo>
                  <a:pt x="861" y="235"/>
                </a:lnTo>
                <a:lnTo>
                  <a:pt x="858" y="240"/>
                </a:lnTo>
                <a:lnTo>
                  <a:pt x="856" y="246"/>
                </a:lnTo>
                <a:lnTo>
                  <a:pt x="856" y="246"/>
                </a:lnTo>
                <a:lnTo>
                  <a:pt x="854" y="251"/>
                </a:lnTo>
                <a:lnTo>
                  <a:pt x="856" y="254"/>
                </a:lnTo>
                <a:lnTo>
                  <a:pt x="860" y="260"/>
                </a:lnTo>
                <a:lnTo>
                  <a:pt x="865" y="267"/>
                </a:lnTo>
                <a:lnTo>
                  <a:pt x="867" y="272"/>
                </a:lnTo>
                <a:lnTo>
                  <a:pt x="867" y="279"/>
                </a:lnTo>
                <a:lnTo>
                  <a:pt x="867" y="279"/>
                </a:lnTo>
                <a:lnTo>
                  <a:pt x="868" y="286"/>
                </a:lnTo>
                <a:lnTo>
                  <a:pt x="870" y="291"/>
                </a:lnTo>
                <a:lnTo>
                  <a:pt x="874" y="295"/>
                </a:lnTo>
                <a:lnTo>
                  <a:pt x="877" y="298"/>
                </a:lnTo>
                <a:lnTo>
                  <a:pt x="884" y="307"/>
                </a:lnTo>
                <a:lnTo>
                  <a:pt x="889" y="312"/>
                </a:lnTo>
                <a:lnTo>
                  <a:pt x="891" y="319"/>
                </a:lnTo>
                <a:lnTo>
                  <a:pt x="891" y="319"/>
                </a:lnTo>
                <a:lnTo>
                  <a:pt x="893" y="328"/>
                </a:lnTo>
                <a:lnTo>
                  <a:pt x="894" y="336"/>
                </a:lnTo>
                <a:lnTo>
                  <a:pt x="893" y="347"/>
                </a:lnTo>
                <a:lnTo>
                  <a:pt x="891" y="356"/>
                </a:lnTo>
                <a:lnTo>
                  <a:pt x="891" y="357"/>
                </a:lnTo>
                <a:lnTo>
                  <a:pt x="891" y="357"/>
                </a:lnTo>
                <a:lnTo>
                  <a:pt x="875" y="342"/>
                </a:lnTo>
                <a:lnTo>
                  <a:pt x="863" y="329"/>
                </a:lnTo>
                <a:lnTo>
                  <a:pt x="847" y="317"/>
                </a:lnTo>
                <a:lnTo>
                  <a:pt x="847" y="317"/>
                </a:lnTo>
                <a:lnTo>
                  <a:pt x="832" y="307"/>
                </a:lnTo>
                <a:lnTo>
                  <a:pt x="814" y="296"/>
                </a:lnTo>
                <a:lnTo>
                  <a:pt x="795" y="288"/>
                </a:lnTo>
                <a:lnTo>
                  <a:pt x="786" y="286"/>
                </a:lnTo>
                <a:lnTo>
                  <a:pt x="779" y="284"/>
                </a:lnTo>
                <a:lnTo>
                  <a:pt x="779" y="284"/>
                </a:lnTo>
                <a:lnTo>
                  <a:pt x="778" y="284"/>
                </a:lnTo>
                <a:lnTo>
                  <a:pt x="778" y="284"/>
                </a:lnTo>
                <a:lnTo>
                  <a:pt x="771" y="284"/>
                </a:lnTo>
                <a:lnTo>
                  <a:pt x="765" y="286"/>
                </a:lnTo>
                <a:lnTo>
                  <a:pt x="758" y="291"/>
                </a:lnTo>
                <a:lnTo>
                  <a:pt x="753" y="296"/>
                </a:lnTo>
                <a:lnTo>
                  <a:pt x="751" y="300"/>
                </a:lnTo>
                <a:lnTo>
                  <a:pt x="751" y="300"/>
                </a:lnTo>
                <a:lnTo>
                  <a:pt x="769" y="312"/>
                </a:lnTo>
                <a:lnTo>
                  <a:pt x="769" y="312"/>
                </a:lnTo>
                <a:lnTo>
                  <a:pt x="772" y="315"/>
                </a:lnTo>
                <a:lnTo>
                  <a:pt x="772" y="319"/>
                </a:lnTo>
                <a:lnTo>
                  <a:pt x="771" y="321"/>
                </a:lnTo>
                <a:lnTo>
                  <a:pt x="767" y="324"/>
                </a:lnTo>
                <a:lnTo>
                  <a:pt x="750" y="333"/>
                </a:lnTo>
                <a:lnTo>
                  <a:pt x="750" y="333"/>
                </a:lnTo>
                <a:lnTo>
                  <a:pt x="744" y="336"/>
                </a:lnTo>
                <a:lnTo>
                  <a:pt x="744" y="336"/>
                </a:lnTo>
                <a:lnTo>
                  <a:pt x="739" y="335"/>
                </a:lnTo>
                <a:lnTo>
                  <a:pt x="734" y="333"/>
                </a:lnTo>
                <a:lnTo>
                  <a:pt x="734" y="333"/>
                </a:lnTo>
                <a:lnTo>
                  <a:pt x="730" y="331"/>
                </a:lnTo>
                <a:lnTo>
                  <a:pt x="730" y="329"/>
                </a:lnTo>
                <a:lnTo>
                  <a:pt x="732" y="326"/>
                </a:lnTo>
                <a:lnTo>
                  <a:pt x="734" y="322"/>
                </a:lnTo>
                <a:lnTo>
                  <a:pt x="734" y="321"/>
                </a:lnTo>
                <a:lnTo>
                  <a:pt x="732" y="321"/>
                </a:lnTo>
                <a:lnTo>
                  <a:pt x="732" y="321"/>
                </a:lnTo>
                <a:lnTo>
                  <a:pt x="725" y="322"/>
                </a:lnTo>
                <a:lnTo>
                  <a:pt x="725" y="322"/>
                </a:lnTo>
                <a:lnTo>
                  <a:pt x="711" y="324"/>
                </a:lnTo>
                <a:lnTo>
                  <a:pt x="701" y="328"/>
                </a:lnTo>
                <a:lnTo>
                  <a:pt x="690" y="331"/>
                </a:lnTo>
                <a:lnTo>
                  <a:pt x="676" y="335"/>
                </a:lnTo>
                <a:lnTo>
                  <a:pt x="676" y="335"/>
                </a:lnTo>
                <a:lnTo>
                  <a:pt x="664" y="336"/>
                </a:lnTo>
                <a:lnTo>
                  <a:pt x="664" y="336"/>
                </a:lnTo>
                <a:lnTo>
                  <a:pt x="657" y="335"/>
                </a:lnTo>
                <a:lnTo>
                  <a:pt x="654" y="333"/>
                </a:lnTo>
                <a:lnTo>
                  <a:pt x="647" y="329"/>
                </a:lnTo>
                <a:lnTo>
                  <a:pt x="647" y="329"/>
                </a:lnTo>
                <a:lnTo>
                  <a:pt x="640" y="328"/>
                </a:lnTo>
                <a:lnTo>
                  <a:pt x="635" y="326"/>
                </a:lnTo>
                <a:lnTo>
                  <a:pt x="635" y="326"/>
                </a:lnTo>
                <a:lnTo>
                  <a:pt x="626" y="328"/>
                </a:lnTo>
                <a:lnTo>
                  <a:pt x="614" y="331"/>
                </a:lnTo>
                <a:lnTo>
                  <a:pt x="614" y="331"/>
                </a:lnTo>
                <a:lnTo>
                  <a:pt x="598" y="338"/>
                </a:lnTo>
                <a:lnTo>
                  <a:pt x="580" y="349"/>
                </a:lnTo>
                <a:lnTo>
                  <a:pt x="565" y="361"/>
                </a:lnTo>
                <a:lnTo>
                  <a:pt x="551" y="368"/>
                </a:lnTo>
                <a:lnTo>
                  <a:pt x="551" y="368"/>
                </a:lnTo>
                <a:lnTo>
                  <a:pt x="542" y="373"/>
                </a:lnTo>
                <a:lnTo>
                  <a:pt x="537" y="377"/>
                </a:lnTo>
                <a:lnTo>
                  <a:pt x="530" y="380"/>
                </a:lnTo>
                <a:lnTo>
                  <a:pt x="519" y="382"/>
                </a:lnTo>
                <a:lnTo>
                  <a:pt x="519" y="382"/>
                </a:lnTo>
                <a:lnTo>
                  <a:pt x="519" y="382"/>
                </a:lnTo>
                <a:lnTo>
                  <a:pt x="519" y="382"/>
                </a:lnTo>
                <a:lnTo>
                  <a:pt x="512" y="382"/>
                </a:lnTo>
                <a:lnTo>
                  <a:pt x="507" y="378"/>
                </a:lnTo>
                <a:lnTo>
                  <a:pt x="504" y="373"/>
                </a:lnTo>
                <a:lnTo>
                  <a:pt x="500" y="368"/>
                </a:lnTo>
                <a:lnTo>
                  <a:pt x="500" y="368"/>
                </a:lnTo>
                <a:lnTo>
                  <a:pt x="498" y="363"/>
                </a:lnTo>
                <a:lnTo>
                  <a:pt x="498" y="359"/>
                </a:lnTo>
                <a:lnTo>
                  <a:pt x="502" y="356"/>
                </a:lnTo>
                <a:lnTo>
                  <a:pt x="507" y="354"/>
                </a:lnTo>
                <a:lnTo>
                  <a:pt x="507" y="354"/>
                </a:lnTo>
                <a:lnTo>
                  <a:pt x="509" y="356"/>
                </a:lnTo>
                <a:lnTo>
                  <a:pt x="509" y="356"/>
                </a:lnTo>
                <a:lnTo>
                  <a:pt x="512" y="356"/>
                </a:lnTo>
                <a:lnTo>
                  <a:pt x="512" y="356"/>
                </a:lnTo>
                <a:lnTo>
                  <a:pt x="516" y="354"/>
                </a:lnTo>
                <a:lnTo>
                  <a:pt x="518" y="354"/>
                </a:lnTo>
                <a:lnTo>
                  <a:pt x="518" y="352"/>
                </a:lnTo>
                <a:lnTo>
                  <a:pt x="516" y="349"/>
                </a:lnTo>
                <a:lnTo>
                  <a:pt x="507" y="338"/>
                </a:lnTo>
                <a:lnTo>
                  <a:pt x="507" y="338"/>
                </a:lnTo>
                <a:lnTo>
                  <a:pt x="504" y="335"/>
                </a:lnTo>
                <a:lnTo>
                  <a:pt x="502" y="335"/>
                </a:lnTo>
                <a:lnTo>
                  <a:pt x="502" y="335"/>
                </a:lnTo>
                <a:lnTo>
                  <a:pt x="497" y="336"/>
                </a:lnTo>
                <a:lnTo>
                  <a:pt x="491" y="340"/>
                </a:lnTo>
                <a:lnTo>
                  <a:pt x="481" y="350"/>
                </a:lnTo>
                <a:lnTo>
                  <a:pt x="481" y="350"/>
                </a:lnTo>
                <a:lnTo>
                  <a:pt x="479" y="352"/>
                </a:lnTo>
                <a:lnTo>
                  <a:pt x="479" y="356"/>
                </a:lnTo>
                <a:lnTo>
                  <a:pt x="481" y="359"/>
                </a:lnTo>
                <a:lnTo>
                  <a:pt x="493" y="373"/>
                </a:lnTo>
                <a:lnTo>
                  <a:pt x="493" y="373"/>
                </a:lnTo>
                <a:lnTo>
                  <a:pt x="497" y="378"/>
                </a:lnTo>
                <a:lnTo>
                  <a:pt x="498" y="382"/>
                </a:lnTo>
                <a:lnTo>
                  <a:pt x="498" y="390"/>
                </a:lnTo>
                <a:lnTo>
                  <a:pt x="497" y="397"/>
                </a:lnTo>
                <a:lnTo>
                  <a:pt x="493" y="404"/>
                </a:lnTo>
                <a:lnTo>
                  <a:pt x="493" y="404"/>
                </a:lnTo>
                <a:lnTo>
                  <a:pt x="490" y="406"/>
                </a:lnTo>
                <a:lnTo>
                  <a:pt x="485" y="408"/>
                </a:lnTo>
                <a:lnTo>
                  <a:pt x="485" y="408"/>
                </a:lnTo>
                <a:lnTo>
                  <a:pt x="476" y="406"/>
                </a:lnTo>
                <a:lnTo>
                  <a:pt x="476" y="406"/>
                </a:lnTo>
                <a:lnTo>
                  <a:pt x="465" y="406"/>
                </a:lnTo>
                <a:lnTo>
                  <a:pt x="465" y="406"/>
                </a:lnTo>
                <a:lnTo>
                  <a:pt x="457" y="406"/>
                </a:lnTo>
                <a:lnTo>
                  <a:pt x="448" y="408"/>
                </a:lnTo>
                <a:lnTo>
                  <a:pt x="448" y="408"/>
                </a:lnTo>
                <a:lnTo>
                  <a:pt x="443" y="411"/>
                </a:lnTo>
                <a:lnTo>
                  <a:pt x="437" y="415"/>
                </a:lnTo>
                <a:lnTo>
                  <a:pt x="430" y="424"/>
                </a:lnTo>
                <a:lnTo>
                  <a:pt x="425" y="431"/>
                </a:lnTo>
                <a:lnTo>
                  <a:pt x="422" y="438"/>
                </a:lnTo>
                <a:lnTo>
                  <a:pt x="422" y="438"/>
                </a:lnTo>
                <a:lnTo>
                  <a:pt x="418" y="441"/>
                </a:lnTo>
                <a:lnTo>
                  <a:pt x="418" y="445"/>
                </a:lnTo>
                <a:lnTo>
                  <a:pt x="420" y="448"/>
                </a:lnTo>
                <a:lnTo>
                  <a:pt x="420" y="450"/>
                </a:lnTo>
                <a:lnTo>
                  <a:pt x="420" y="452"/>
                </a:lnTo>
                <a:lnTo>
                  <a:pt x="413" y="453"/>
                </a:lnTo>
                <a:lnTo>
                  <a:pt x="413" y="453"/>
                </a:lnTo>
                <a:lnTo>
                  <a:pt x="409" y="453"/>
                </a:lnTo>
                <a:lnTo>
                  <a:pt x="409" y="453"/>
                </a:lnTo>
                <a:lnTo>
                  <a:pt x="403" y="452"/>
                </a:lnTo>
                <a:lnTo>
                  <a:pt x="397" y="452"/>
                </a:lnTo>
                <a:lnTo>
                  <a:pt x="397" y="452"/>
                </a:lnTo>
                <a:lnTo>
                  <a:pt x="387" y="448"/>
                </a:lnTo>
                <a:lnTo>
                  <a:pt x="387" y="448"/>
                </a:lnTo>
                <a:lnTo>
                  <a:pt x="382" y="450"/>
                </a:lnTo>
                <a:lnTo>
                  <a:pt x="382" y="450"/>
                </a:lnTo>
                <a:lnTo>
                  <a:pt x="378" y="453"/>
                </a:lnTo>
                <a:lnTo>
                  <a:pt x="376" y="459"/>
                </a:lnTo>
                <a:lnTo>
                  <a:pt x="378" y="462"/>
                </a:lnTo>
                <a:lnTo>
                  <a:pt x="383" y="466"/>
                </a:lnTo>
                <a:lnTo>
                  <a:pt x="383" y="466"/>
                </a:lnTo>
                <a:lnTo>
                  <a:pt x="387" y="469"/>
                </a:lnTo>
                <a:lnTo>
                  <a:pt x="390" y="472"/>
                </a:lnTo>
                <a:lnTo>
                  <a:pt x="396" y="479"/>
                </a:lnTo>
                <a:lnTo>
                  <a:pt x="396" y="479"/>
                </a:lnTo>
                <a:lnTo>
                  <a:pt x="396" y="481"/>
                </a:lnTo>
                <a:lnTo>
                  <a:pt x="396" y="481"/>
                </a:lnTo>
                <a:lnTo>
                  <a:pt x="390" y="483"/>
                </a:lnTo>
                <a:lnTo>
                  <a:pt x="380" y="486"/>
                </a:lnTo>
                <a:lnTo>
                  <a:pt x="380" y="486"/>
                </a:lnTo>
                <a:lnTo>
                  <a:pt x="373" y="488"/>
                </a:lnTo>
                <a:lnTo>
                  <a:pt x="373" y="488"/>
                </a:lnTo>
                <a:lnTo>
                  <a:pt x="368" y="486"/>
                </a:lnTo>
                <a:lnTo>
                  <a:pt x="354" y="481"/>
                </a:lnTo>
                <a:lnTo>
                  <a:pt x="354" y="481"/>
                </a:lnTo>
                <a:lnTo>
                  <a:pt x="347" y="476"/>
                </a:lnTo>
                <a:lnTo>
                  <a:pt x="341" y="472"/>
                </a:lnTo>
                <a:lnTo>
                  <a:pt x="338" y="469"/>
                </a:lnTo>
                <a:lnTo>
                  <a:pt x="336" y="466"/>
                </a:lnTo>
                <a:lnTo>
                  <a:pt x="336" y="455"/>
                </a:lnTo>
                <a:lnTo>
                  <a:pt x="338" y="441"/>
                </a:lnTo>
                <a:lnTo>
                  <a:pt x="338" y="441"/>
                </a:lnTo>
                <a:lnTo>
                  <a:pt x="338" y="427"/>
                </a:lnTo>
                <a:lnTo>
                  <a:pt x="336" y="415"/>
                </a:lnTo>
                <a:lnTo>
                  <a:pt x="333" y="404"/>
                </a:lnTo>
                <a:lnTo>
                  <a:pt x="326" y="396"/>
                </a:lnTo>
                <a:lnTo>
                  <a:pt x="326" y="396"/>
                </a:lnTo>
                <a:lnTo>
                  <a:pt x="310" y="380"/>
                </a:lnTo>
                <a:lnTo>
                  <a:pt x="305" y="373"/>
                </a:lnTo>
                <a:lnTo>
                  <a:pt x="305" y="373"/>
                </a:lnTo>
                <a:lnTo>
                  <a:pt x="319" y="378"/>
                </a:lnTo>
                <a:lnTo>
                  <a:pt x="354" y="390"/>
                </a:lnTo>
                <a:lnTo>
                  <a:pt x="354" y="390"/>
                </a:lnTo>
                <a:lnTo>
                  <a:pt x="366" y="396"/>
                </a:lnTo>
                <a:lnTo>
                  <a:pt x="376" y="401"/>
                </a:lnTo>
                <a:lnTo>
                  <a:pt x="385" y="404"/>
                </a:lnTo>
                <a:lnTo>
                  <a:pt x="396" y="404"/>
                </a:lnTo>
                <a:lnTo>
                  <a:pt x="396" y="404"/>
                </a:lnTo>
                <a:lnTo>
                  <a:pt x="404" y="404"/>
                </a:lnTo>
                <a:lnTo>
                  <a:pt x="415" y="403"/>
                </a:lnTo>
                <a:lnTo>
                  <a:pt x="415" y="403"/>
                </a:lnTo>
                <a:lnTo>
                  <a:pt x="425" y="399"/>
                </a:lnTo>
                <a:lnTo>
                  <a:pt x="432" y="394"/>
                </a:lnTo>
                <a:lnTo>
                  <a:pt x="437" y="389"/>
                </a:lnTo>
                <a:lnTo>
                  <a:pt x="439" y="384"/>
                </a:lnTo>
                <a:lnTo>
                  <a:pt x="441" y="371"/>
                </a:lnTo>
                <a:lnTo>
                  <a:pt x="443" y="366"/>
                </a:lnTo>
                <a:lnTo>
                  <a:pt x="444" y="359"/>
                </a:lnTo>
                <a:lnTo>
                  <a:pt x="444" y="359"/>
                </a:lnTo>
                <a:lnTo>
                  <a:pt x="444" y="354"/>
                </a:lnTo>
                <a:lnTo>
                  <a:pt x="444" y="349"/>
                </a:lnTo>
                <a:lnTo>
                  <a:pt x="441" y="347"/>
                </a:lnTo>
                <a:lnTo>
                  <a:pt x="436" y="345"/>
                </a:lnTo>
                <a:lnTo>
                  <a:pt x="423" y="343"/>
                </a:lnTo>
                <a:lnTo>
                  <a:pt x="415" y="342"/>
                </a:lnTo>
                <a:lnTo>
                  <a:pt x="408" y="340"/>
                </a:lnTo>
                <a:lnTo>
                  <a:pt x="408" y="340"/>
                </a:lnTo>
                <a:lnTo>
                  <a:pt x="394" y="331"/>
                </a:lnTo>
                <a:lnTo>
                  <a:pt x="382" y="322"/>
                </a:lnTo>
                <a:lnTo>
                  <a:pt x="368" y="314"/>
                </a:lnTo>
                <a:lnTo>
                  <a:pt x="361" y="310"/>
                </a:lnTo>
                <a:lnTo>
                  <a:pt x="352" y="308"/>
                </a:lnTo>
                <a:lnTo>
                  <a:pt x="352" y="308"/>
                </a:lnTo>
                <a:lnTo>
                  <a:pt x="326" y="305"/>
                </a:lnTo>
                <a:lnTo>
                  <a:pt x="305" y="298"/>
                </a:lnTo>
                <a:lnTo>
                  <a:pt x="305" y="298"/>
                </a:lnTo>
                <a:lnTo>
                  <a:pt x="294" y="293"/>
                </a:lnTo>
                <a:lnTo>
                  <a:pt x="293" y="289"/>
                </a:lnTo>
                <a:lnTo>
                  <a:pt x="291" y="288"/>
                </a:lnTo>
                <a:lnTo>
                  <a:pt x="293" y="286"/>
                </a:lnTo>
                <a:lnTo>
                  <a:pt x="294" y="284"/>
                </a:lnTo>
                <a:lnTo>
                  <a:pt x="303" y="282"/>
                </a:lnTo>
                <a:lnTo>
                  <a:pt x="303" y="282"/>
                </a:lnTo>
                <a:lnTo>
                  <a:pt x="305" y="282"/>
                </a:lnTo>
                <a:lnTo>
                  <a:pt x="305" y="282"/>
                </a:lnTo>
                <a:lnTo>
                  <a:pt x="310" y="282"/>
                </a:lnTo>
                <a:lnTo>
                  <a:pt x="310" y="282"/>
                </a:lnTo>
                <a:lnTo>
                  <a:pt x="315" y="282"/>
                </a:lnTo>
                <a:lnTo>
                  <a:pt x="315" y="281"/>
                </a:lnTo>
                <a:lnTo>
                  <a:pt x="315" y="279"/>
                </a:lnTo>
                <a:lnTo>
                  <a:pt x="312" y="277"/>
                </a:lnTo>
                <a:lnTo>
                  <a:pt x="307" y="274"/>
                </a:lnTo>
                <a:lnTo>
                  <a:pt x="307" y="274"/>
                </a:lnTo>
                <a:lnTo>
                  <a:pt x="300" y="272"/>
                </a:lnTo>
                <a:lnTo>
                  <a:pt x="300" y="272"/>
                </a:lnTo>
                <a:lnTo>
                  <a:pt x="294" y="274"/>
                </a:lnTo>
                <a:lnTo>
                  <a:pt x="287" y="277"/>
                </a:lnTo>
                <a:lnTo>
                  <a:pt x="287" y="277"/>
                </a:lnTo>
                <a:lnTo>
                  <a:pt x="279" y="279"/>
                </a:lnTo>
                <a:lnTo>
                  <a:pt x="270" y="281"/>
                </a:lnTo>
                <a:lnTo>
                  <a:pt x="270" y="281"/>
                </a:lnTo>
                <a:lnTo>
                  <a:pt x="266" y="281"/>
                </a:lnTo>
                <a:lnTo>
                  <a:pt x="266" y="281"/>
                </a:lnTo>
                <a:lnTo>
                  <a:pt x="261" y="279"/>
                </a:lnTo>
                <a:lnTo>
                  <a:pt x="256" y="277"/>
                </a:lnTo>
                <a:lnTo>
                  <a:pt x="247" y="272"/>
                </a:lnTo>
                <a:lnTo>
                  <a:pt x="244" y="267"/>
                </a:lnTo>
                <a:lnTo>
                  <a:pt x="242" y="265"/>
                </a:lnTo>
                <a:lnTo>
                  <a:pt x="242" y="265"/>
                </a:lnTo>
                <a:lnTo>
                  <a:pt x="247" y="265"/>
                </a:lnTo>
                <a:lnTo>
                  <a:pt x="247" y="265"/>
                </a:lnTo>
                <a:lnTo>
                  <a:pt x="259" y="263"/>
                </a:lnTo>
                <a:lnTo>
                  <a:pt x="266" y="261"/>
                </a:lnTo>
                <a:lnTo>
                  <a:pt x="272" y="260"/>
                </a:lnTo>
                <a:lnTo>
                  <a:pt x="272" y="260"/>
                </a:lnTo>
                <a:lnTo>
                  <a:pt x="277" y="254"/>
                </a:lnTo>
                <a:lnTo>
                  <a:pt x="279" y="253"/>
                </a:lnTo>
                <a:lnTo>
                  <a:pt x="277" y="251"/>
                </a:lnTo>
                <a:lnTo>
                  <a:pt x="272" y="247"/>
                </a:lnTo>
                <a:lnTo>
                  <a:pt x="259" y="242"/>
                </a:lnTo>
                <a:lnTo>
                  <a:pt x="259" y="242"/>
                </a:lnTo>
                <a:lnTo>
                  <a:pt x="246" y="235"/>
                </a:lnTo>
                <a:lnTo>
                  <a:pt x="240" y="233"/>
                </a:lnTo>
                <a:lnTo>
                  <a:pt x="230" y="233"/>
                </a:lnTo>
                <a:lnTo>
                  <a:pt x="230" y="233"/>
                </a:lnTo>
                <a:lnTo>
                  <a:pt x="228" y="233"/>
                </a:lnTo>
                <a:lnTo>
                  <a:pt x="228" y="233"/>
                </a:lnTo>
                <a:lnTo>
                  <a:pt x="221" y="233"/>
                </a:lnTo>
                <a:lnTo>
                  <a:pt x="216" y="235"/>
                </a:lnTo>
                <a:lnTo>
                  <a:pt x="205" y="242"/>
                </a:lnTo>
                <a:lnTo>
                  <a:pt x="197" y="249"/>
                </a:lnTo>
                <a:lnTo>
                  <a:pt x="188" y="258"/>
                </a:lnTo>
                <a:lnTo>
                  <a:pt x="188" y="258"/>
                </a:lnTo>
                <a:lnTo>
                  <a:pt x="181" y="263"/>
                </a:lnTo>
                <a:lnTo>
                  <a:pt x="181" y="263"/>
                </a:lnTo>
                <a:lnTo>
                  <a:pt x="181" y="261"/>
                </a:lnTo>
                <a:lnTo>
                  <a:pt x="181" y="261"/>
                </a:lnTo>
                <a:lnTo>
                  <a:pt x="183" y="256"/>
                </a:lnTo>
                <a:lnTo>
                  <a:pt x="188" y="247"/>
                </a:lnTo>
                <a:lnTo>
                  <a:pt x="197" y="240"/>
                </a:lnTo>
                <a:lnTo>
                  <a:pt x="197" y="240"/>
                </a:lnTo>
                <a:lnTo>
                  <a:pt x="207" y="228"/>
                </a:lnTo>
                <a:lnTo>
                  <a:pt x="209" y="225"/>
                </a:lnTo>
                <a:lnTo>
                  <a:pt x="205" y="225"/>
                </a:lnTo>
                <a:lnTo>
                  <a:pt x="205" y="225"/>
                </a:lnTo>
                <a:lnTo>
                  <a:pt x="198" y="225"/>
                </a:lnTo>
                <a:lnTo>
                  <a:pt x="198" y="225"/>
                </a:lnTo>
                <a:lnTo>
                  <a:pt x="190" y="226"/>
                </a:lnTo>
                <a:lnTo>
                  <a:pt x="190" y="226"/>
                </a:lnTo>
                <a:lnTo>
                  <a:pt x="186" y="226"/>
                </a:lnTo>
                <a:lnTo>
                  <a:pt x="186" y="226"/>
                </a:lnTo>
                <a:lnTo>
                  <a:pt x="183" y="225"/>
                </a:lnTo>
                <a:lnTo>
                  <a:pt x="183" y="225"/>
                </a:lnTo>
                <a:lnTo>
                  <a:pt x="177" y="226"/>
                </a:lnTo>
                <a:lnTo>
                  <a:pt x="170" y="233"/>
                </a:lnTo>
                <a:lnTo>
                  <a:pt x="170" y="233"/>
                </a:lnTo>
                <a:lnTo>
                  <a:pt x="165" y="240"/>
                </a:lnTo>
                <a:lnTo>
                  <a:pt x="162" y="247"/>
                </a:lnTo>
                <a:lnTo>
                  <a:pt x="151" y="254"/>
                </a:lnTo>
                <a:lnTo>
                  <a:pt x="130" y="263"/>
                </a:lnTo>
                <a:lnTo>
                  <a:pt x="130" y="263"/>
                </a:lnTo>
                <a:lnTo>
                  <a:pt x="102" y="277"/>
                </a:lnTo>
                <a:lnTo>
                  <a:pt x="80" y="293"/>
                </a:lnTo>
                <a:lnTo>
                  <a:pt x="61" y="308"/>
                </a:lnTo>
                <a:lnTo>
                  <a:pt x="52" y="317"/>
                </a:lnTo>
                <a:lnTo>
                  <a:pt x="45" y="328"/>
                </a:lnTo>
                <a:lnTo>
                  <a:pt x="45" y="328"/>
                </a:lnTo>
                <a:lnTo>
                  <a:pt x="33" y="345"/>
                </a:lnTo>
                <a:lnTo>
                  <a:pt x="20" y="359"/>
                </a:lnTo>
                <a:lnTo>
                  <a:pt x="10" y="375"/>
                </a:lnTo>
                <a:lnTo>
                  <a:pt x="1" y="390"/>
                </a:lnTo>
                <a:lnTo>
                  <a:pt x="1" y="390"/>
                </a:lnTo>
                <a:lnTo>
                  <a:pt x="0" y="394"/>
                </a:lnTo>
                <a:lnTo>
                  <a:pt x="0" y="394"/>
                </a:lnTo>
                <a:lnTo>
                  <a:pt x="127" y="467"/>
                </a:lnTo>
                <a:lnTo>
                  <a:pt x="127" y="467"/>
                </a:lnTo>
                <a:lnTo>
                  <a:pt x="127" y="466"/>
                </a:lnTo>
                <a:lnTo>
                  <a:pt x="127" y="466"/>
                </a:lnTo>
                <a:lnTo>
                  <a:pt x="123" y="459"/>
                </a:lnTo>
                <a:lnTo>
                  <a:pt x="118" y="452"/>
                </a:lnTo>
                <a:lnTo>
                  <a:pt x="118" y="448"/>
                </a:lnTo>
                <a:lnTo>
                  <a:pt x="118" y="443"/>
                </a:lnTo>
                <a:lnTo>
                  <a:pt x="120" y="438"/>
                </a:lnTo>
                <a:lnTo>
                  <a:pt x="123" y="429"/>
                </a:lnTo>
                <a:lnTo>
                  <a:pt x="123" y="429"/>
                </a:lnTo>
                <a:lnTo>
                  <a:pt x="129" y="422"/>
                </a:lnTo>
                <a:lnTo>
                  <a:pt x="134" y="417"/>
                </a:lnTo>
                <a:lnTo>
                  <a:pt x="137" y="415"/>
                </a:lnTo>
                <a:lnTo>
                  <a:pt x="143" y="415"/>
                </a:lnTo>
                <a:lnTo>
                  <a:pt x="143" y="415"/>
                </a:lnTo>
                <a:lnTo>
                  <a:pt x="151" y="417"/>
                </a:lnTo>
                <a:lnTo>
                  <a:pt x="157" y="418"/>
                </a:lnTo>
                <a:lnTo>
                  <a:pt x="157" y="418"/>
                </a:lnTo>
                <a:lnTo>
                  <a:pt x="165" y="422"/>
                </a:lnTo>
                <a:lnTo>
                  <a:pt x="174" y="429"/>
                </a:lnTo>
                <a:lnTo>
                  <a:pt x="188" y="441"/>
                </a:lnTo>
                <a:lnTo>
                  <a:pt x="188" y="441"/>
                </a:lnTo>
                <a:lnTo>
                  <a:pt x="190" y="445"/>
                </a:lnTo>
                <a:lnTo>
                  <a:pt x="188" y="448"/>
                </a:lnTo>
                <a:lnTo>
                  <a:pt x="184" y="450"/>
                </a:lnTo>
                <a:lnTo>
                  <a:pt x="179" y="452"/>
                </a:lnTo>
                <a:lnTo>
                  <a:pt x="179" y="452"/>
                </a:lnTo>
                <a:lnTo>
                  <a:pt x="176" y="453"/>
                </a:lnTo>
                <a:lnTo>
                  <a:pt x="174" y="455"/>
                </a:lnTo>
                <a:lnTo>
                  <a:pt x="170" y="460"/>
                </a:lnTo>
                <a:lnTo>
                  <a:pt x="165" y="469"/>
                </a:lnTo>
                <a:lnTo>
                  <a:pt x="162" y="474"/>
                </a:lnTo>
                <a:lnTo>
                  <a:pt x="157" y="479"/>
                </a:lnTo>
                <a:lnTo>
                  <a:pt x="157" y="479"/>
                </a:lnTo>
                <a:lnTo>
                  <a:pt x="153" y="483"/>
                </a:lnTo>
                <a:lnTo>
                  <a:pt x="153" y="483"/>
                </a:lnTo>
                <a:lnTo>
                  <a:pt x="378" y="612"/>
                </a:lnTo>
                <a:lnTo>
                  <a:pt x="378" y="612"/>
                </a:lnTo>
                <a:lnTo>
                  <a:pt x="389" y="619"/>
                </a:lnTo>
                <a:lnTo>
                  <a:pt x="396" y="624"/>
                </a:lnTo>
                <a:lnTo>
                  <a:pt x="403" y="633"/>
                </a:lnTo>
                <a:lnTo>
                  <a:pt x="408" y="642"/>
                </a:lnTo>
                <a:lnTo>
                  <a:pt x="408" y="642"/>
                </a:lnTo>
                <a:lnTo>
                  <a:pt x="408" y="642"/>
                </a:lnTo>
                <a:lnTo>
                  <a:pt x="413" y="650"/>
                </a:lnTo>
                <a:lnTo>
                  <a:pt x="416" y="661"/>
                </a:lnTo>
                <a:lnTo>
                  <a:pt x="418" y="671"/>
                </a:lnTo>
                <a:lnTo>
                  <a:pt x="418" y="682"/>
                </a:lnTo>
                <a:lnTo>
                  <a:pt x="418" y="1006"/>
                </a:lnTo>
                <a:lnTo>
                  <a:pt x="418" y="1006"/>
                </a:lnTo>
                <a:lnTo>
                  <a:pt x="432" y="1019"/>
                </a:lnTo>
                <a:lnTo>
                  <a:pt x="432" y="1019"/>
                </a:lnTo>
                <a:lnTo>
                  <a:pt x="443" y="1026"/>
                </a:lnTo>
                <a:lnTo>
                  <a:pt x="448" y="1031"/>
                </a:lnTo>
                <a:lnTo>
                  <a:pt x="451" y="1036"/>
                </a:lnTo>
                <a:lnTo>
                  <a:pt x="451" y="1036"/>
                </a:lnTo>
                <a:lnTo>
                  <a:pt x="455" y="1050"/>
                </a:lnTo>
                <a:lnTo>
                  <a:pt x="455" y="1057"/>
                </a:lnTo>
                <a:lnTo>
                  <a:pt x="453" y="1059"/>
                </a:lnTo>
                <a:lnTo>
                  <a:pt x="451" y="1062"/>
                </a:lnTo>
                <a:lnTo>
                  <a:pt x="451" y="1062"/>
                </a:lnTo>
                <a:lnTo>
                  <a:pt x="441" y="1067"/>
                </a:lnTo>
                <a:lnTo>
                  <a:pt x="436" y="1071"/>
                </a:lnTo>
                <a:lnTo>
                  <a:pt x="429" y="1073"/>
                </a:lnTo>
                <a:lnTo>
                  <a:pt x="429" y="1073"/>
                </a:lnTo>
                <a:lnTo>
                  <a:pt x="418" y="1073"/>
                </a:lnTo>
                <a:lnTo>
                  <a:pt x="418" y="1341"/>
                </a:lnTo>
                <a:lnTo>
                  <a:pt x="418" y="1341"/>
                </a:lnTo>
                <a:lnTo>
                  <a:pt x="418" y="1350"/>
                </a:lnTo>
                <a:lnTo>
                  <a:pt x="416" y="1361"/>
                </a:lnTo>
                <a:lnTo>
                  <a:pt x="413" y="1371"/>
                </a:lnTo>
                <a:lnTo>
                  <a:pt x="409" y="1380"/>
                </a:lnTo>
                <a:lnTo>
                  <a:pt x="404" y="1387"/>
                </a:lnTo>
                <a:lnTo>
                  <a:pt x="397" y="1395"/>
                </a:lnTo>
                <a:lnTo>
                  <a:pt x="390" y="1401"/>
                </a:lnTo>
                <a:lnTo>
                  <a:pt x="382" y="1408"/>
                </a:lnTo>
                <a:lnTo>
                  <a:pt x="382" y="1408"/>
                </a:lnTo>
                <a:lnTo>
                  <a:pt x="383" y="1409"/>
                </a:lnTo>
                <a:lnTo>
                  <a:pt x="383" y="1409"/>
                </a:lnTo>
                <a:lnTo>
                  <a:pt x="389" y="1416"/>
                </a:lnTo>
                <a:lnTo>
                  <a:pt x="394" y="1423"/>
                </a:lnTo>
                <a:lnTo>
                  <a:pt x="403" y="1434"/>
                </a:lnTo>
                <a:lnTo>
                  <a:pt x="403" y="1434"/>
                </a:lnTo>
                <a:lnTo>
                  <a:pt x="406" y="1439"/>
                </a:lnTo>
                <a:lnTo>
                  <a:pt x="408" y="1444"/>
                </a:lnTo>
                <a:lnTo>
                  <a:pt x="413" y="1458"/>
                </a:lnTo>
                <a:lnTo>
                  <a:pt x="413" y="1458"/>
                </a:lnTo>
                <a:lnTo>
                  <a:pt x="415" y="1467"/>
                </a:lnTo>
                <a:lnTo>
                  <a:pt x="415" y="1474"/>
                </a:lnTo>
                <a:lnTo>
                  <a:pt x="416" y="1481"/>
                </a:lnTo>
                <a:lnTo>
                  <a:pt x="416" y="1484"/>
                </a:lnTo>
                <a:lnTo>
                  <a:pt x="416" y="1484"/>
                </a:lnTo>
                <a:lnTo>
                  <a:pt x="422" y="1488"/>
                </a:lnTo>
                <a:lnTo>
                  <a:pt x="430" y="1493"/>
                </a:lnTo>
                <a:lnTo>
                  <a:pt x="430" y="1493"/>
                </a:lnTo>
                <a:lnTo>
                  <a:pt x="434" y="1497"/>
                </a:lnTo>
                <a:lnTo>
                  <a:pt x="439" y="1504"/>
                </a:lnTo>
                <a:lnTo>
                  <a:pt x="450" y="1519"/>
                </a:lnTo>
                <a:lnTo>
                  <a:pt x="450" y="1519"/>
                </a:lnTo>
                <a:lnTo>
                  <a:pt x="464" y="1544"/>
                </a:lnTo>
                <a:lnTo>
                  <a:pt x="464" y="1544"/>
                </a:lnTo>
                <a:lnTo>
                  <a:pt x="467" y="1554"/>
                </a:lnTo>
                <a:lnTo>
                  <a:pt x="472" y="1565"/>
                </a:lnTo>
                <a:lnTo>
                  <a:pt x="476" y="1586"/>
                </a:lnTo>
                <a:lnTo>
                  <a:pt x="476" y="1586"/>
                </a:lnTo>
                <a:lnTo>
                  <a:pt x="478" y="1600"/>
                </a:lnTo>
                <a:lnTo>
                  <a:pt x="481" y="1610"/>
                </a:lnTo>
                <a:lnTo>
                  <a:pt x="481" y="1610"/>
                </a:lnTo>
                <a:lnTo>
                  <a:pt x="483" y="1617"/>
                </a:lnTo>
                <a:lnTo>
                  <a:pt x="485" y="1617"/>
                </a:lnTo>
                <a:lnTo>
                  <a:pt x="490" y="1619"/>
                </a:lnTo>
                <a:lnTo>
                  <a:pt x="490" y="1619"/>
                </a:lnTo>
                <a:lnTo>
                  <a:pt x="491" y="1619"/>
                </a:lnTo>
                <a:lnTo>
                  <a:pt x="491" y="1619"/>
                </a:lnTo>
                <a:lnTo>
                  <a:pt x="498" y="1619"/>
                </a:lnTo>
                <a:lnTo>
                  <a:pt x="504" y="1615"/>
                </a:lnTo>
                <a:lnTo>
                  <a:pt x="516" y="1608"/>
                </a:lnTo>
                <a:lnTo>
                  <a:pt x="516" y="1608"/>
                </a:lnTo>
                <a:lnTo>
                  <a:pt x="523" y="1607"/>
                </a:lnTo>
                <a:lnTo>
                  <a:pt x="532" y="1605"/>
                </a:lnTo>
                <a:lnTo>
                  <a:pt x="553" y="1601"/>
                </a:lnTo>
                <a:lnTo>
                  <a:pt x="553" y="1601"/>
                </a:lnTo>
                <a:lnTo>
                  <a:pt x="560" y="1600"/>
                </a:lnTo>
                <a:lnTo>
                  <a:pt x="563" y="1598"/>
                </a:lnTo>
                <a:lnTo>
                  <a:pt x="566" y="1594"/>
                </a:lnTo>
                <a:lnTo>
                  <a:pt x="566" y="1594"/>
                </a:lnTo>
                <a:lnTo>
                  <a:pt x="570" y="1589"/>
                </a:lnTo>
                <a:lnTo>
                  <a:pt x="572" y="1587"/>
                </a:lnTo>
                <a:lnTo>
                  <a:pt x="577" y="1586"/>
                </a:lnTo>
                <a:lnTo>
                  <a:pt x="577" y="1586"/>
                </a:lnTo>
                <a:lnTo>
                  <a:pt x="586" y="1584"/>
                </a:lnTo>
                <a:lnTo>
                  <a:pt x="598" y="1580"/>
                </a:lnTo>
                <a:lnTo>
                  <a:pt x="617" y="1572"/>
                </a:lnTo>
                <a:lnTo>
                  <a:pt x="617" y="1572"/>
                </a:lnTo>
                <a:lnTo>
                  <a:pt x="622" y="1570"/>
                </a:lnTo>
                <a:lnTo>
                  <a:pt x="624" y="1568"/>
                </a:lnTo>
                <a:lnTo>
                  <a:pt x="626" y="1566"/>
                </a:lnTo>
                <a:lnTo>
                  <a:pt x="629" y="1561"/>
                </a:lnTo>
                <a:lnTo>
                  <a:pt x="629" y="1561"/>
                </a:lnTo>
                <a:lnTo>
                  <a:pt x="636" y="1556"/>
                </a:lnTo>
                <a:lnTo>
                  <a:pt x="645" y="1552"/>
                </a:lnTo>
                <a:lnTo>
                  <a:pt x="645" y="1552"/>
                </a:lnTo>
                <a:lnTo>
                  <a:pt x="652" y="1551"/>
                </a:lnTo>
                <a:lnTo>
                  <a:pt x="655" y="1551"/>
                </a:lnTo>
                <a:lnTo>
                  <a:pt x="659" y="1551"/>
                </a:lnTo>
                <a:lnTo>
                  <a:pt x="662" y="1549"/>
                </a:lnTo>
                <a:lnTo>
                  <a:pt x="662" y="1549"/>
                </a:lnTo>
                <a:lnTo>
                  <a:pt x="666" y="1542"/>
                </a:lnTo>
                <a:lnTo>
                  <a:pt x="668" y="1539"/>
                </a:lnTo>
                <a:lnTo>
                  <a:pt x="671" y="1535"/>
                </a:lnTo>
                <a:lnTo>
                  <a:pt x="671" y="1535"/>
                </a:lnTo>
                <a:lnTo>
                  <a:pt x="676" y="1532"/>
                </a:lnTo>
                <a:lnTo>
                  <a:pt x="683" y="1528"/>
                </a:lnTo>
                <a:lnTo>
                  <a:pt x="701" y="1521"/>
                </a:lnTo>
                <a:lnTo>
                  <a:pt x="701" y="1521"/>
                </a:lnTo>
                <a:lnTo>
                  <a:pt x="710" y="1518"/>
                </a:lnTo>
                <a:lnTo>
                  <a:pt x="711" y="1516"/>
                </a:lnTo>
                <a:lnTo>
                  <a:pt x="711" y="1514"/>
                </a:lnTo>
                <a:lnTo>
                  <a:pt x="711" y="1507"/>
                </a:lnTo>
                <a:lnTo>
                  <a:pt x="711" y="1507"/>
                </a:lnTo>
                <a:lnTo>
                  <a:pt x="713" y="1498"/>
                </a:lnTo>
                <a:lnTo>
                  <a:pt x="715" y="1491"/>
                </a:lnTo>
                <a:lnTo>
                  <a:pt x="718" y="1484"/>
                </a:lnTo>
                <a:lnTo>
                  <a:pt x="718" y="1484"/>
                </a:lnTo>
                <a:lnTo>
                  <a:pt x="720" y="1488"/>
                </a:lnTo>
                <a:lnTo>
                  <a:pt x="722" y="1491"/>
                </a:lnTo>
                <a:lnTo>
                  <a:pt x="722" y="1491"/>
                </a:lnTo>
                <a:lnTo>
                  <a:pt x="724" y="1491"/>
                </a:lnTo>
                <a:lnTo>
                  <a:pt x="724" y="1491"/>
                </a:lnTo>
                <a:lnTo>
                  <a:pt x="725" y="1490"/>
                </a:lnTo>
                <a:lnTo>
                  <a:pt x="730" y="1484"/>
                </a:lnTo>
                <a:lnTo>
                  <a:pt x="730" y="1484"/>
                </a:lnTo>
                <a:lnTo>
                  <a:pt x="739" y="1476"/>
                </a:lnTo>
                <a:lnTo>
                  <a:pt x="743" y="1465"/>
                </a:lnTo>
                <a:lnTo>
                  <a:pt x="743" y="1465"/>
                </a:lnTo>
                <a:lnTo>
                  <a:pt x="746" y="1457"/>
                </a:lnTo>
                <a:lnTo>
                  <a:pt x="746" y="1455"/>
                </a:lnTo>
                <a:lnTo>
                  <a:pt x="743" y="1453"/>
                </a:lnTo>
                <a:lnTo>
                  <a:pt x="743" y="1453"/>
                </a:lnTo>
                <a:lnTo>
                  <a:pt x="741" y="1453"/>
                </a:lnTo>
                <a:lnTo>
                  <a:pt x="739" y="1451"/>
                </a:lnTo>
                <a:lnTo>
                  <a:pt x="737" y="1451"/>
                </a:lnTo>
                <a:lnTo>
                  <a:pt x="734" y="1446"/>
                </a:lnTo>
                <a:lnTo>
                  <a:pt x="734" y="1446"/>
                </a:lnTo>
                <a:lnTo>
                  <a:pt x="732" y="1441"/>
                </a:lnTo>
                <a:lnTo>
                  <a:pt x="732" y="1437"/>
                </a:lnTo>
                <a:lnTo>
                  <a:pt x="730" y="1436"/>
                </a:lnTo>
                <a:lnTo>
                  <a:pt x="725" y="1434"/>
                </a:lnTo>
                <a:lnTo>
                  <a:pt x="725" y="1434"/>
                </a:lnTo>
                <a:lnTo>
                  <a:pt x="706" y="1423"/>
                </a:lnTo>
                <a:lnTo>
                  <a:pt x="706" y="1423"/>
                </a:lnTo>
                <a:lnTo>
                  <a:pt x="696" y="1422"/>
                </a:lnTo>
                <a:lnTo>
                  <a:pt x="694" y="1418"/>
                </a:lnTo>
                <a:lnTo>
                  <a:pt x="692" y="1415"/>
                </a:lnTo>
                <a:lnTo>
                  <a:pt x="692" y="1415"/>
                </a:lnTo>
                <a:lnTo>
                  <a:pt x="690" y="1408"/>
                </a:lnTo>
                <a:lnTo>
                  <a:pt x="690" y="1401"/>
                </a:lnTo>
                <a:lnTo>
                  <a:pt x="689" y="1394"/>
                </a:lnTo>
                <a:lnTo>
                  <a:pt x="687" y="1392"/>
                </a:lnTo>
                <a:lnTo>
                  <a:pt x="687" y="1392"/>
                </a:lnTo>
                <a:lnTo>
                  <a:pt x="687" y="1392"/>
                </a:lnTo>
                <a:lnTo>
                  <a:pt x="687" y="1392"/>
                </a:lnTo>
                <a:lnTo>
                  <a:pt x="685" y="1394"/>
                </a:lnTo>
                <a:lnTo>
                  <a:pt x="683" y="1397"/>
                </a:lnTo>
                <a:lnTo>
                  <a:pt x="682" y="1402"/>
                </a:lnTo>
                <a:lnTo>
                  <a:pt x="678" y="1406"/>
                </a:lnTo>
                <a:lnTo>
                  <a:pt x="678" y="1406"/>
                </a:lnTo>
                <a:lnTo>
                  <a:pt x="673" y="1409"/>
                </a:lnTo>
                <a:lnTo>
                  <a:pt x="668" y="1415"/>
                </a:lnTo>
                <a:lnTo>
                  <a:pt x="661" y="1420"/>
                </a:lnTo>
                <a:lnTo>
                  <a:pt x="654" y="1423"/>
                </a:lnTo>
                <a:lnTo>
                  <a:pt x="654" y="1423"/>
                </a:lnTo>
                <a:lnTo>
                  <a:pt x="640" y="1427"/>
                </a:lnTo>
                <a:lnTo>
                  <a:pt x="629" y="1427"/>
                </a:lnTo>
                <a:lnTo>
                  <a:pt x="629" y="1427"/>
                </a:lnTo>
                <a:lnTo>
                  <a:pt x="621" y="1427"/>
                </a:lnTo>
                <a:lnTo>
                  <a:pt x="621" y="1427"/>
                </a:lnTo>
                <a:lnTo>
                  <a:pt x="615" y="1427"/>
                </a:lnTo>
                <a:lnTo>
                  <a:pt x="615" y="1427"/>
                </a:lnTo>
                <a:lnTo>
                  <a:pt x="612" y="1425"/>
                </a:lnTo>
                <a:lnTo>
                  <a:pt x="610" y="1422"/>
                </a:lnTo>
                <a:lnTo>
                  <a:pt x="610" y="1422"/>
                </a:lnTo>
                <a:lnTo>
                  <a:pt x="608" y="1413"/>
                </a:lnTo>
                <a:lnTo>
                  <a:pt x="607" y="1402"/>
                </a:lnTo>
                <a:lnTo>
                  <a:pt x="607" y="1402"/>
                </a:lnTo>
                <a:lnTo>
                  <a:pt x="603" y="1390"/>
                </a:lnTo>
                <a:lnTo>
                  <a:pt x="601" y="1387"/>
                </a:lnTo>
                <a:lnTo>
                  <a:pt x="601" y="1387"/>
                </a:lnTo>
                <a:lnTo>
                  <a:pt x="601" y="1394"/>
                </a:lnTo>
                <a:lnTo>
                  <a:pt x="603" y="1401"/>
                </a:lnTo>
                <a:lnTo>
                  <a:pt x="601" y="1404"/>
                </a:lnTo>
                <a:lnTo>
                  <a:pt x="601" y="1404"/>
                </a:lnTo>
                <a:lnTo>
                  <a:pt x="600" y="1409"/>
                </a:lnTo>
                <a:lnTo>
                  <a:pt x="598" y="1413"/>
                </a:lnTo>
                <a:lnTo>
                  <a:pt x="598" y="1413"/>
                </a:lnTo>
                <a:lnTo>
                  <a:pt x="598" y="1411"/>
                </a:lnTo>
                <a:lnTo>
                  <a:pt x="598" y="1411"/>
                </a:lnTo>
                <a:lnTo>
                  <a:pt x="593" y="1402"/>
                </a:lnTo>
                <a:lnTo>
                  <a:pt x="584" y="1387"/>
                </a:lnTo>
                <a:lnTo>
                  <a:pt x="584" y="1387"/>
                </a:lnTo>
                <a:lnTo>
                  <a:pt x="579" y="1373"/>
                </a:lnTo>
                <a:lnTo>
                  <a:pt x="577" y="1369"/>
                </a:lnTo>
                <a:lnTo>
                  <a:pt x="572" y="1362"/>
                </a:lnTo>
                <a:lnTo>
                  <a:pt x="572" y="1362"/>
                </a:lnTo>
                <a:lnTo>
                  <a:pt x="566" y="1357"/>
                </a:lnTo>
                <a:lnTo>
                  <a:pt x="565" y="1354"/>
                </a:lnTo>
                <a:lnTo>
                  <a:pt x="563" y="1350"/>
                </a:lnTo>
                <a:lnTo>
                  <a:pt x="561" y="1345"/>
                </a:lnTo>
                <a:lnTo>
                  <a:pt x="561" y="1345"/>
                </a:lnTo>
                <a:lnTo>
                  <a:pt x="553" y="1334"/>
                </a:lnTo>
                <a:lnTo>
                  <a:pt x="551" y="1331"/>
                </a:lnTo>
                <a:lnTo>
                  <a:pt x="551" y="1326"/>
                </a:lnTo>
                <a:lnTo>
                  <a:pt x="551" y="1326"/>
                </a:lnTo>
                <a:lnTo>
                  <a:pt x="558" y="1319"/>
                </a:lnTo>
                <a:lnTo>
                  <a:pt x="561" y="1313"/>
                </a:lnTo>
                <a:lnTo>
                  <a:pt x="561" y="1313"/>
                </a:lnTo>
                <a:lnTo>
                  <a:pt x="563" y="1312"/>
                </a:lnTo>
                <a:lnTo>
                  <a:pt x="563" y="1312"/>
                </a:lnTo>
                <a:lnTo>
                  <a:pt x="572" y="1312"/>
                </a:lnTo>
                <a:lnTo>
                  <a:pt x="572" y="1312"/>
                </a:lnTo>
                <a:lnTo>
                  <a:pt x="582" y="1312"/>
                </a:lnTo>
                <a:lnTo>
                  <a:pt x="582" y="1312"/>
                </a:lnTo>
                <a:lnTo>
                  <a:pt x="587" y="1312"/>
                </a:lnTo>
                <a:lnTo>
                  <a:pt x="593" y="1315"/>
                </a:lnTo>
                <a:lnTo>
                  <a:pt x="593" y="1315"/>
                </a:lnTo>
                <a:lnTo>
                  <a:pt x="594" y="1319"/>
                </a:lnTo>
                <a:lnTo>
                  <a:pt x="596" y="1322"/>
                </a:lnTo>
                <a:lnTo>
                  <a:pt x="600" y="1334"/>
                </a:lnTo>
                <a:lnTo>
                  <a:pt x="600" y="1334"/>
                </a:lnTo>
                <a:lnTo>
                  <a:pt x="603" y="1341"/>
                </a:lnTo>
                <a:lnTo>
                  <a:pt x="607" y="1347"/>
                </a:lnTo>
                <a:lnTo>
                  <a:pt x="615" y="1355"/>
                </a:lnTo>
                <a:lnTo>
                  <a:pt x="615" y="1355"/>
                </a:lnTo>
                <a:lnTo>
                  <a:pt x="619" y="1357"/>
                </a:lnTo>
                <a:lnTo>
                  <a:pt x="619" y="1357"/>
                </a:lnTo>
                <a:lnTo>
                  <a:pt x="619" y="1357"/>
                </a:lnTo>
                <a:lnTo>
                  <a:pt x="619" y="1357"/>
                </a:lnTo>
                <a:lnTo>
                  <a:pt x="619" y="1357"/>
                </a:lnTo>
                <a:lnTo>
                  <a:pt x="619" y="1357"/>
                </a:lnTo>
                <a:lnTo>
                  <a:pt x="621" y="1357"/>
                </a:lnTo>
                <a:lnTo>
                  <a:pt x="626" y="1361"/>
                </a:lnTo>
                <a:lnTo>
                  <a:pt x="626" y="1361"/>
                </a:lnTo>
                <a:lnTo>
                  <a:pt x="635" y="1371"/>
                </a:lnTo>
                <a:lnTo>
                  <a:pt x="638" y="1373"/>
                </a:lnTo>
                <a:lnTo>
                  <a:pt x="643" y="1376"/>
                </a:lnTo>
                <a:lnTo>
                  <a:pt x="643" y="1376"/>
                </a:lnTo>
                <a:lnTo>
                  <a:pt x="652" y="1378"/>
                </a:lnTo>
                <a:lnTo>
                  <a:pt x="659" y="1378"/>
                </a:lnTo>
                <a:lnTo>
                  <a:pt x="659" y="1378"/>
                </a:lnTo>
                <a:lnTo>
                  <a:pt x="671" y="1378"/>
                </a:lnTo>
                <a:lnTo>
                  <a:pt x="671" y="1378"/>
                </a:lnTo>
                <a:lnTo>
                  <a:pt x="682" y="1378"/>
                </a:lnTo>
                <a:lnTo>
                  <a:pt x="682" y="1378"/>
                </a:lnTo>
                <a:lnTo>
                  <a:pt x="692" y="1378"/>
                </a:lnTo>
                <a:lnTo>
                  <a:pt x="696" y="1380"/>
                </a:lnTo>
                <a:lnTo>
                  <a:pt x="697" y="1383"/>
                </a:lnTo>
                <a:lnTo>
                  <a:pt x="697" y="1383"/>
                </a:lnTo>
                <a:lnTo>
                  <a:pt x="701" y="1392"/>
                </a:lnTo>
                <a:lnTo>
                  <a:pt x="704" y="1395"/>
                </a:lnTo>
                <a:lnTo>
                  <a:pt x="711" y="1397"/>
                </a:lnTo>
                <a:lnTo>
                  <a:pt x="711" y="1397"/>
                </a:lnTo>
                <a:lnTo>
                  <a:pt x="724" y="1399"/>
                </a:lnTo>
                <a:lnTo>
                  <a:pt x="734" y="1401"/>
                </a:lnTo>
                <a:lnTo>
                  <a:pt x="734" y="1401"/>
                </a:lnTo>
                <a:lnTo>
                  <a:pt x="750" y="1408"/>
                </a:lnTo>
                <a:lnTo>
                  <a:pt x="760" y="1411"/>
                </a:lnTo>
                <a:lnTo>
                  <a:pt x="772" y="1413"/>
                </a:lnTo>
                <a:lnTo>
                  <a:pt x="772" y="1413"/>
                </a:lnTo>
                <a:lnTo>
                  <a:pt x="790" y="1413"/>
                </a:lnTo>
                <a:lnTo>
                  <a:pt x="790" y="1413"/>
                </a:lnTo>
                <a:lnTo>
                  <a:pt x="799" y="1413"/>
                </a:lnTo>
                <a:lnTo>
                  <a:pt x="809" y="1409"/>
                </a:lnTo>
                <a:lnTo>
                  <a:pt x="809" y="1409"/>
                </a:lnTo>
                <a:lnTo>
                  <a:pt x="823" y="1402"/>
                </a:lnTo>
                <a:lnTo>
                  <a:pt x="833" y="1402"/>
                </a:lnTo>
                <a:lnTo>
                  <a:pt x="833" y="1402"/>
                </a:lnTo>
                <a:lnTo>
                  <a:pt x="846" y="1401"/>
                </a:lnTo>
                <a:lnTo>
                  <a:pt x="853" y="1399"/>
                </a:lnTo>
                <a:lnTo>
                  <a:pt x="853" y="1399"/>
                </a:lnTo>
                <a:lnTo>
                  <a:pt x="854" y="1399"/>
                </a:lnTo>
                <a:lnTo>
                  <a:pt x="854" y="1401"/>
                </a:lnTo>
                <a:lnTo>
                  <a:pt x="854" y="1401"/>
                </a:lnTo>
                <a:lnTo>
                  <a:pt x="860" y="1409"/>
                </a:lnTo>
                <a:lnTo>
                  <a:pt x="860" y="1409"/>
                </a:lnTo>
                <a:lnTo>
                  <a:pt x="867" y="1427"/>
                </a:lnTo>
                <a:lnTo>
                  <a:pt x="867" y="1427"/>
                </a:lnTo>
                <a:lnTo>
                  <a:pt x="868" y="1430"/>
                </a:lnTo>
                <a:lnTo>
                  <a:pt x="872" y="1432"/>
                </a:lnTo>
                <a:lnTo>
                  <a:pt x="884" y="1437"/>
                </a:lnTo>
                <a:lnTo>
                  <a:pt x="884" y="1437"/>
                </a:lnTo>
                <a:lnTo>
                  <a:pt x="889" y="1441"/>
                </a:lnTo>
                <a:lnTo>
                  <a:pt x="893" y="1443"/>
                </a:lnTo>
                <a:lnTo>
                  <a:pt x="894" y="1444"/>
                </a:lnTo>
                <a:lnTo>
                  <a:pt x="898" y="1444"/>
                </a:lnTo>
                <a:lnTo>
                  <a:pt x="898" y="1444"/>
                </a:lnTo>
                <a:lnTo>
                  <a:pt x="900" y="1444"/>
                </a:lnTo>
                <a:lnTo>
                  <a:pt x="900" y="1444"/>
                </a:lnTo>
                <a:lnTo>
                  <a:pt x="917" y="1443"/>
                </a:lnTo>
                <a:lnTo>
                  <a:pt x="917" y="1443"/>
                </a:lnTo>
                <a:lnTo>
                  <a:pt x="917" y="1446"/>
                </a:lnTo>
                <a:lnTo>
                  <a:pt x="915" y="1448"/>
                </a:lnTo>
                <a:lnTo>
                  <a:pt x="912" y="1450"/>
                </a:lnTo>
                <a:lnTo>
                  <a:pt x="912" y="1450"/>
                </a:lnTo>
                <a:lnTo>
                  <a:pt x="901" y="1455"/>
                </a:lnTo>
                <a:lnTo>
                  <a:pt x="893" y="1455"/>
                </a:lnTo>
                <a:lnTo>
                  <a:pt x="893" y="1455"/>
                </a:lnTo>
                <a:lnTo>
                  <a:pt x="891" y="1455"/>
                </a:lnTo>
                <a:lnTo>
                  <a:pt x="891" y="1455"/>
                </a:lnTo>
                <a:lnTo>
                  <a:pt x="891" y="1455"/>
                </a:lnTo>
                <a:lnTo>
                  <a:pt x="891" y="1455"/>
                </a:lnTo>
                <a:lnTo>
                  <a:pt x="893" y="1460"/>
                </a:lnTo>
                <a:lnTo>
                  <a:pt x="905" y="1470"/>
                </a:lnTo>
                <a:lnTo>
                  <a:pt x="905" y="1470"/>
                </a:lnTo>
                <a:lnTo>
                  <a:pt x="914" y="1479"/>
                </a:lnTo>
                <a:lnTo>
                  <a:pt x="919" y="1481"/>
                </a:lnTo>
                <a:lnTo>
                  <a:pt x="922" y="1481"/>
                </a:lnTo>
                <a:lnTo>
                  <a:pt x="922" y="1481"/>
                </a:lnTo>
                <a:lnTo>
                  <a:pt x="929" y="1481"/>
                </a:lnTo>
                <a:lnTo>
                  <a:pt x="929" y="1481"/>
                </a:lnTo>
                <a:lnTo>
                  <a:pt x="936" y="1479"/>
                </a:lnTo>
                <a:lnTo>
                  <a:pt x="940" y="1476"/>
                </a:lnTo>
                <a:lnTo>
                  <a:pt x="943" y="1467"/>
                </a:lnTo>
                <a:lnTo>
                  <a:pt x="943" y="1467"/>
                </a:lnTo>
                <a:lnTo>
                  <a:pt x="949" y="1458"/>
                </a:lnTo>
                <a:lnTo>
                  <a:pt x="956" y="1453"/>
                </a:lnTo>
                <a:lnTo>
                  <a:pt x="956" y="1453"/>
                </a:lnTo>
                <a:lnTo>
                  <a:pt x="956" y="1455"/>
                </a:lnTo>
                <a:lnTo>
                  <a:pt x="956" y="1455"/>
                </a:lnTo>
                <a:lnTo>
                  <a:pt x="956" y="1493"/>
                </a:lnTo>
                <a:lnTo>
                  <a:pt x="956" y="1521"/>
                </a:lnTo>
                <a:lnTo>
                  <a:pt x="957" y="1539"/>
                </a:lnTo>
                <a:lnTo>
                  <a:pt x="957" y="1539"/>
                </a:lnTo>
                <a:lnTo>
                  <a:pt x="957" y="1547"/>
                </a:lnTo>
                <a:lnTo>
                  <a:pt x="959" y="1556"/>
                </a:lnTo>
                <a:lnTo>
                  <a:pt x="963" y="1572"/>
                </a:lnTo>
                <a:lnTo>
                  <a:pt x="973" y="1596"/>
                </a:lnTo>
                <a:lnTo>
                  <a:pt x="973" y="1596"/>
                </a:lnTo>
                <a:lnTo>
                  <a:pt x="1003" y="1652"/>
                </a:lnTo>
                <a:lnTo>
                  <a:pt x="1022" y="1689"/>
                </a:lnTo>
                <a:lnTo>
                  <a:pt x="1022" y="1689"/>
                </a:lnTo>
                <a:lnTo>
                  <a:pt x="1025" y="1696"/>
                </a:lnTo>
                <a:lnTo>
                  <a:pt x="1027" y="1697"/>
                </a:lnTo>
                <a:lnTo>
                  <a:pt x="1029" y="1697"/>
                </a:lnTo>
                <a:lnTo>
                  <a:pt x="1029" y="1697"/>
                </a:lnTo>
                <a:lnTo>
                  <a:pt x="1032" y="1696"/>
                </a:lnTo>
                <a:lnTo>
                  <a:pt x="1038" y="1692"/>
                </a:lnTo>
                <a:lnTo>
                  <a:pt x="1038" y="1692"/>
                </a:lnTo>
                <a:lnTo>
                  <a:pt x="1045" y="1687"/>
                </a:lnTo>
                <a:lnTo>
                  <a:pt x="1050" y="1682"/>
                </a:lnTo>
                <a:lnTo>
                  <a:pt x="1053" y="1675"/>
                </a:lnTo>
                <a:lnTo>
                  <a:pt x="1055" y="1669"/>
                </a:lnTo>
                <a:lnTo>
                  <a:pt x="1055" y="1669"/>
                </a:lnTo>
                <a:lnTo>
                  <a:pt x="1058" y="1655"/>
                </a:lnTo>
                <a:lnTo>
                  <a:pt x="1064" y="1641"/>
                </a:lnTo>
                <a:lnTo>
                  <a:pt x="1064" y="1641"/>
                </a:lnTo>
                <a:lnTo>
                  <a:pt x="1069" y="1629"/>
                </a:lnTo>
                <a:lnTo>
                  <a:pt x="1071" y="1624"/>
                </a:lnTo>
                <a:lnTo>
                  <a:pt x="1072" y="1615"/>
                </a:lnTo>
                <a:lnTo>
                  <a:pt x="1072" y="1615"/>
                </a:lnTo>
                <a:lnTo>
                  <a:pt x="1072" y="1600"/>
                </a:lnTo>
                <a:lnTo>
                  <a:pt x="1072" y="1584"/>
                </a:lnTo>
                <a:lnTo>
                  <a:pt x="1072" y="1584"/>
                </a:lnTo>
                <a:lnTo>
                  <a:pt x="1072" y="1575"/>
                </a:lnTo>
                <a:lnTo>
                  <a:pt x="1076" y="1572"/>
                </a:lnTo>
                <a:lnTo>
                  <a:pt x="1079" y="1570"/>
                </a:lnTo>
                <a:lnTo>
                  <a:pt x="1085" y="1566"/>
                </a:lnTo>
                <a:lnTo>
                  <a:pt x="1085" y="1566"/>
                </a:lnTo>
                <a:lnTo>
                  <a:pt x="1092" y="1565"/>
                </a:lnTo>
                <a:lnTo>
                  <a:pt x="1099" y="1559"/>
                </a:lnTo>
                <a:lnTo>
                  <a:pt x="1111" y="1549"/>
                </a:lnTo>
                <a:lnTo>
                  <a:pt x="1130" y="1530"/>
                </a:lnTo>
                <a:lnTo>
                  <a:pt x="1130" y="1530"/>
                </a:lnTo>
                <a:lnTo>
                  <a:pt x="1151" y="1509"/>
                </a:lnTo>
                <a:lnTo>
                  <a:pt x="1165" y="1497"/>
                </a:lnTo>
                <a:lnTo>
                  <a:pt x="1175" y="1488"/>
                </a:lnTo>
                <a:lnTo>
                  <a:pt x="1181" y="1483"/>
                </a:lnTo>
                <a:lnTo>
                  <a:pt x="1181" y="1483"/>
                </a:lnTo>
                <a:lnTo>
                  <a:pt x="1181" y="1477"/>
                </a:lnTo>
                <a:lnTo>
                  <a:pt x="1179" y="1472"/>
                </a:lnTo>
                <a:lnTo>
                  <a:pt x="1179" y="1470"/>
                </a:lnTo>
                <a:lnTo>
                  <a:pt x="1181" y="1469"/>
                </a:lnTo>
                <a:lnTo>
                  <a:pt x="1186" y="1467"/>
                </a:lnTo>
                <a:lnTo>
                  <a:pt x="1186" y="1467"/>
                </a:lnTo>
                <a:lnTo>
                  <a:pt x="1214" y="1465"/>
                </a:lnTo>
                <a:lnTo>
                  <a:pt x="1228" y="1462"/>
                </a:lnTo>
                <a:lnTo>
                  <a:pt x="1235" y="1460"/>
                </a:lnTo>
                <a:lnTo>
                  <a:pt x="1240" y="1457"/>
                </a:lnTo>
                <a:lnTo>
                  <a:pt x="1240" y="1457"/>
                </a:lnTo>
                <a:lnTo>
                  <a:pt x="1247" y="1451"/>
                </a:lnTo>
                <a:lnTo>
                  <a:pt x="1252" y="1448"/>
                </a:lnTo>
                <a:lnTo>
                  <a:pt x="1252" y="1448"/>
                </a:lnTo>
                <a:lnTo>
                  <a:pt x="1254" y="1450"/>
                </a:lnTo>
                <a:lnTo>
                  <a:pt x="1256" y="1451"/>
                </a:lnTo>
                <a:lnTo>
                  <a:pt x="1259" y="1460"/>
                </a:lnTo>
                <a:lnTo>
                  <a:pt x="1259" y="1460"/>
                </a:lnTo>
                <a:lnTo>
                  <a:pt x="1264" y="1472"/>
                </a:lnTo>
                <a:lnTo>
                  <a:pt x="1271" y="1481"/>
                </a:lnTo>
                <a:lnTo>
                  <a:pt x="1278" y="1488"/>
                </a:lnTo>
                <a:lnTo>
                  <a:pt x="1287" y="1495"/>
                </a:lnTo>
                <a:lnTo>
                  <a:pt x="1287" y="1495"/>
                </a:lnTo>
                <a:lnTo>
                  <a:pt x="1294" y="1502"/>
                </a:lnTo>
                <a:lnTo>
                  <a:pt x="1299" y="1512"/>
                </a:lnTo>
                <a:lnTo>
                  <a:pt x="1304" y="1530"/>
                </a:lnTo>
                <a:lnTo>
                  <a:pt x="1304" y="1530"/>
                </a:lnTo>
                <a:lnTo>
                  <a:pt x="1304" y="1537"/>
                </a:lnTo>
                <a:lnTo>
                  <a:pt x="1303" y="1544"/>
                </a:lnTo>
                <a:lnTo>
                  <a:pt x="1299" y="1558"/>
                </a:lnTo>
                <a:lnTo>
                  <a:pt x="1299" y="1558"/>
                </a:lnTo>
                <a:lnTo>
                  <a:pt x="1301" y="1561"/>
                </a:lnTo>
                <a:lnTo>
                  <a:pt x="1304" y="1563"/>
                </a:lnTo>
                <a:lnTo>
                  <a:pt x="1315" y="1563"/>
                </a:lnTo>
                <a:lnTo>
                  <a:pt x="1315" y="1563"/>
                </a:lnTo>
                <a:lnTo>
                  <a:pt x="1320" y="1563"/>
                </a:lnTo>
                <a:lnTo>
                  <a:pt x="1325" y="1559"/>
                </a:lnTo>
                <a:lnTo>
                  <a:pt x="1336" y="1547"/>
                </a:lnTo>
                <a:lnTo>
                  <a:pt x="1336" y="1547"/>
                </a:lnTo>
                <a:lnTo>
                  <a:pt x="1339" y="1542"/>
                </a:lnTo>
                <a:lnTo>
                  <a:pt x="1341" y="1540"/>
                </a:lnTo>
                <a:lnTo>
                  <a:pt x="1341" y="1540"/>
                </a:lnTo>
                <a:lnTo>
                  <a:pt x="1343" y="1542"/>
                </a:lnTo>
                <a:lnTo>
                  <a:pt x="1346" y="1547"/>
                </a:lnTo>
                <a:lnTo>
                  <a:pt x="1346" y="1547"/>
                </a:lnTo>
                <a:lnTo>
                  <a:pt x="1355" y="1577"/>
                </a:lnTo>
                <a:lnTo>
                  <a:pt x="1362" y="1605"/>
                </a:lnTo>
                <a:lnTo>
                  <a:pt x="1362" y="1605"/>
                </a:lnTo>
                <a:lnTo>
                  <a:pt x="1365" y="1628"/>
                </a:lnTo>
                <a:lnTo>
                  <a:pt x="1365" y="1641"/>
                </a:lnTo>
                <a:lnTo>
                  <a:pt x="1365" y="1657"/>
                </a:lnTo>
                <a:lnTo>
                  <a:pt x="1365" y="1657"/>
                </a:lnTo>
                <a:lnTo>
                  <a:pt x="1360" y="1678"/>
                </a:lnTo>
                <a:lnTo>
                  <a:pt x="1360" y="1687"/>
                </a:lnTo>
                <a:lnTo>
                  <a:pt x="1364" y="1692"/>
                </a:lnTo>
                <a:lnTo>
                  <a:pt x="1364" y="1692"/>
                </a:lnTo>
                <a:lnTo>
                  <a:pt x="1372" y="1701"/>
                </a:lnTo>
                <a:lnTo>
                  <a:pt x="1385" y="1710"/>
                </a:lnTo>
                <a:lnTo>
                  <a:pt x="1395" y="1718"/>
                </a:lnTo>
                <a:lnTo>
                  <a:pt x="1399" y="1723"/>
                </a:lnTo>
                <a:lnTo>
                  <a:pt x="1400" y="1729"/>
                </a:lnTo>
                <a:lnTo>
                  <a:pt x="1400" y="1729"/>
                </a:lnTo>
                <a:lnTo>
                  <a:pt x="1407" y="1751"/>
                </a:lnTo>
                <a:lnTo>
                  <a:pt x="1411" y="1764"/>
                </a:lnTo>
                <a:lnTo>
                  <a:pt x="1414" y="1774"/>
                </a:lnTo>
                <a:lnTo>
                  <a:pt x="1414" y="1774"/>
                </a:lnTo>
                <a:lnTo>
                  <a:pt x="1420" y="1781"/>
                </a:lnTo>
                <a:lnTo>
                  <a:pt x="1428" y="1788"/>
                </a:lnTo>
                <a:lnTo>
                  <a:pt x="1437" y="1795"/>
                </a:lnTo>
                <a:lnTo>
                  <a:pt x="1449" y="1800"/>
                </a:lnTo>
                <a:lnTo>
                  <a:pt x="1449" y="1800"/>
                </a:lnTo>
                <a:lnTo>
                  <a:pt x="1460" y="1805"/>
                </a:lnTo>
                <a:lnTo>
                  <a:pt x="1460" y="1805"/>
                </a:lnTo>
                <a:lnTo>
                  <a:pt x="1461" y="1804"/>
                </a:lnTo>
                <a:lnTo>
                  <a:pt x="1460" y="1802"/>
                </a:lnTo>
                <a:lnTo>
                  <a:pt x="1454" y="1792"/>
                </a:lnTo>
                <a:lnTo>
                  <a:pt x="1454" y="1792"/>
                </a:lnTo>
                <a:lnTo>
                  <a:pt x="1449" y="1783"/>
                </a:lnTo>
                <a:lnTo>
                  <a:pt x="1446" y="1774"/>
                </a:lnTo>
                <a:lnTo>
                  <a:pt x="1442" y="1753"/>
                </a:lnTo>
                <a:lnTo>
                  <a:pt x="1442" y="1753"/>
                </a:lnTo>
                <a:lnTo>
                  <a:pt x="1441" y="1746"/>
                </a:lnTo>
                <a:lnTo>
                  <a:pt x="1439" y="1739"/>
                </a:lnTo>
                <a:lnTo>
                  <a:pt x="1434" y="1734"/>
                </a:lnTo>
                <a:lnTo>
                  <a:pt x="1425" y="1727"/>
                </a:lnTo>
                <a:lnTo>
                  <a:pt x="1425" y="1727"/>
                </a:lnTo>
                <a:lnTo>
                  <a:pt x="1414" y="1718"/>
                </a:lnTo>
                <a:lnTo>
                  <a:pt x="1407" y="1715"/>
                </a:lnTo>
                <a:lnTo>
                  <a:pt x="1406" y="1711"/>
                </a:lnTo>
                <a:lnTo>
                  <a:pt x="1400" y="1704"/>
                </a:lnTo>
                <a:lnTo>
                  <a:pt x="1400" y="1704"/>
                </a:lnTo>
                <a:lnTo>
                  <a:pt x="1397" y="1692"/>
                </a:lnTo>
                <a:lnTo>
                  <a:pt x="1393" y="1682"/>
                </a:lnTo>
                <a:lnTo>
                  <a:pt x="1392" y="1676"/>
                </a:lnTo>
                <a:lnTo>
                  <a:pt x="1390" y="1675"/>
                </a:lnTo>
                <a:lnTo>
                  <a:pt x="1386" y="1673"/>
                </a:lnTo>
                <a:lnTo>
                  <a:pt x="1386" y="1673"/>
                </a:lnTo>
                <a:lnTo>
                  <a:pt x="1385" y="1673"/>
                </a:lnTo>
                <a:lnTo>
                  <a:pt x="1385" y="1673"/>
                </a:lnTo>
                <a:lnTo>
                  <a:pt x="1385" y="1673"/>
                </a:lnTo>
                <a:lnTo>
                  <a:pt x="1385" y="1673"/>
                </a:lnTo>
                <a:lnTo>
                  <a:pt x="1381" y="1673"/>
                </a:lnTo>
                <a:lnTo>
                  <a:pt x="1379" y="1671"/>
                </a:lnTo>
                <a:lnTo>
                  <a:pt x="1378" y="1664"/>
                </a:lnTo>
                <a:lnTo>
                  <a:pt x="1379" y="1655"/>
                </a:lnTo>
                <a:lnTo>
                  <a:pt x="1381" y="1643"/>
                </a:lnTo>
                <a:lnTo>
                  <a:pt x="1381" y="1643"/>
                </a:lnTo>
                <a:lnTo>
                  <a:pt x="1381" y="1640"/>
                </a:lnTo>
                <a:lnTo>
                  <a:pt x="1383" y="1636"/>
                </a:lnTo>
                <a:lnTo>
                  <a:pt x="1388" y="1631"/>
                </a:lnTo>
                <a:lnTo>
                  <a:pt x="1392" y="1626"/>
                </a:lnTo>
                <a:lnTo>
                  <a:pt x="1393" y="1622"/>
                </a:lnTo>
                <a:lnTo>
                  <a:pt x="1393" y="1619"/>
                </a:lnTo>
                <a:lnTo>
                  <a:pt x="1393" y="1619"/>
                </a:lnTo>
                <a:lnTo>
                  <a:pt x="1393" y="1610"/>
                </a:lnTo>
                <a:lnTo>
                  <a:pt x="1395" y="1607"/>
                </a:lnTo>
                <a:lnTo>
                  <a:pt x="1399" y="1605"/>
                </a:lnTo>
                <a:lnTo>
                  <a:pt x="1404" y="1605"/>
                </a:lnTo>
                <a:lnTo>
                  <a:pt x="1404" y="1605"/>
                </a:lnTo>
                <a:lnTo>
                  <a:pt x="1404" y="1605"/>
                </a:lnTo>
                <a:lnTo>
                  <a:pt x="1404" y="1605"/>
                </a:lnTo>
                <a:lnTo>
                  <a:pt x="1406" y="1605"/>
                </a:lnTo>
                <a:lnTo>
                  <a:pt x="1406" y="1605"/>
                </a:lnTo>
                <a:lnTo>
                  <a:pt x="1406" y="1605"/>
                </a:lnTo>
                <a:lnTo>
                  <a:pt x="1406" y="1605"/>
                </a:lnTo>
                <a:lnTo>
                  <a:pt x="1406" y="1605"/>
                </a:lnTo>
                <a:lnTo>
                  <a:pt x="1407" y="1607"/>
                </a:lnTo>
                <a:lnTo>
                  <a:pt x="1406" y="1610"/>
                </a:lnTo>
                <a:lnTo>
                  <a:pt x="1406" y="1614"/>
                </a:lnTo>
                <a:lnTo>
                  <a:pt x="1406" y="1615"/>
                </a:lnTo>
                <a:lnTo>
                  <a:pt x="1407" y="1615"/>
                </a:lnTo>
                <a:lnTo>
                  <a:pt x="1407" y="1615"/>
                </a:lnTo>
                <a:lnTo>
                  <a:pt x="1430" y="1622"/>
                </a:lnTo>
                <a:lnTo>
                  <a:pt x="1446" y="1629"/>
                </a:lnTo>
                <a:lnTo>
                  <a:pt x="1451" y="1634"/>
                </a:lnTo>
                <a:lnTo>
                  <a:pt x="1456" y="1638"/>
                </a:lnTo>
                <a:lnTo>
                  <a:pt x="1456" y="1638"/>
                </a:lnTo>
                <a:lnTo>
                  <a:pt x="1465" y="1647"/>
                </a:lnTo>
                <a:lnTo>
                  <a:pt x="1470" y="1655"/>
                </a:lnTo>
                <a:lnTo>
                  <a:pt x="1474" y="1664"/>
                </a:lnTo>
                <a:lnTo>
                  <a:pt x="1474" y="1675"/>
                </a:lnTo>
                <a:lnTo>
                  <a:pt x="1474" y="1675"/>
                </a:lnTo>
                <a:lnTo>
                  <a:pt x="1474" y="1682"/>
                </a:lnTo>
                <a:lnTo>
                  <a:pt x="1474" y="1683"/>
                </a:lnTo>
                <a:lnTo>
                  <a:pt x="1474" y="1683"/>
                </a:lnTo>
                <a:lnTo>
                  <a:pt x="1479" y="1680"/>
                </a:lnTo>
                <a:lnTo>
                  <a:pt x="1489" y="1671"/>
                </a:lnTo>
                <a:lnTo>
                  <a:pt x="1489" y="1671"/>
                </a:lnTo>
                <a:lnTo>
                  <a:pt x="1503" y="1661"/>
                </a:lnTo>
                <a:lnTo>
                  <a:pt x="1521" y="1645"/>
                </a:lnTo>
                <a:lnTo>
                  <a:pt x="1528" y="1636"/>
                </a:lnTo>
                <a:lnTo>
                  <a:pt x="1533" y="1628"/>
                </a:lnTo>
                <a:lnTo>
                  <a:pt x="1536" y="1621"/>
                </a:lnTo>
                <a:lnTo>
                  <a:pt x="1538" y="1614"/>
                </a:lnTo>
                <a:lnTo>
                  <a:pt x="1538" y="1614"/>
                </a:lnTo>
                <a:lnTo>
                  <a:pt x="1536" y="1591"/>
                </a:lnTo>
                <a:lnTo>
                  <a:pt x="1535" y="1582"/>
                </a:lnTo>
                <a:lnTo>
                  <a:pt x="1529" y="1570"/>
                </a:lnTo>
                <a:lnTo>
                  <a:pt x="1529" y="1570"/>
                </a:lnTo>
                <a:lnTo>
                  <a:pt x="1521" y="1558"/>
                </a:lnTo>
                <a:lnTo>
                  <a:pt x="1509" y="1542"/>
                </a:lnTo>
                <a:lnTo>
                  <a:pt x="1488" y="1519"/>
                </a:lnTo>
                <a:lnTo>
                  <a:pt x="1488" y="1519"/>
                </a:lnTo>
                <a:lnTo>
                  <a:pt x="1484" y="1518"/>
                </a:lnTo>
                <a:lnTo>
                  <a:pt x="1482" y="1514"/>
                </a:lnTo>
                <a:lnTo>
                  <a:pt x="1482" y="1511"/>
                </a:lnTo>
                <a:lnTo>
                  <a:pt x="1486" y="1502"/>
                </a:lnTo>
                <a:lnTo>
                  <a:pt x="1486" y="1502"/>
                </a:lnTo>
                <a:lnTo>
                  <a:pt x="1488" y="1497"/>
                </a:lnTo>
                <a:lnTo>
                  <a:pt x="1491" y="1493"/>
                </a:lnTo>
                <a:lnTo>
                  <a:pt x="1500" y="1486"/>
                </a:lnTo>
                <a:lnTo>
                  <a:pt x="1510" y="1479"/>
                </a:lnTo>
                <a:lnTo>
                  <a:pt x="1521" y="1472"/>
                </a:lnTo>
                <a:lnTo>
                  <a:pt x="1521" y="1472"/>
                </a:lnTo>
                <a:lnTo>
                  <a:pt x="1526" y="1467"/>
                </a:lnTo>
                <a:lnTo>
                  <a:pt x="1531" y="1465"/>
                </a:lnTo>
                <a:lnTo>
                  <a:pt x="1540" y="1464"/>
                </a:lnTo>
                <a:lnTo>
                  <a:pt x="1540" y="1464"/>
                </a:lnTo>
                <a:lnTo>
                  <a:pt x="1547" y="1464"/>
                </a:lnTo>
                <a:lnTo>
                  <a:pt x="1552" y="1465"/>
                </a:lnTo>
                <a:lnTo>
                  <a:pt x="1552" y="1465"/>
                </a:lnTo>
                <a:lnTo>
                  <a:pt x="1554" y="1467"/>
                </a:lnTo>
                <a:lnTo>
                  <a:pt x="1556" y="1470"/>
                </a:lnTo>
                <a:lnTo>
                  <a:pt x="1556" y="1479"/>
                </a:lnTo>
                <a:lnTo>
                  <a:pt x="1556" y="1479"/>
                </a:lnTo>
                <a:lnTo>
                  <a:pt x="1556" y="1483"/>
                </a:lnTo>
                <a:lnTo>
                  <a:pt x="1557" y="1484"/>
                </a:lnTo>
                <a:lnTo>
                  <a:pt x="1561" y="1486"/>
                </a:lnTo>
                <a:lnTo>
                  <a:pt x="1561" y="1486"/>
                </a:lnTo>
                <a:lnTo>
                  <a:pt x="1563" y="1486"/>
                </a:lnTo>
                <a:lnTo>
                  <a:pt x="1563" y="1484"/>
                </a:lnTo>
                <a:lnTo>
                  <a:pt x="1563" y="1484"/>
                </a:lnTo>
                <a:lnTo>
                  <a:pt x="1564" y="1477"/>
                </a:lnTo>
                <a:lnTo>
                  <a:pt x="1564" y="1474"/>
                </a:lnTo>
                <a:lnTo>
                  <a:pt x="1570" y="1470"/>
                </a:lnTo>
                <a:lnTo>
                  <a:pt x="1570" y="1470"/>
                </a:lnTo>
                <a:lnTo>
                  <a:pt x="1585" y="1464"/>
                </a:lnTo>
                <a:lnTo>
                  <a:pt x="1608" y="1458"/>
                </a:lnTo>
                <a:lnTo>
                  <a:pt x="1608" y="1458"/>
                </a:lnTo>
                <a:lnTo>
                  <a:pt x="1620" y="1457"/>
                </a:lnTo>
                <a:lnTo>
                  <a:pt x="1632" y="1453"/>
                </a:lnTo>
                <a:lnTo>
                  <a:pt x="1648" y="1444"/>
                </a:lnTo>
                <a:lnTo>
                  <a:pt x="1669" y="1432"/>
                </a:lnTo>
                <a:lnTo>
                  <a:pt x="1669" y="1432"/>
                </a:lnTo>
                <a:lnTo>
                  <a:pt x="1686" y="1420"/>
                </a:lnTo>
                <a:lnTo>
                  <a:pt x="1697" y="1411"/>
                </a:lnTo>
                <a:lnTo>
                  <a:pt x="1702" y="1402"/>
                </a:lnTo>
                <a:lnTo>
                  <a:pt x="1707" y="1390"/>
                </a:lnTo>
                <a:lnTo>
                  <a:pt x="1707" y="1390"/>
                </a:lnTo>
                <a:lnTo>
                  <a:pt x="1727" y="1355"/>
                </a:lnTo>
                <a:lnTo>
                  <a:pt x="1739" y="1329"/>
                </a:lnTo>
                <a:lnTo>
                  <a:pt x="1739" y="1329"/>
                </a:lnTo>
                <a:lnTo>
                  <a:pt x="1742" y="1327"/>
                </a:lnTo>
                <a:lnTo>
                  <a:pt x="1744" y="1326"/>
                </a:lnTo>
                <a:lnTo>
                  <a:pt x="1742" y="1322"/>
                </a:lnTo>
                <a:lnTo>
                  <a:pt x="1737" y="1315"/>
                </a:lnTo>
                <a:lnTo>
                  <a:pt x="1737" y="1315"/>
                </a:lnTo>
                <a:lnTo>
                  <a:pt x="1730" y="1306"/>
                </a:lnTo>
                <a:lnTo>
                  <a:pt x="1727" y="1298"/>
                </a:lnTo>
                <a:lnTo>
                  <a:pt x="1727" y="1289"/>
                </a:lnTo>
                <a:lnTo>
                  <a:pt x="1727" y="1282"/>
                </a:lnTo>
                <a:lnTo>
                  <a:pt x="1727" y="1282"/>
                </a:lnTo>
                <a:lnTo>
                  <a:pt x="1730" y="1270"/>
                </a:lnTo>
                <a:lnTo>
                  <a:pt x="1732" y="1263"/>
                </a:lnTo>
                <a:lnTo>
                  <a:pt x="1728" y="1254"/>
                </a:lnTo>
                <a:lnTo>
                  <a:pt x="1728" y="1254"/>
                </a:lnTo>
                <a:lnTo>
                  <a:pt x="1723" y="1244"/>
                </a:lnTo>
                <a:lnTo>
                  <a:pt x="1718" y="1237"/>
                </a:lnTo>
                <a:lnTo>
                  <a:pt x="1707" y="1223"/>
                </a:lnTo>
                <a:lnTo>
                  <a:pt x="1707" y="1223"/>
                </a:lnTo>
                <a:lnTo>
                  <a:pt x="1702" y="1219"/>
                </a:lnTo>
                <a:lnTo>
                  <a:pt x="1700" y="1216"/>
                </a:lnTo>
                <a:lnTo>
                  <a:pt x="1704" y="1211"/>
                </a:lnTo>
                <a:lnTo>
                  <a:pt x="1713" y="1202"/>
                </a:lnTo>
                <a:lnTo>
                  <a:pt x="1713" y="1202"/>
                </a:lnTo>
                <a:lnTo>
                  <a:pt x="1735" y="1181"/>
                </a:lnTo>
                <a:lnTo>
                  <a:pt x="1742" y="1176"/>
                </a:lnTo>
                <a:lnTo>
                  <a:pt x="1746" y="1172"/>
                </a:lnTo>
                <a:lnTo>
                  <a:pt x="1746" y="1172"/>
                </a:lnTo>
                <a:lnTo>
                  <a:pt x="1748" y="1169"/>
                </a:lnTo>
                <a:lnTo>
                  <a:pt x="1746" y="1165"/>
                </a:lnTo>
                <a:lnTo>
                  <a:pt x="1741" y="1163"/>
                </a:lnTo>
                <a:lnTo>
                  <a:pt x="1732" y="1163"/>
                </a:lnTo>
                <a:lnTo>
                  <a:pt x="1732" y="1163"/>
                </a:lnTo>
                <a:lnTo>
                  <a:pt x="1723" y="1165"/>
                </a:lnTo>
                <a:lnTo>
                  <a:pt x="1716" y="1165"/>
                </a:lnTo>
                <a:lnTo>
                  <a:pt x="1709" y="1167"/>
                </a:lnTo>
                <a:lnTo>
                  <a:pt x="1704" y="1169"/>
                </a:lnTo>
                <a:lnTo>
                  <a:pt x="1704" y="1169"/>
                </a:lnTo>
                <a:lnTo>
                  <a:pt x="1700" y="1169"/>
                </a:lnTo>
                <a:lnTo>
                  <a:pt x="1700" y="1169"/>
                </a:lnTo>
                <a:lnTo>
                  <a:pt x="1697" y="1167"/>
                </a:lnTo>
                <a:lnTo>
                  <a:pt x="1692" y="1163"/>
                </a:lnTo>
                <a:lnTo>
                  <a:pt x="1685" y="1155"/>
                </a:lnTo>
                <a:lnTo>
                  <a:pt x="1674" y="1141"/>
                </a:lnTo>
                <a:lnTo>
                  <a:pt x="1674" y="1141"/>
                </a:lnTo>
                <a:lnTo>
                  <a:pt x="1673" y="1137"/>
                </a:lnTo>
                <a:lnTo>
                  <a:pt x="1674" y="1134"/>
                </a:lnTo>
                <a:lnTo>
                  <a:pt x="1678" y="1130"/>
                </a:lnTo>
                <a:lnTo>
                  <a:pt x="1686" y="1125"/>
                </a:lnTo>
                <a:lnTo>
                  <a:pt x="1686" y="1125"/>
                </a:lnTo>
                <a:lnTo>
                  <a:pt x="1702" y="1120"/>
                </a:lnTo>
                <a:lnTo>
                  <a:pt x="1709" y="1116"/>
                </a:lnTo>
                <a:lnTo>
                  <a:pt x="1720" y="1108"/>
                </a:lnTo>
                <a:lnTo>
                  <a:pt x="1720" y="1108"/>
                </a:lnTo>
                <a:lnTo>
                  <a:pt x="1734" y="1097"/>
                </a:lnTo>
                <a:lnTo>
                  <a:pt x="1739" y="1094"/>
                </a:lnTo>
                <a:lnTo>
                  <a:pt x="1742" y="1094"/>
                </a:lnTo>
                <a:lnTo>
                  <a:pt x="1742" y="1094"/>
                </a:lnTo>
                <a:lnTo>
                  <a:pt x="1746" y="1094"/>
                </a:lnTo>
                <a:lnTo>
                  <a:pt x="1749" y="1095"/>
                </a:lnTo>
                <a:lnTo>
                  <a:pt x="1749" y="1095"/>
                </a:lnTo>
                <a:lnTo>
                  <a:pt x="1753" y="1099"/>
                </a:lnTo>
                <a:lnTo>
                  <a:pt x="1753" y="1102"/>
                </a:lnTo>
                <a:lnTo>
                  <a:pt x="1753" y="1108"/>
                </a:lnTo>
                <a:lnTo>
                  <a:pt x="1755" y="1115"/>
                </a:lnTo>
                <a:lnTo>
                  <a:pt x="1755" y="1115"/>
                </a:lnTo>
                <a:lnTo>
                  <a:pt x="1756" y="1120"/>
                </a:lnTo>
                <a:lnTo>
                  <a:pt x="1758" y="1120"/>
                </a:lnTo>
                <a:lnTo>
                  <a:pt x="1758" y="1120"/>
                </a:lnTo>
                <a:lnTo>
                  <a:pt x="1763" y="1118"/>
                </a:lnTo>
                <a:lnTo>
                  <a:pt x="1763" y="1118"/>
                </a:lnTo>
                <a:lnTo>
                  <a:pt x="1767" y="1115"/>
                </a:lnTo>
                <a:lnTo>
                  <a:pt x="1774" y="1115"/>
                </a:lnTo>
                <a:lnTo>
                  <a:pt x="1774" y="1115"/>
                </a:lnTo>
                <a:lnTo>
                  <a:pt x="1775" y="1115"/>
                </a:lnTo>
                <a:lnTo>
                  <a:pt x="1775" y="1115"/>
                </a:lnTo>
                <a:lnTo>
                  <a:pt x="1784" y="1116"/>
                </a:lnTo>
                <a:lnTo>
                  <a:pt x="1791" y="1118"/>
                </a:lnTo>
                <a:lnTo>
                  <a:pt x="1796" y="1122"/>
                </a:lnTo>
                <a:lnTo>
                  <a:pt x="1798" y="1123"/>
                </a:lnTo>
                <a:lnTo>
                  <a:pt x="1798" y="1123"/>
                </a:lnTo>
                <a:lnTo>
                  <a:pt x="1800" y="1129"/>
                </a:lnTo>
                <a:lnTo>
                  <a:pt x="1798" y="1134"/>
                </a:lnTo>
                <a:lnTo>
                  <a:pt x="1798" y="1139"/>
                </a:lnTo>
                <a:lnTo>
                  <a:pt x="1800" y="1148"/>
                </a:lnTo>
                <a:lnTo>
                  <a:pt x="1800" y="1148"/>
                </a:lnTo>
                <a:lnTo>
                  <a:pt x="1802" y="1151"/>
                </a:lnTo>
                <a:lnTo>
                  <a:pt x="1803" y="1153"/>
                </a:lnTo>
                <a:lnTo>
                  <a:pt x="1809" y="1155"/>
                </a:lnTo>
                <a:lnTo>
                  <a:pt x="1814" y="1155"/>
                </a:lnTo>
                <a:lnTo>
                  <a:pt x="1821" y="1160"/>
                </a:lnTo>
                <a:lnTo>
                  <a:pt x="1821" y="1160"/>
                </a:lnTo>
                <a:lnTo>
                  <a:pt x="1823" y="1163"/>
                </a:lnTo>
                <a:lnTo>
                  <a:pt x="1824" y="1167"/>
                </a:lnTo>
                <a:lnTo>
                  <a:pt x="1823" y="1169"/>
                </a:lnTo>
                <a:lnTo>
                  <a:pt x="1823" y="1172"/>
                </a:lnTo>
                <a:lnTo>
                  <a:pt x="1814" y="1179"/>
                </a:lnTo>
                <a:lnTo>
                  <a:pt x="1814" y="1179"/>
                </a:lnTo>
                <a:lnTo>
                  <a:pt x="1814" y="1183"/>
                </a:lnTo>
                <a:lnTo>
                  <a:pt x="1816" y="1184"/>
                </a:lnTo>
                <a:lnTo>
                  <a:pt x="1819" y="1188"/>
                </a:lnTo>
                <a:lnTo>
                  <a:pt x="1821" y="1197"/>
                </a:lnTo>
                <a:lnTo>
                  <a:pt x="1821" y="1197"/>
                </a:lnTo>
                <a:lnTo>
                  <a:pt x="1821" y="1218"/>
                </a:lnTo>
                <a:lnTo>
                  <a:pt x="1821" y="1235"/>
                </a:lnTo>
                <a:lnTo>
                  <a:pt x="1821" y="1235"/>
                </a:lnTo>
                <a:lnTo>
                  <a:pt x="1821" y="1237"/>
                </a:lnTo>
                <a:lnTo>
                  <a:pt x="1824" y="1237"/>
                </a:lnTo>
                <a:lnTo>
                  <a:pt x="1824" y="1237"/>
                </a:lnTo>
                <a:lnTo>
                  <a:pt x="1831" y="1235"/>
                </a:lnTo>
                <a:lnTo>
                  <a:pt x="1838" y="1233"/>
                </a:lnTo>
                <a:lnTo>
                  <a:pt x="1845" y="1230"/>
                </a:lnTo>
                <a:lnTo>
                  <a:pt x="1849" y="1226"/>
                </a:lnTo>
                <a:lnTo>
                  <a:pt x="1849" y="1226"/>
                </a:lnTo>
                <a:lnTo>
                  <a:pt x="1854" y="1218"/>
                </a:lnTo>
                <a:lnTo>
                  <a:pt x="1857" y="1205"/>
                </a:lnTo>
                <a:lnTo>
                  <a:pt x="1861" y="1193"/>
                </a:lnTo>
                <a:lnTo>
                  <a:pt x="1861" y="1181"/>
                </a:lnTo>
                <a:lnTo>
                  <a:pt x="1861" y="1181"/>
                </a:lnTo>
                <a:lnTo>
                  <a:pt x="1857" y="1170"/>
                </a:lnTo>
                <a:lnTo>
                  <a:pt x="1852" y="1158"/>
                </a:lnTo>
                <a:lnTo>
                  <a:pt x="1838" y="1135"/>
                </a:lnTo>
                <a:lnTo>
                  <a:pt x="1838" y="1135"/>
                </a:lnTo>
                <a:lnTo>
                  <a:pt x="1835" y="1129"/>
                </a:lnTo>
                <a:lnTo>
                  <a:pt x="1835" y="1123"/>
                </a:lnTo>
                <a:lnTo>
                  <a:pt x="1838" y="1118"/>
                </a:lnTo>
                <a:lnTo>
                  <a:pt x="1844" y="1111"/>
                </a:lnTo>
                <a:lnTo>
                  <a:pt x="1844" y="1111"/>
                </a:lnTo>
                <a:lnTo>
                  <a:pt x="1852" y="1104"/>
                </a:lnTo>
                <a:lnTo>
                  <a:pt x="1859" y="1097"/>
                </a:lnTo>
                <a:lnTo>
                  <a:pt x="1866" y="1092"/>
                </a:lnTo>
                <a:lnTo>
                  <a:pt x="1870" y="1081"/>
                </a:lnTo>
                <a:lnTo>
                  <a:pt x="1870" y="1081"/>
                </a:lnTo>
                <a:lnTo>
                  <a:pt x="1873" y="1069"/>
                </a:lnTo>
                <a:lnTo>
                  <a:pt x="1878" y="1060"/>
                </a:lnTo>
                <a:lnTo>
                  <a:pt x="1884" y="1053"/>
                </a:lnTo>
                <a:lnTo>
                  <a:pt x="1892" y="1047"/>
                </a:lnTo>
                <a:lnTo>
                  <a:pt x="1892" y="1047"/>
                </a:lnTo>
                <a:lnTo>
                  <a:pt x="1901" y="1040"/>
                </a:lnTo>
                <a:lnTo>
                  <a:pt x="1906" y="1036"/>
                </a:lnTo>
                <a:lnTo>
                  <a:pt x="1906" y="1036"/>
                </a:lnTo>
                <a:lnTo>
                  <a:pt x="1910" y="1038"/>
                </a:lnTo>
                <a:lnTo>
                  <a:pt x="1913" y="1043"/>
                </a:lnTo>
                <a:lnTo>
                  <a:pt x="1913" y="1043"/>
                </a:lnTo>
                <a:lnTo>
                  <a:pt x="1919" y="1048"/>
                </a:lnTo>
                <a:lnTo>
                  <a:pt x="1925" y="1050"/>
                </a:lnTo>
                <a:lnTo>
                  <a:pt x="1925" y="1050"/>
                </a:lnTo>
                <a:lnTo>
                  <a:pt x="1931" y="1050"/>
                </a:lnTo>
                <a:lnTo>
                  <a:pt x="1936" y="1048"/>
                </a:lnTo>
                <a:lnTo>
                  <a:pt x="1936" y="1048"/>
                </a:lnTo>
                <a:lnTo>
                  <a:pt x="1941" y="1045"/>
                </a:lnTo>
                <a:lnTo>
                  <a:pt x="1950" y="1038"/>
                </a:lnTo>
                <a:lnTo>
                  <a:pt x="1971" y="1017"/>
                </a:lnTo>
                <a:lnTo>
                  <a:pt x="1992" y="994"/>
                </a:lnTo>
                <a:lnTo>
                  <a:pt x="1999" y="984"/>
                </a:lnTo>
                <a:lnTo>
                  <a:pt x="2004" y="977"/>
                </a:lnTo>
                <a:lnTo>
                  <a:pt x="2004" y="977"/>
                </a:lnTo>
                <a:lnTo>
                  <a:pt x="2030" y="926"/>
                </a:lnTo>
                <a:lnTo>
                  <a:pt x="2030" y="926"/>
                </a:lnTo>
                <a:lnTo>
                  <a:pt x="2035" y="910"/>
                </a:lnTo>
                <a:lnTo>
                  <a:pt x="2041" y="891"/>
                </a:lnTo>
                <a:lnTo>
                  <a:pt x="2044" y="870"/>
                </a:lnTo>
                <a:lnTo>
                  <a:pt x="2048" y="851"/>
                </a:lnTo>
                <a:lnTo>
                  <a:pt x="2048" y="851"/>
                </a:lnTo>
                <a:lnTo>
                  <a:pt x="2056" y="823"/>
                </a:lnTo>
                <a:lnTo>
                  <a:pt x="2056" y="813"/>
                </a:lnTo>
                <a:lnTo>
                  <a:pt x="2056" y="802"/>
                </a:lnTo>
                <a:lnTo>
                  <a:pt x="2056" y="802"/>
                </a:lnTo>
                <a:lnTo>
                  <a:pt x="2051" y="792"/>
                </a:lnTo>
                <a:lnTo>
                  <a:pt x="2046" y="785"/>
                </a:lnTo>
                <a:lnTo>
                  <a:pt x="2037" y="778"/>
                </a:lnTo>
                <a:lnTo>
                  <a:pt x="2028" y="771"/>
                </a:lnTo>
                <a:lnTo>
                  <a:pt x="2028" y="771"/>
                </a:lnTo>
                <a:lnTo>
                  <a:pt x="2023" y="767"/>
                </a:lnTo>
                <a:lnTo>
                  <a:pt x="2023" y="767"/>
                </a:lnTo>
                <a:lnTo>
                  <a:pt x="2021" y="767"/>
                </a:lnTo>
                <a:lnTo>
                  <a:pt x="2021" y="773"/>
                </a:lnTo>
                <a:lnTo>
                  <a:pt x="2021" y="778"/>
                </a:lnTo>
                <a:lnTo>
                  <a:pt x="2020" y="785"/>
                </a:lnTo>
                <a:lnTo>
                  <a:pt x="2020" y="785"/>
                </a:lnTo>
                <a:lnTo>
                  <a:pt x="2018" y="792"/>
                </a:lnTo>
                <a:lnTo>
                  <a:pt x="2018" y="792"/>
                </a:lnTo>
                <a:lnTo>
                  <a:pt x="2016" y="792"/>
                </a:lnTo>
                <a:lnTo>
                  <a:pt x="2016" y="792"/>
                </a:lnTo>
                <a:lnTo>
                  <a:pt x="2006" y="792"/>
                </a:lnTo>
                <a:lnTo>
                  <a:pt x="2006" y="792"/>
                </a:lnTo>
                <a:lnTo>
                  <a:pt x="1997" y="792"/>
                </a:lnTo>
                <a:lnTo>
                  <a:pt x="1990" y="788"/>
                </a:lnTo>
                <a:lnTo>
                  <a:pt x="1985" y="783"/>
                </a:lnTo>
                <a:lnTo>
                  <a:pt x="1983" y="774"/>
                </a:lnTo>
                <a:lnTo>
                  <a:pt x="1983" y="774"/>
                </a:lnTo>
                <a:lnTo>
                  <a:pt x="1981" y="767"/>
                </a:lnTo>
                <a:lnTo>
                  <a:pt x="1978" y="764"/>
                </a:lnTo>
                <a:lnTo>
                  <a:pt x="1973" y="762"/>
                </a:lnTo>
                <a:lnTo>
                  <a:pt x="1964" y="760"/>
                </a:lnTo>
                <a:lnTo>
                  <a:pt x="1964" y="760"/>
                </a:lnTo>
                <a:lnTo>
                  <a:pt x="1957" y="759"/>
                </a:lnTo>
                <a:lnTo>
                  <a:pt x="1955" y="757"/>
                </a:lnTo>
                <a:lnTo>
                  <a:pt x="1955" y="757"/>
                </a:lnTo>
                <a:lnTo>
                  <a:pt x="1960" y="752"/>
                </a:lnTo>
                <a:lnTo>
                  <a:pt x="1971" y="741"/>
                </a:lnTo>
                <a:lnTo>
                  <a:pt x="1971" y="741"/>
                </a:lnTo>
                <a:lnTo>
                  <a:pt x="1983" y="731"/>
                </a:lnTo>
                <a:lnTo>
                  <a:pt x="1997" y="724"/>
                </a:lnTo>
                <a:lnTo>
                  <a:pt x="2011" y="715"/>
                </a:lnTo>
                <a:lnTo>
                  <a:pt x="2023" y="703"/>
                </a:lnTo>
                <a:lnTo>
                  <a:pt x="2023" y="703"/>
                </a:lnTo>
                <a:lnTo>
                  <a:pt x="2037" y="689"/>
                </a:lnTo>
                <a:lnTo>
                  <a:pt x="2055" y="671"/>
                </a:lnTo>
                <a:lnTo>
                  <a:pt x="2079" y="647"/>
                </a:lnTo>
                <a:lnTo>
                  <a:pt x="2079" y="647"/>
                </a:lnTo>
                <a:lnTo>
                  <a:pt x="2083" y="642"/>
                </a:lnTo>
                <a:lnTo>
                  <a:pt x="2086" y="640"/>
                </a:lnTo>
                <a:lnTo>
                  <a:pt x="2093" y="640"/>
                </a:lnTo>
                <a:lnTo>
                  <a:pt x="2093" y="640"/>
                </a:lnTo>
                <a:lnTo>
                  <a:pt x="2102" y="640"/>
                </a:lnTo>
                <a:lnTo>
                  <a:pt x="2102" y="640"/>
                </a:lnTo>
                <a:lnTo>
                  <a:pt x="2154" y="645"/>
                </a:lnTo>
                <a:lnTo>
                  <a:pt x="2154" y="645"/>
                </a:lnTo>
                <a:lnTo>
                  <a:pt x="2158" y="647"/>
                </a:lnTo>
                <a:lnTo>
                  <a:pt x="2159" y="649"/>
                </a:lnTo>
                <a:lnTo>
                  <a:pt x="2161" y="650"/>
                </a:lnTo>
                <a:lnTo>
                  <a:pt x="2166" y="652"/>
                </a:lnTo>
                <a:lnTo>
                  <a:pt x="2166" y="652"/>
                </a:lnTo>
                <a:lnTo>
                  <a:pt x="2171" y="650"/>
                </a:lnTo>
                <a:lnTo>
                  <a:pt x="2171" y="650"/>
                </a:lnTo>
                <a:lnTo>
                  <a:pt x="2177" y="647"/>
                </a:lnTo>
                <a:lnTo>
                  <a:pt x="2180" y="645"/>
                </a:lnTo>
                <a:lnTo>
                  <a:pt x="2182" y="642"/>
                </a:lnTo>
                <a:lnTo>
                  <a:pt x="2187" y="642"/>
                </a:lnTo>
                <a:lnTo>
                  <a:pt x="2187" y="642"/>
                </a:lnTo>
                <a:lnTo>
                  <a:pt x="2196" y="642"/>
                </a:lnTo>
                <a:lnTo>
                  <a:pt x="2196" y="642"/>
                </a:lnTo>
                <a:lnTo>
                  <a:pt x="2226" y="649"/>
                </a:lnTo>
                <a:lnTo>
                  <a:pt x="2233" y="650"/>
                </a:lnTo>
                <a:lnTo>
                  <a:pt x="2233" y="652"/>
                </a:lnTo>
                <a:lnTo>
                  <a:pt x="2231" y="652"/>
                </a:lnTo>
                <a:lnTo>
                  <a:pt x="2231" y="652"/>
                </a:lnTo>
                <a:lnTo>
                  <a:pt x="2224" y="654"/>
                </a:lnTo>
                <a:lnTo>
                  <a:pt x="2220" y="657"/>
                </a:lnTo>
                <a:lnTo>
                  <a:pt x="2220" y="657"/>
                </a:lnTo>
                <a:lnTo>
                  <a:pt x="2222" y="659"/>
                </a:lnTo>
                <a:lnTo>
                  <a:pt x="2229" y="659"/>
                </a:lnTo>
                <a:lnTo>
                  <a:pt x="2229" y="659"/>
                </a:lnTo>
                <a:lnTo>
                  <a:pt x="2255" y="661"/>
                </a:lnTo>
                <a:lnTo>
                  <a:pt x="2255" y="661"/>
                </a:lnTo>
                <a:lnTo>
                  <a:pt x="2269" y="661"/>
                </a:lnTo>
                <a:lnTo>
                  <a:pt x="2273" y="659"/>
                </a:lnTo>
                <a:lnTo>
                  <a:pt x="2273" y="657"/>
                </a:lnTo>
                <a:lnTo>
                  <a:pt x="2273" y="657"/>
                </a:lnTo>
                <a:lnTo>
                  <a:pt x="2267" y="654"/>
                </a:lnTo>
                <a:lnTo>
                  <a:pt x="2266" y="652"/>
                </a:lnTo>
                <a:lnTo>
                  <a:pt x="2264" y="649"/>
                </a:lnTo>
                <a:lnTo>
                  <a:pt x="2266" y="645"/>
                </a:lnTo>
                <a:lnTo>
                  <a:pt x="2274" y="633"/>
                </a:lnTo>
                <a:lnTo>
                  <a:pt x="2274" y="633"/>
                </a:lnTo>
                <a:lnTo>
                  <a:pt x="2288" y="619"/>
                </a:lnTo>
                <a:lnTo>
                  <a:pt x="2302" y="609"/>
                </a:lnTo>
                <a:lnTo>
                  <a:pt x="2316" y="602"/>
                </a:lnTo>
                <a:lnTo>
                  <a:pt x="2332" y="598"/>
                </a:lnTo>
                <a:lnTo>
                  <a:pt x="2332" y="598"/>
                </a:lnTo>
                <a:lnTo>
                  <a:pt x="2351" y="595"/>
                </a:lnTo>
                <a:lnTo>
                  <a:pt x="2358" y="593"/>
                </a:lnTo>
                <a:lnTo>
                  <a:pt x="2365" y="589"/>
                </a:lnTo>
                <a:lnTo>
                  <a:pt x="2365" y="589"/>
                </a:lnTo>
                <a:lnTo>
                  <a:pt x="2370" y="588"/>
                </a:lnTo>
                <a:lnTo>
                  <a:pt x="2370" y="588"/>
                </a:lnTo>
                <a:lnTo>
                  <a:pt x="2372" y="589"/>
                </a:lnTo>
                <a:lnTo>
                  <a:pt x="2374" y="593"/>
                </a:lnTo>
                <a:lnTo>
                  <a:pt x="2372" y="605"/>
                </a:lnTo>
                <a:lnTo>
                  <a:pt x="2372" y="605"/>
                </a:lnTo>
                <a:lnTo>
                  <a:pt x="2372" y="612"/>
                </a:lnTo>
                <a:lnTo>
                  <a:pt x="2374" y="612"/>
                </a:lnTo>
                <a:lnTo>
                  <a:pt x="2376" y="614"/>
                </a:lnTo>
                <a:lnTo>
                  <a:pt x="2376" y="614"/>
                </a:lnTo>
                <a:lnTo>
                  <a:pt x="2379" y="612"/>
                </a:lnTo>
                <a:lnTo>
                  <a:pt x="2383" y="610"/>
                </a:lnTo>
                <a:lnTo>
                  <a:pt x="2393" y="600"/>
                </a:lnTo>
                <a:lnTo>
                  <a:pt x="2393" y="600"/>
                </a:lnTo>
                <a:lnTo>
                  <a:pt x="2405" y="586"/>
                </a:lnTo>
                <a:lnTo>
                  <a:pt x="2412" y="584"/>
                </a:lnTo>
                <a:lnTo>
                  <a:pt x="2419" y="582"/>
                </a:lnTo>
                <a:lnTo>
                  <a:pt x="2419" y="582"/>
                </a:lnTo>
                <a:lnTo>
                  <a:pt x="2424" y="582"/>
                </a:lnTo>
                <a:lnTo>
                  <a:pt x="2424" y="582"/>
                </a:lnTo>
                <a:lnTo>
                  <a:pt x="2442" y="584"/>
                </a:lnTo>
                <a:lnTo>
                  <a:pt x="2442" y="584"/>
                </a:lnTo>
                <a:lnTo>
                  <a:pt x="2435" y="586"/>
                </a:lnTo>
                <a:lnTo>
                  <a:pt x="2430" y="589"/>
                </a:lnTo>
                <a:lnTo>
                  <a:pt x="2424" y="593"/>
                </a:lnTo>
                <a:lnTo>
                  <a:pt x="2424" y="593"/>
                </a:lnTo>
                <a:lnTo>
                  <a:pt x="2423" y="595"/>
                </a:lnTo>
                <a:lnTo>
                  <a:pt x="2423" y="598"/>
                </a:lnTo>
                <a:lnTo>
                  <a:pt x="2423" y="607"/>
                </a:lnTo>
                <a:lnTo>
                  <a:pt x="2421" y="612"/>
                </a:lnTo>
                <a:lnTo>
                  <a:pt x="2417" y="619"/>
                </a:lnTo>
                <a:lnTo>
                  <a:pt x="2412" y="626"/>
                </a:lnTo>
                <a:lnTo>
                  <a:pt x="2402" y="633"/>
                </a:lnTo>
                <a:lnTo>
                  <a:pt x="2402" y="633"/>
                </a:lnTo>
                <a:lnTo>
                  <a:pt x="2374" y="654"/>
                </a:lnTo>
                <a:lnTo>
                  <a:pt x="2358" y="666"/>
                </a:lnTo>
                <a:lnTo>
                  <a:pt x="2353" y="673"/>
                </a:lnTo>
                <a:lnTo>
                  <a:pt x="2351" y="677"/>
                </a:lnTo>
                <a:lnTo>
                  <a:pt x="2349" y="680"/>
                </a:lnTo>
                <a:lnTo>
                  <a:pt x="2342" y="685"/>
                </a:lnTo>
                <a:lnTo>
                  <a:pt x="2294" y="708"/>
                </a:lnTo>
                <a:lnTo>
                  <a:pt x="2294" y="708"/>
                </a:lnTo>
                <a:lnTo>
                  <a:pt x="2290" y="710"/>
                </a:lnTo>
                <a:lnTo>
                  <a:pt x="2288" y="715"/>
                </a:lnTo>
                <a:lnTo>
                  <a:pt x="2287" y="720"/>
                </a:lnTo>
                <a:lnTo>
                  <a:pt x="2287" y="727"/>
                </a:lnTo>
                <a:lnTo>
                  <a:pt x="2287" y="757"/>
                </a:lnTo>
                <a:lnTo>
                  <a:pt x="2287" y="757"/>
                </a:lnTo>
                <a:lnTo>
                  <a:pt x="2288" y="781"/>
                </a:lnTo>
                <a:lnTo>
                  <a:pt x="2295" y="813"/>
                </a:lnTo>
                <a:lnTo>
                  <a:pt x="2301" y="828"/>
                </a:lnTo>
                <a:lnTo>
                  <a:pt x="2306" y="841"/>
                </a:lnTo>
                <a:lnTo>
                  <a:pt x="2313" y="849"/>
                </a:lnTo>
                <a:lnTo>
                  <a:pt x="2316" y="853"/>
                </a:lnTo>
                <a:lnTo>
                  <a:pt x="2322" y="853"/>
                </a:lnTo>
                <a:lnTo>
                  <a:pt x="2322" y="853"/>
                </a:lnTo>
                <a:lnTo>
                  <a:pt x="2325" y="853"/>
                </a:lnTo>
                <a:lnTo>
                  <a:pt x="2328" y="851"/>
                </a:lnTo>
                <a:lnTo>
                  <a:pt x="2335" y="842"/>
                </a:lnTo>
                <a:lnTo>
                  <a:pt x="2344" y="828"/>
                </a:lnTo>
                <a:lnTo>
                  <a:pt x="2353" y="806"/>
                </a:lnTo>
                <a:lnTo>
                  <a:pt x="2353" y="806"/>
                </a:lnTo>
                <a:lnTo>
                  <a:pt x="2358" y="795"/>
                </a:lnTo>
                <a:lnTo>
                  <a:pt x="2362" y="788"/>
                </a:lnTo>
                <a:lnTo>
                  <a:pt x="2367" y="783"/>
                </a:lnTo>
                <a:lnTo>
                  <a:pt x="2372" y="780"/>
                </a:lnTo>
                <a:lnTo>
                  <a:pt x="2377" y="776"/>
                </a:lnTo>
                <a:lnTo>
                  <a:pt x="2381" y="771"/>
                </a:lnTo>
                <a:lnTo>
                  <a:pt x="2388" y="762"/>
                </a:lnTo>
                <a:lnTo>
                  <a:pt x="2393" y="746"/>
                </a:lnTo>
                <a:lnTo>
                  <a:pt x="2404" y="705"/>
                </a:lnTo>
                <a:lnTo>
                  <a:pt x="2404" y="705"/>
                </a:lnTo>
                <a:lnTo>
                  <a:pt x="2404" y="703"/>
                </a:lnTo>
                <a:lnTo>
                  <a:pt x="2402" y="701"/>
                </a:lnTo>
                <a:lnTo>
                  <a:pt x="2397" y="698"/>
                </a:lnTo>
                <a:lnTo>
                  <a:pt x="2390" y="694"/>
                </a:lnTo>
                <a:lnTo>
                  <a:pt x="2383" y="691"/>
                </a:lnTo>
                <a:lnTo>
                  <a:pt x="2383" y="687"/>
                </a:lnTo>
                <a:lnTo>
                  <a:pt x="2383" y="684"/>
                </a:lnTo>
                <a:lnTo>
                  <a:pt x="2386" y="678"/>
                </a:lnTo>
                <a:lnTo>
                  <a:pt x="2390" y="673"/>
                </a:lnTo>
                <a:lnTo>
                  <a:pt x="2409" y="661"/>
                </a:lnTo>
                <a:lnTo>
                  <a:pt x="2440" y="642"/>
                </a:lnTo>
                <a:lnTo>
                  <a:pt x="2440" y="642"/>
                </a:lnTo>
                <a:lnTo>
                  <a:pt x="2447" y="640"/>
                </a:lnTo>
                <a:lnTo>
                  <a:pt x="2454" y="638"/>
                </a:lnTo>
                <a:lnTo>
                  <a:pt x="2459" y="637"/>
                </a:lnTo>
                <a:lnTo>
                  <a:pt x="2459" y="637"/>
                </a:lnTo>
                <a:lnTo>
                  <a:pt x="2459" y="645"/>
                </a:lnTo>
                <a:lnTo>
                  <a:pt x="2459" y="649"/>
                </a:lnTo>
                <a:lnTo>
                  <a:pt x="2459" y="650"/>
                </a:lnTo>
                <a:lnTo>
                  <a:pt x="2461" y="652"/>
                </a:lnTo>
                <a:lnTo>
                  <a:pt x="2461" y="652"/>
                </a:lnTo>
                <a:lnTo>
                  <a:pt x="2463" y="650"/>
                </a:lnTo>
                <a:lnTo>
                  <a:pt x="2463" y="650"/>
                </a:lnTo>
                <a:lnTo>
                  <a:pt x="2472" y="645"/>
                </a:lnTo>
                <a:lnTo>
                  <a:pt x="2477" y="642"/>
                </a:lnTo>
                <a:lnTo>
                  <a:pt x="2485" y="640"/>
                </a:lnTo>
                <a:lnTo>
                  <a:pt x="2485" y="640"/>
                </a:lnTo>
                <a:lnTo>
                  <a:pt x="2498" y="642"/>
                </a:lnTo>
                <a:lnTo>
                  <a:pt x="2498" y="642"/>
                </a:lnTo>
                <a:lnTo>
                  <a:pt x="2513" y="647"/>
                </a:lnTo>
                <a:lnTo>
                  <a:pt x="2520" y="649"/>
                </a:lnTo>
                <a:lnTo>
                  <a:pt x="2520" y="649"/>
                </a:lnTo>
                <a:lnTo>
                  <a:pt x="2524" y="647"/>
                </a:lnTo>
                <a:lnTo>
                  <a:pt x="2527" y="645"/>
                </a:lnTo>
                <a:lnTo>
                  <a:pt x="2527" y="645"/>
                </a:lnTo>
                <a:lnTo>
                  <a:pt x="2538" y="638"/>
                </a:lnTo>
                <a:lnTo>
                  <a:pt x="2554" y="630"/>
                </a:lnTo>
                <a:lnTo>
                  <a:pt x="2573" y="621"/>
                </a:lnTo>
                <a:lnTo>
                  <a:pt x="2592" y="610"/>
                </a:lnTo>
                <a:lnTo>
                  <a:pt x="2592" y="610"/>
                </a:lnTo>
                <a:lnTo>
                  <a:pt x="2606" y="605"/>
                </a:lnTo>
                <a:lnTo>
                  <a:pt x="2615" y="600"/>
                </a:lnTo>
                <a:lnTo>
                  <a:pt x="2623" y="596"/>
                </a:lnTo>
                <a:lnTo>
                  <a:pt x="2632" y="595"/>
                </a:lnTo>
                <a:lnTo>
                  <a:pt x="2632" y="595"/>
                </a:lnTo>
                <a:lnTo>
                  <a:pt x="2643" y="595"/>
                </a:lnTo>
                <a:lnTo>
                  <a:pt x="2643" y="595"/>
                </a:lnTo>
                <a:lnTo>
                  <a:pt x="2660" y="598"/>
                </a:lnTo>
                <a:lnTo>
                  <a:pt x="2660" y="598"/>
                </a:lnTo>
                <a:lnTo>
                  <a:pt x="2665" y="596"/>
                </a:lnTo>
                <a:lnTo>
                  <a:pt x="2667" y="596"/>
                </a:lnTo>
                <a:lnTo>
                  <a:pt x="2669" y="595"/>
                </a:lnTo>
                <a:lnTo>
                  <a:pt x="2669" y="595"/>
                </a:lnTo>
                <a:lnTo>
                  <a:pt x="2665" y="588"/>
                </a:lnTo>
                <a:lnTo>
                  <a:pt x="2656" y="570"/>
                </a:lnTo>
                <a:lnTo>
                  <a:pt x="2656" y="570"/>
                </a:lnTo>
                <a:lnTo>
                  <a:pt x="2651" y="561"/>
                </a:lnTo>
                <a:lnTo>
                  <a:pt x="2643" y="553"/>
                </a:lnTo>
                <a:lnTo>
                  <a:pt x="2632" y="544"/>
                </a:lnTo>
                <a:lnTo>
                  <a:pt x="2632" y="544"/>
                </a:lnTo>
                <a:lnTo>
                  <a:pt x="2649" y="541"/>
                </a:lnTo>
                <a:lnTo>
                  <a:pt x="2663" y="537"/>
                </a:lnTo>
                <a:lnTo>
                  <a:pt x="2676" y="534"/>
                </a:lnTo>
                <a:lnTo>
                  <a:pt x="2676" y="534"/>
                </a:lnTo>
                <a:lnTo>
                  <a:pt x="2679" y="530"/>
                </a:lnTo>
                <a:lnTo>
                  <a:pt x="2681" y="527"/>
                </a:lnTo>
                <a:lnTo>
                  <a:pt x="2684" y="518"/>
                </a:lnTo>
                <a:lnTo>
                  <a:pt x="2688" y="511"/>
                </a:lnTo>
                <a:lnTo>
                  <a:pt x="2690" y="509"/>
                </a:lnTo>
                <a:lnTo>
                  <a:pt x="2691" y="507"/>
                </a:lnTo>
                <a:lnTo>
                  <a:pt x="2691" y="507"/>
                </a:lnTo>
                <a:lnTo>
                  <a:pt x="2700" y="507"/>
                </a:lnTo>
                <a:lnTo>
                  <a:pt x="2700" y="507"/>
                </a:lnTo>
                <a:lnTo>
                  <a:pt x="2700" y="511"/>
                </a:lnTo>
                <a:lnTo>
                  <a:pt x="2700" y="516"/>
                </a:lnTo>
                <a:lnTo>
                  <a:pt x="2700" y="520"/>
                </a:lnTo>
                <a:lnTo>
                  <a:pt x="2702" y="521"/>
                </a:lnTo>
                <a:lnTo>
                  <a:pt x="2705" y="523"/>
                </a:lnTo>
                <a:lnTo>
                  <a:pt x="2709" y="525"/>
                </a:lnTo>
                <a:lnTo>
                  <a:pt x="2709" y="525"/>
                </a:lnTo>
                <a:lnTo>
                  <a:pt x="2719" y="525"/>
                </a:lnTo>
                <a:lnTo>
                  <a:pt x="2719" y="525"/>
                </a:lnTo>
                <a:lnTo>
                  <a:pt x="2728" y="525"/>
                </a:lnTo>
                <a:lnTo>
                  <a:pt x="2735" y="527"/>
                </a:lnTo>
                <a:lnTo>
                  <a:pt x="2740" y="530"/>
                </a:lnTo>
                <a:lnTo>
                  <a:pt x="2745" y="537"/>
                </a:lnTo>
                <a:lnTo>
                  <a:pt x="2745" y="537"/>
                </a:lnTo>
                <a:lnTo>
                  <a:pt x="2749" y="544"/>
                </a:lnTo>
                <a:lnTo>
                  <a:pt x="2756" y="549"/>
                </a:lnTo>
                <a:lnTo>
                  <a:pt x="2768" y="553"/>
                </a:lnTo>
                <a:lnTo>
                  <a:pt x="2768" y="553"/>
                </a:lnTo>
                <a:lnTo>
                  <a:pt x="2796" y="563"/>
                </a:lnTo>
                <a:lnTo>
                  <a:pt x="2796" y="563"/>
                </a:lnTo>
                <a:lnTo>
                  <a:pt x="2794" y="558"/>
                </a:lnTo>
                <a:lnTo>
                  <a:pt x="2794" y="554"/>
                </a:lnTo>
                <a:lnTo>
                  <a:pt x="2798" y="549"/>
                </a:lnTo>
                <a:lnTo>
                  <a:pt x="2798" y="549"/>
                </a:lnTo>
                <a:lnTo>
                  <a:pt x="2800" y="544"/>
                </a:lnTo>
                <a:lnTo>
                  <a:pt x="2801" y="537"/>
                </a:lnTo>
                <a:lnTo>
                  <a:pt x="2803" y="530"/>
                </a:lnTo>
                <a:lnTo>
                  <a:pt x="2803" y="530"/>
                </a:lnTo>
                <a:lnTo>
                  <a:pt x="2810" y="532"/>
                </a:lnTo>
                <a:lnTo>
                  <a:pt x="2817" y="532"/>
                </a:lnTo>
                <a:lnTo>
                  <a:pt x="2826" y="534"/>
                </a:lnTo>
                <a:lnTo>
                  <a:pt x="2826" y="534"/>
                </a:lnTo>
                <a:lnTo>
                  <a:pt x="2833" y="532"/>
                </a:lnTo>
                <a:lnTo>
                  <a:pt x="2833" y="532"/>
                </a:lnTo>
                <a:lnTo>
                  <a:pt x="2847" y="530"/>
                </a:lnTo>
                <a:lnTo>
                  <a:pt x="2848" y="528"/>
                </a:lnTo>
                <a:lnTo>
                  <a:pt x="2848" y="528"/>
                </a:lnTo>
                <a:lnTo>
                  <a:pt x="2836" y="520"/>
                </a:lnTo>
                <a:lnTo>
                  <a:pt x="2822" y="511"/>
                </a:lnTo>
                <a:lnTo>
                  <a:pt x="2806" y="502"/>
                </a:lnTo>
                <a:lnTo>
                  <a:pt x="2806" y="502"/>
                </a:lnTo>
                <a:lnTo>
                  <a:pt x="2786" y="493"/>
                </a:lnTo>
                <a:lnTo>
                  <a:pt x="2763" y="483"/>
                </a:lnTo>
                <a:lnTo>
                  <a:pt x="2763" y="483"/>
                </a:lnTo>
                <a:lnTo>
                  <a:pt x="2751" y="478"/>
                </a:lnTo>
                <a:lnTo>
                  <a:pt x="2751" y="478"/>
                </a:lnTo>
                <a:lnTo>
                  <a:pt x="2738" y="469"/>
                </a:lnTo>
                <a:lnTo>
                  <a:pt x="2738" y="469"/>
                </a:lnTo>
                <a:lnTo>
                  <a:pt x="2723" y="457"/>
                </a:lnTo>
                <a:lnTo>
                  <a:pt x="2709" y="448"/>
                </a:lnTo>
                <a:lnTo>
                  <a:pt x="2672" y="427"/>
                </a:lnTo>
                <a:lnTo>
                  <a:pt x="2672" y="427"/>
                </a:lnTo>
                <a:lnTo>
                  <a:pt x="2651" y="413"/>
                </a:lnTo>
                <a:lnTo>
                  <a:pt x="2637" y="404"/>
                </a:lnTo>
                <a:lnTo>
                  <a:pt x="2620" y="397"/>
                </a:lnTo>
                <a:lnTo>
                  <a:pt x="2597" y="392"/>
                </a:lnTo>
                <a:lnTo>
                  <a:pt x="2597" y="392"/>
                </a:lnTo>
                <a:lnTo>
                  <a:pt x="2548" y="384"/>
                </a:lnTo>
                <a:lnTo>
                  <a:pt x="2524" y="380"/>
                </a:lnTo>
                <a:lnTo>
                  <a:pt x="2524" y="380"/>
                </a:lnTo>
                <a:lnTo>
                  <a:pt x="2520" y="380"/>
                </a:lnTo>
                <a:lnTo>
                  <a:pt x="2520" y="380"/>
                </a:lnTo>
                <a:lnTo>
                  <a:pt x="2517" y="382"/>
                </a:lnTo>
                <a:lnTo>
                  <a:pt x="2517" y="384"/>
                </a:lnTo>
                <a:lnTo>
                  <a:pt x="2524" y="399"/>
                </a:lnTo>
                <a:lnTo>
                  <a:pt x="2524" y="399"/>
                </a:lnTo>
                <a:lnTo>
                  <a:pt x="2529" y="408"/>
                </a:lnTo>
                <a:lnTo>
                  <a:pt x="2529" y="413"/>
                </a:lnTo>
                <a:lnTo>
                  <a:pt x="2527" y="415"/>
                </a:lnTo>
                <a:lnTo>
                  <a:pt x="2526" y="415"/>
                </a:lnTo>
                <a:lnTo>
                  <a:pt x="2515" y="417"/>
                </a:lnTo>
                <a:lnTo>
                  <a:pt x="2515" y="417"/>
                </a:lnTo>
                <a:lnTo>
                  <a:pt x="2512" y="417"/>
                </a:lnTo>
                <a:lnTo>
                  <a:pt x="2512" y="417"/>
                </a:lnTo>
                <a:lnTo>
                  <a:pt x="2506" y="415"/>
                </a:lnTo>
                <a:lnTo>
                  <a:pt x="2503" y="413"/>
                </a:lnTo>
                <a:lnTo>
                  <a:pt x="2496" y="408"/>
                </a:lnTo>
                <a:lnTo>
                  <a:pt x="2489" y="401"/>
                </a:lnTo>
                <a:lnTo>
                  <a:pt x="2482" y="394"/>
                </a:lnTo>
                <a:lnTo>
                  <a:pt x="2482" y="394"/>
                </a:lnTo>
                <a:lnTo>
                  <a:pt x="2479" y="390"/>
                </a:lnTo>
                <a:lnTo>
                  <a:pt x="2475" y="390"/>
                </a:lnTo>
                <a:lnTo>
                  <a:pt x="2475" y="390"/>
                </a:lnTo>
                <a:lnTo>
                  <a:pt x="2468" y="390"/>
                </a:lnTo>
                <a:lnTo>
                  <a:pt x="2468" y="390"/>
                </a:lnTo>
                <a:lnTo>
                  <a:pt x="2452" y="390"/>
                </a:lnTo>
                <a:lnTo>
                  <a:pt x="2452" y="390"/>
                </a:lnTo>
                <a:lnTo>
                  <a:pt x="2447" y="390"/>
                </a:lnTo>
                <a:lnTo>
                  <a:pt x="2447" y="390"/>
                </a:lnTo>
                <a:lnTo>
                  <a:pt x="2430" y="390"/>
                </a:lnTo>
                <a:lnTo>
                  <a:pt x="2421" y="387"/>
                </a:lnTo>
                <a:lnTo>
                  <a:pt x="2417" y="385"/>
                </a:lnTo>
                <a:lnTo>
                  <a:pt x="2414" y="385"/>
                </a:lnTo>
                <a:lnTo>
                  <a:pt x="2414" y="385"/>
                </a:lnTo>
                <a:lnTo>
                  <a:pt x="2407" y="385"/>
                </a:lnTo>
                <a:lnTo>
                  <a:pt x="2407" y="385"/>
                </a:lnTo>
                <a:lnTo>
                  <a:pt x="2395" y="389"/>
                </a:lnTo>
                <a:lnTo>
                  <a:pt x="2395" y="389"/>
                </a:lnTo>
                <a:lnTo>
                  <a:pt x="2381" y="387"/>
                </a:lnTo>
                <a:lnTo>
                  <a:pt x="2363" y="382"/>
                </a:lnTo>
                <a:lnTo>
                  <a:pt x="2363" y="382"/>
                </a:lnTo>
                <a:lnTo>
                  <a:pt x="2356" y="380"/>
                </a:lnTo>
                <a:lnTo>
                  <a:pt x="2353" y="378"/>
                </a:lnTo>
                <a:lnTo>
                  <a:pt x="2351" y="377"/>
                </a:lnTo>
                <a:lnTo>
                  <a:pt x="2351" y="373"/>
                </a:lnTo>
                <a:lnTo>
                  <a:pt x="2351" y="368"/>
                </a:lnTo>
                <a:lnTo>
                  <a:pt x="2353" y="363"/>
                </a:lnTo>
                <a:lnTo>
                  <a:pt x="2353" y="363"/>
                </a:lnTo>
                <a:lnTo>
                  <a:pt x="2353" y="354"/>
                </a:lnTo>
                <a:lnTo>
                  <a:pt x="2353" y="350"/>
                </a:lnTo>
                <a:lnTo>
                  <a:pt x="2353" y="347"/>
                </a:lnTo>
                <a:lnTo>
                  <a:pt x="2351" y="343"/>
                </a:lnTo>
                <a:lnTo>
                  <a:pt x="2346" y="340"/>
                </a:lnTo>
                <a:lnTo>
                  <a:pt x="2339" y="336"/>
                </a:lnTo>
                <a:lnTo>
                  <a:pt x="2328" y="335"/>
                </a:lnTo>
                <a:lnTo>
                  <a:pt x="2328" y="335"/>
                </a:lnTo>
                <a:lnTo>
                  <a:pt x="2313" y="329"/>
                </a:lnTo>
                <a:lnTo>
                  <a:pt x="2302" y="324"/>
                </a:lnTo>
                <a:lnTo>
                  <a:pt x="2292" y="322"/>
                </a:lnTo>
                <a:lnTo>
                  <a:pt x="2281" y="321"/>
                </a:lnTo>
                <a:lnTo>
                  <a:pt x="2281" y="321"/>
                </a:lnTo>
                <a:lnTo>
                  <a:pt x="2269" y="322"/>
                </a:lnTo>
                <a:lnTo>
                  <a:pt x="2269" y="322"/>
                </a:lnTo>
                <a:lnTo>
                  <a:pt x="2257" y="324"/>
                </a:lnTo>
                <a:lnTo>
                  <a:pt x="2246" y="326"/>
                </a:lnTo>
                <a:lnTo>
                  <a:pt x="2241" y="328"/>
                </a:lnTo>
                <a:lnTo>
                  <a:pt x="2236" y="329"/>
                </a:lnTo>
                <a:lnTo>
                  <a:pt x="2236" y="329"/>
                </a:lnTo>
                <a:lnTo>
                  <a:pt x="2231" y="328"/>
                </a:lnTo>
                <a:lnTo>
                  <a:pt x="2224" y="324"/>
                </a:lnTo>
                <a:lnTo>
                  <a:pt x="2224" y="324"/>
                </a:lnTo>
                <a:lnTo>
                  <a:pt x="2220" y="321"/>
                </a:lnTo>
                <a:lnTo>
                  <a:pt x="2217" y="317"/>
                </a:lnTo>
                <a:lnTo>
                  <a:pt x="2212" y="307"/>
                </a:lnTo>
                <a:lnTo>
                  <a:pt x="2206" y="302"/>
                </a:lnTo>
                <a:lnTo>
                  <a:pt x="2201" y="295"/>
                </a:lnTo>
                <a:lnTo>
                  <a:pt x="2194" y="289"/>
                </a:lnTo>
                <a:lnTo>
                  <a:pt x="2185" y="284"/>
                </a:lnTo>
                <a:lnTo>
                  <a:pt x="2185" y="284"/>
                </a:lnTo>
                <a:lnTo>
                  <a:pt x="2158" y="272"/>
                </a:lnTo>
                <a:lnTo>
                  <a:pt x="2140" y="265"/>
                </a:lnTo>
                <a:lnTo>
                  <a:pt x="2140" y="265"/>
                </a:lnTo>
                <a:lnTo>
                  <a:pt x="2128" y="261"/>
                </a:lnTo>
                <a:lnTo>
                  <a:pt x="2123" y="260"/>
                </a:lnTo>
                <a:lnTo>
                  <a:pt x="2114" y="256"/>
                </a:lnTo>
                <a:lnTo>
                  <a:pt x="2095" y="251"/>
                </a:lnTo>
                <a:lnTo>
                  <a:pt x="2095" y="251"/>
                </a:lnTo>
                <a:lnTo>
                  <a:pt x="2069" y="242"/>
                </a:lnTo>
                <a:lnTo>
                  <a:pt x="2060" y="240"/>
                </a:lnTo>
                <a:lnTo>
                  <a:pt x="2053" y="240"/>
                </a:lnTo>
                <a:lnTo>
                  <a:pt x="2053" y="240"/>
                </a:lnTo>
                <a:lnTo>
                  <a:pt x="2046" y="242"/>
                </a:lnTo>
                <a:lnTo>
                  <a:pt x="2039" y="246"/>
                </a:lnTo>
                <a:lnTo>
                  <a:pt x="2039" y="246"/>
                </a:lnTo>
                <a:lnTo>
                  <a:pt x="2032" y="253"/>
                </a:lnTo>
                <a:lnTo>
                  <a:pt x="2030" y="258"/>
                </a:lnTo>
                <a:lnTo>
                  <a:pt x="2030" y="261"/>
                </a:lnTo>
                <a:lnTo>
                  <a:pt x="2034" y="268"/>
                </a:lnTo>
                <a:lnTo>
                  <a:pt x="2034" y="268"/>
                </a:lnTo>
                <a:lnTo>
                  <a:pt x="2039" y="275"/>
                </a:lnTo>
                <a:lnTo>
                  <a:pt x="2041" y="281"/>
                </a:lnTo>
                <a:lnTo>
                  <a:pt x="2039" y="284"/>
                </a:lnTo>
                <a:lnTo>
                  <a:pt x="2037" y="286"/>
                </a:lnTo>
                <a:lnTo>
                  <a:pt x="2028" y="289"/>
                </a:lnTo>
                <a:lnTo>
                  <a:pt x="2028" y="289"/>
                </a:lnTo>
                <a:lnTo>
                  <a:pt x="2011" y="291"/>
                </a:lnTo>
                <a:lnTo>
                  <a:pt x="2011" y="291"/>
                </a:lnTo>
                <a:lnTo>
                  <a:pt x="1999" y="291"/>
                </a:lnTo>
                <a:lnTo>
                  <a:pt x="1987" y="288"/>
                </a:lnTo>
                <a:lnTo>
                  <a:pt x="1987" y="288"/>
                </a:lnTo>
                <a:lnTo>
                  <a:pt x="1974" y="284"/>
                </a:lnTo>
                <a:lnTo>
                  <a:pt x="1960" y="284"/>
                </a:lnTo>
                <a:lnTo>
                  <a:pt x="1960" y="284"/>
                </a:lnTo>
                <a:lnTo>
                  <a:pt x="1943" y="286"/>
                </a:lnTo>
                <a:lnTo>
                  <a:pt x="1943" y="286"/>
                </a:lnTo>
                <a:lnTo>
                  <a:pt x="1941" y="286"/>
                </a:lnTo>
                <a:lnTo>
                  <a:pt x="1941" y="286"/>
                </a:lnTo>
                <a:lnTo>
                  <a:pt x="1938" y="284"/>
                </a:lnTo>
                <a:lnTo>
                  <a:pt x="1934" y="284"/>
                </a:lnTo>
                <a:lnTo>
                  <a:pt x="1929" y="279"/>
                </a:lnTo>
                <a:lnTo>
                  <a:pt x="1929" y="279"/>
                </a:lnTo>
                <a:lnTo>
                  <a:pt x="1924" y="274"/>
                </a:lnTo>
                <a:lnTo>
                  <a:pt x="1922" y="272"/>
                </a:lnTo>
                <a:lnTo>
                  <a:pt x="1919" y="272"/>
                </a:lnTo>
                <a:lnTo>
                  <a:pt x="1919" y="272"/>
                </a:lnTo>
                <a:lnTo>
                  <a:pt x="1913" y="274"/>
                </a:lnTo>
                <a:lnTo>
                  <a:pt x="1913" y="274"/>
                </a:lnTo>
                <a:lnTo>
                  <a:pt x="1910" y="275"/>
                </a:lnTo>
                <a:lnTo>
                  <a:pt x="1906" y="281"/>
                </a:lnTo>
                <a:lnTo>
                  <a:pt x="1901" y="289"/>
                </a:lnTo>
                <a:lnTo>
                  <a:pt x="1898" y="296"/>
                </a:lnTo>
                <a:lnTo>
                  <a:pt x="1894" y="300"/>
                </a:lnTo>
                <a:lnTo>
                  <a:pt x="1891" y="300"/>
                </a:lnTo>
                <a:lnTo>
                  <a:pt x="1891" y="300"/>
                </a:lnTo>
                <a:lnTo>
                  <a:pt x="1887" y="300"/>
                </a:lnTo>
                <a:lnTo>
                  <a:pt x="1887" y="300"/>
                </a:lnTo>
                <a:lnTo>
                  <a:pt x="1878" y="296"/>
                </a:lnTo>
                <a:lnTo>
                  <a:pt x="1870" y="293"/>
                </a:lnTo>
                <a:lnTo>
                  <a:pt x="1866" y="289"/>
                </a:lnTo>
                <a:lnTo>
                  <a:pt x="1864" y="284"/>
                </a:lnTo>
                <a:lnTo>
                  <a:pt x="1861" y="279"/>
                </a:lnTo>
                <a:lnTo>
                  <a:pt x="1859" y="272"/>
                </a:lnTo>
                <a:lnTo>
                  <a:pt x="1859" y="272"/>
                </a:lnTo>
                <a:lnTo>
                  <a:pt x="1857" y="260"/>
                </a:lnTo>
                <a:lnTo>
                  <a:pt x="1859" y="251"/>
                </a:lnTo>
                <a:lnTo>
                  <a:pt x="1861" y="244"/>
                </a:lnTo>
                <a:lnTo>
                  <a:pt x="1866" y="233"/>
                </a:lnTo>
                <a:lnTo>
                  <a:pt x="1866" y="233"/>
                </a:lnTo>
                <a:lnTo>
                  <a:pt x="1868" y="228"/>
                </a:lnTo>
                <a:lnTo>
                  <a:pt x="1868" y="225"/>
                </a:lnTo>
                <a:lnTo>
                  <a:pt x="1868" y="220"/>
                </a:lnTo>
                <a:lnTo>
                  <a:pt x="1866" y="216"/>
                </a:lnTo>
                <a:lnTo>
                  <a:pt x="1861" y="211"/>
                </a:lnTo>
                <a:lnTo>
                  <a:pt x="1856" y="206"/>
                </a:lnTo>
                <a:lnTo>
                  <a:pt x="1856" y="206"/>
                </a:lnTo>
                <a:lnTo>
                  <a:pt x="1852" y="200"/>
                </a:lnTo>
                <a:lnTo>
                  <a:pt x="1849" y="195"/>
                </a:lnTo>
                <a:lnTo>
                  <a:pt x="1847" y="192"/>
                </a:lnTo>
                <a:lnTo>
                  <a:pt x="1845" y="190"/>
                </a:lnTo>
                <a:lnTo>
                  <a:pt x="1833" y="188"/>
                </a:lnTo>
                <a:lnTo>
                  <a:pt x="1833" y="188"/>
                </a:lnTo>
                <a:lnTo>
                  <a:pt x="1809" y="190"/>
                </a:lnTo>
                <a:lnTo>
                  <a:pt x="1784" y="192"/>
                </a:lnTo>
                <a:lnTo>
                  <a:pt x="1784" y="192"/>
                </a:lnTo>
                <a:lnTo>
                  <a:pt x="1779" y="192"/>
                </a:lnTo>
                <a:lnTo>
                  <a:pt x="1775" y="193"/>
                </a:lnTo>
                <a:lnTo>
                  <a:pt x="1774" y="197"/>
                </a:lnTo>
                <a:lnTo>
                  <a:pt x="1772" y="199"/>
                </a:lnTo>
                <a:lnTo>
                  <a:pt x="1770" y="204"/>
                </a:lnTo>
                <a:lnTo>
                  <a:pt x="1767" y="206"/>
                </a:lnTo>
                <a:lnTo>
                  <a:pt x="1763" y="207"/>
                </a:lnTo>
                <a:lnTo>
                  <a:pt x="1763" y="207"/>
                </a:lnTo>
                <a:lnTo>
                  <a:pt x="1746" y="209"/>
                </a:lnTo>
                <a:lnTo>
                  <a:pt x="1728" y="209"/>
                </a:lnTo>
                <a:lnTo>
                  <a:pt x="1728" y="209"/>
                </a:lnTo>
                <a:lnTo>
                  <a:pt x="1706" y="209"/>
                </a:lnTo>
                <a:lnTo>
                  <a:pt x="1706" y="209"/>
                </a:lnTo>
                <a:lnTo>
                  <a:pt x="1692" y="209"/>
                </a:lnTo>
                <a:lnTo>
                  <a:pt x="1681" y="206"/>
                </a:lnTo>
                <a:lnTo>
                  <a:pt x="1680" y="204"/>
                </a:lnTo>
                <a:lnTo>
                  <a:pt x="1678" y="202"/>
                </a:lnTo>
                <a:lnTo>
                  <a:pt x="1680" y="199"/>
                </a:lnTo>
                <a:lnTo>
                  <a:pt x="1685" y="193"/>
                </a:lnTo>
                <a:lnTo>
                  <a:pt x="1685" y="193"/>
                </a:lnTo>
                <a:lnTo>
                  <a:pt x="1693" y="188"/>
                </a:lnTo>
                <a:lnTo>
                  <a:pt x="1695" y="185"/>
                </a:lnTo>
                <a:lnTo>
                  <a:pt x="1695" y="185"/>
                </a:lnTo>
                <a:lnTo>
                  <a:pt x="1686" y="183"/>
                </a:lnTo>
                <a:lnTo>
                  <a:pt x="1664" y="183"/>
                </a:lnTo>
                <a:lnTo>
                  <a:pt x="1664" y="183"/>
                </a:lnTo>
                <a:lnTo>
                  <a:pt x="1643" y="183"/>
                </a:lnTo>
                <a:lnTo>
                  <a:pt x="1632" y="181"/>
                </a:lnTo>
                <a:lnTo>
                  <a:pt x="1629" y="181"/>
                </a:lnTo>
                <a:lnTo>
                  <a:pt x="1624" y="179"/>
                </a:lnTo>
                <a:lnTo>
                  <a:pt x="1624" y="179"/>
                </a:lnTo>
                <a:lnTo>
                  <a:pt x="1615" y="179"/>
                </a:lnTo>
                <a:lnTo>
                  <a:pt x="1606" y="176"/>
                </a:lnTo>
                <a:lnTo>
                  <a:pt x="1596" y="174"/>
                </a:lnTo>
                <a:lnTo>
                  <a:pt x="1585" y="172"/>
                </a:lnTo>
                <a:lnTo>
                  <a:pt x="1585" y="172"/>
                </a:lnTo>
                <a:lnTo>
                  <a:pt x="1578" y="172"/>
                </a:lnTo>
                <a:lnTo>
                  <a:pt x="1578" y="172"/>
                </a:lnTo>
                <a:lnTo>
                  <a:pt x="1566" y="172"/>
                </a:lnTo>
                <a:lnTo>
                  <a:pt x="1552" y="176"/>
                </a:lnTo>
                <a:lnTo>
                  <a:pt x="1516" y="185"/>
                </a:lnTo>
                <a:lnTo>
                  <a:pt x="1516" y="185"/>
                </a:lnTo>
                <a:lnTo>
                  <a:pt x="1486" y="192"/>
                </a:lnTo>
                <a:lnTo>
                  <a:pt x="1486" y="192"/>
                </a:lnTo>
                <a:lnTo>
                  <a:pt x="1484" y="192"/>
                </a:lnTo>
                <a:lnTo>
                  <a:pt x="1486" y="190"/>
                </a:lnTo>
                <a:lnTo>
                  <a:pt x="1493" y="185"/>
                </a:lnTo>
                <a:lnTo>
                  <a:pt x="1493" y="185"/>
                </a:lnTo>
                <a:lnTo>
                  <a:pt x="1498" y="179"/>
                </a:lnTo>
                <a:lnTo>
                  <a:pt x="1502" y="176"/>
                </a:lnTo>
                <a:lnTo>
                  <a:pt x="1509" y="167"/>
                </a:lnTo>
                <a:lnTo>
                  <a:pt x="1516" y="157"/>
                </a:lnTo>
                <a:lnTo>
                  <a:pt x="1523" y="151"/>
                </a:lnTo>
                <a:lnTo>
                  <a:pt x="1531" y="144"/>
                </a:lnTo>
                <a:lnTo>
                  <a:pt x="1531" y="144"/>
                </a:lnTo>
                <a:lnTo>
                  <a:pt x="1550" y="134"/>
                </a:lnTo>
                <a:lnTo>
                  <a:pt x="1566" y="127"/>
                </a:lnTo>
                <a:lnTo>
                  <a:pt x="1578" y="120"/>
                </a:lnTo>
                <a:lnTo>
                  <a:pt x="1592" y="111"/>
                </a:lnTo>
                <a:lnTo>
                  <a:pt x="1592" y="111"/>
                </a:lnTo>
                <a:lnTo>
                  <a:pt x="1605" y="101"/>
                </a:lnTo>
                <a:lnTo>
                  <a:pt x="1613" y="96"/>
                </a:lnTo>
                <a:lnTo>
                  <a:pt x="1615" y="94"/>
                </a:lnTo>
                <a:lnTo>
                  <a:pt x="1615" y="90"/>
                </a:lnTo>
                <a:lnTo>
                  <a:pt x="1613" y="80"/>
                </a:lnTo>
                <a:lnTo>
                  <a:pt x="1613" y="80"/>
                </a:lnTo>
                <a:lnTo>
                  <a:pt x="1610" y="71"/>
                </a:lnTo>
                <a:lnTo>
                  <a:pt x="1606" y="66"/>
                </a:lnTo>
                <a:lnTo>
                  <a:pt x="1594" y="54"/>
                </a:lnTo>
                <a:lnTo>
                  <a:pt x="1594" y="54"/>
                </a:lnTo>
                <a:lnTo>
                  <a:pt x="1584" y="47"/>
                </a:lnTo>
                <a:lnTo>
                  <a:pt x="1575" y="42"/>
                </a:lnTo>
                <a:lnTo>
                  <a:pt x="1563" y="38"/>
                </a:lnTo>
                <a:lnTo>
                  <a:pt x="1547" y="35"/>
                </a:lnTo>
                <a:lnTo>
                  <a:pt x="1547" y="35"/>
                </a:lnTo>
                <a:lnTo>
                  <a:pt x="1523" y="31"/>
                </a:lnTo>
                <a:lnTo>
                  <a:pt x="1523" y="31"/>
                </a:lnTo>
                <a:lnTo>
                  <a:pt x="1519" y="31"/>
                </a:lnTo>
                <a:lnTo>
                  <a:pt x="1517" y="31"/>
                </a:lnTo>
                <a:lnTo>
                  <a:pt x="1519" y="36"/>
                </a:lnTo>
                <a:lnTo>
                  <a:pt x="1519" y="36"/>
                </a:lnTo>
                <a:lnTo>
                  <a:pt x="1524" y="43"/>
                </a:lnTo>
                <a:lnTo>
                  <a:pt x="1528" y="47"/>
                </a:lnTo>
                <a:lnTo>
                  <a:pt x="1528" y="47"/>
                </a:lnTo>
                <a:lnTo>
                  <a:pt x="1526" y="49"/>
                </a:lnTo>
                <a:lnTo>
                  <a:pt x="1512" y="49"/>
                </a:lnTo>
                <a:lnTo>
                  <a:pt x="1512" y="49"/>
                </a:lnTo>
                <a:lnTo>
                  <a:pt x="1493" y="47"/>
                </a:lnTo>
                <a:lnTo>
                  <a:pt x="1482" y="43"/>
                </a:lnTo>
                <a:lnTo>
                  <a:pt x="1479" y="42"/>
                </a:lnTo>
                <a:lnTo>
                  <a:pt x="1479" y="38"/>
                </a:lnTo>
                <a:lnTo>
                  <a:pt x="1481" y="36"/>
                </a:lnTo>
                <a:lnTo>
                  <a:pt x="1486" y="35"/>
                </a:lnTo>
                <a:lnTo>
                  <a:pt x="1486" y="35"/>
                </a:lnTo>
                <a:lnTo>
                  <a:pt x="1495" y="31"/>
                </a:lnTo>
                <a:lnTo>
                  <a:pt x="1498" y="29"/>
                </a:lnTo>
                <a:lnTo>
                  <a:pt x="1495" y="26"/>
                </a:lnTo>
                <a:lnTo>
                  <a:pt x="1479" y="22"/>
                </a:lnTo>
                <a:lnTo>
                  <a:pt x="1479" y="22"/>
                </a:lnTo>
                <a:lnTo>
                  <a:pt x="1470" y="21"/>
                </a:lnTo>
                <a:lnTo>
                  <a:pt x="1465" y="19"/>
                </a:lnTo>
                <a:lnTo>
                  <a:pt x="1463" y="15"/>
                </a:lnTo>
                <a:lnTo>
                  <a:pt x="1465" y="14"/>
                </a:lnTo>
                <a:lnTo>
                  <a:pt x="1468" y="8"/>
                </a:lnTo>
                <a:lnTo>
                  <a:pt x="1475" y="5"/>
                </a:lnTo>
                <a:lnTo>
                  <a:pt x="1475" y="5"/>
                </a:lnTo>
                <a:lnTo>
                  <a:pt x="1477" y="5"/>
                </a:lnTo>
                <a:lnTo>
                  <a:pt x="1475" y="3"/>
                </a:lnTo>
                <a:lnTo>
                  <a:pt x="1470" y="1"/>
                </a:lnTo>
                <a:lnTo>
                  <a:pt x="144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73" name="Freeform 57">
            <a:extLst>
              <a:ext uri="{FF2B5EF4-FFF2-40B4-BE49-F238E27FC236}">
                <a16:creationId xmlns:a16="http://schemas.microsoft.com/office/drawing/2014/main" id="{EA0BC195-150F-4635-A453-42B097799F4E}"/>
              </a:ext>
            </a:extLst>
          </p:cNvPr>
          <p:cNvSpPr>
            <a:spLocks/>
          </p:cNvSpPr>
          <p:nvPr/>
        </p:nvSpPr>
        <p:spPr bwMode="auto">
          <a:xfrm>
            <a:off x="7312025" y="2019300"/>
            <a:ext cx="447675" cy="415925"/>
          </a:xfrm>
          <a:custGeom>
            <a:avLst/>
            <a:gdLst>
              <a:gd name="T0" fmla="*/ 262 w 282"/>
              <a:gd name="T1" fmla="*/ 0 h 262"/>
              <a:gd name="T2" fmla="*/ 244 w 282"/>
              <a:gd name="T3" fmla="*/ 9 h 262"/>
              <a:gd name="T4" fmla="*/ 197 w 282"/>
              <a:gd name="T5" fmla="*/ 31 h 262"/>
              <a:gd name="T6" fmla="*/ 180 w 282"/>
              <a:gd name="T7" fmla="*/ 38 h 262"/>
              <a:gd name="T8" fmla="*/ 141 w 282"/>
              <a:gd name="T9" fmla="*/ 47 h 262"/>
              <a:gd name="T10" fmla="*/ 118 w 282"/>
              <a:gd name="T11" fmla="*/ 54 h 262"/>
              <a:gd name="T12" fmla="*/ 87 w 282"/>
              <a:gd name="T13" fmla="*/ 77 h 262"/>
              <a:gd name="T14" fmla="*/ 59 w 282"/>
              <a:gd name="T15" fmla="*/ 101 h 262"/>
              <a:gd name="T16" fmla="*/ 47 w 282"/>
              <a:gd name="T17" fmla="*/ 113 h 262"/>
              <a:gd name="T18" fmla="*/ 43 w 282"/>
              <a:gd name="T19" fmla="*/ 124 h 262"/>
              <a:gd name="T20" fmla="*/ 43 w 282"/>
              <a:gd name="T21" fmla="*/ 140 h 262"/>
              <a:gd name="T22" fmla="*/ 38 w 282"/>
              <a:gd name="T23" fmla="*/ 152 h 262"/>
              <a:gd name="T24" fmla="*/ 33 w 282"/>
              <a:gd name="T25" fmla="*/ 159 h 262"/>
              <a:gd name="T26" fmla="*/ 24 w 282"/>
              <a:gd name="T27" fmla="*/ 169 h 262"/>
              <a:gd name="T28" fmla="*/ 23 w 282"/>
              <a:gd name="T29" fmla="*/ 176 h 262"/>
              <a:gd name="T30" fmla="*/ 16 w 282"/>
              <a:gd name="T31" fmla="*/ 190 h 262"/>
              <a:gd name="T32" fmla="*/ 2 w 282"/>
              <a:gd name="T33" fmla="*/ 204 h 262"/>
              <a:gd name="T34" fmla="*/ 0 w 282"/>
              <a:gd name="T35" fmla="*/ 215 h 262"/>
              <a:gd name="T36" fmla="*/ 3 w 282"/>
              <a:gd name="T37" fmla="*/ 220 h 262"/>
              <a:gd name="T38" fmla="*/ 28 w 282"/>
              <a:gd name="T39" fmla="*/ 244 h 262"/>
              <a:gd name="T40" fmla="*/ 64 w 282"/>
              <a:gd name="T41" fmla="*/ 258 h 262"/>
              <a:gd name="T42" fmla="*/ 75 w 282"/>
              <a:gd name="T43" fmla="*/ 262 h 262"/>
              <a:gd name="T44" fmla="*/ 84 w 282"/>
              <a:gd name="T45" fmla="*/ 262 h 262"/>
              <a:gd name="T46" fmla="*/ 96 w 282"/>
              <a:gd name="T47" fmla="*/ 260 h 262"/>
              <a:gd name="T48" fmla="*/ 94 w 282"/>
              <a:gd name="T49" fmla="*/ 255 h 262"/>
              <a:gd name="T50" fmla="*/ 91 w 282"/>
              <a:gd name="T51" fmla="*/ 253 h 262"/>
              <a:gd name="T52" fmla="*/ 78 w 282"/>
              <a:gd name="T53" fmla="*/ 230 h 262"/>
              <a:gd name="T54" fmla="*/ 71 w 282"/>
              <a:gd name="T55" fmla="*/ 208 h 262"/>
              <a:gd name="T56" fmla="*/ 71 w 282"/>
              <a:gd name="T57" fmla="*/ 180 h 262"/>
              <a:gd name="T58" fmla="*/ 73 w 282"/>
              <a:gd name="T59" fmla="*/ 166 h 262"/>
              <a:gd name="T60" fmla="*/ 78 w 282"/>
              <a:gd name="T61" fmla="*/ 150 h 262"/>
              <a:gd name="T62" fmla="*/ 92 w 282"/>
              <a:gd name="T63" fmla="*/ 140 h 262"/>
              <a:gd name="T64" fmla="*/ 101 w 282"/>
              <a:gd name="T65" fmla="*/ 131 h 262"/>
              <a:gd name="T66" fmla="*/ 132 w 282"/>
              <a:gd name="T67" fmla="*/ 98 h 262"/>
              <a:gd name="T68" fmla="*/ 160 w 282"/>
              <a:gd name="T69" fmla="*/ 73 h 262"/>
              <a:gd name="T70" fmla="*/ 167 w 282"/>
              <a:gd name="T71" fmla="*/ 66 h 262"/>
              <a:gd name="T72" fmla="*/ 216 w 282"/>
              <a:gd name="T73" fmla="*/ 45 h 262"/>
              <a:gd name="T74" fmla="*/ 270 w 282"/>
              <a:gd name="T75" fmla="*/ 28 h 262"/>
              <a:gd name="T76" fmla="*/ 274 w 282"/>
              <a:gd name="T77" fmla="*/ 26 h 262"/>
              <a:gd name="T78" fmla="*/ 282 w 282"/>
              <a:gd name="T79" fmla="*/ 14 h 262"/>
              <a:gd name="T80" fmla="*/ 279 w 282"/>
              <a:gd name="T81" fmla="*/ 9 h 262"/>
              <a:gd name="T82" fmla="*/ 269 w 282"/>
              <a:gd name="T83" fmla="*/ 5 h 262"/>
              <a:gd name="T84" fmla="*/ 265 w 282"/>
              <a:gd name="T85" fmla="*/ 3 h 262"/>
              <a:gd name="T86" fmla="*/ 262 w 282"/>
              <a:gd name="T87" fmla="*/ 0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2" h="262">
                <a:moveTo>
                  <a:pt x="262" y="0"/>
                </a:moveTo>
                <a:lnTo>
                  <a:pt x="262" y="0"/>
                </a:lnTo>
                <a:lnTo>
                  <a:pt x="255" y="2"/>
                </a:lnTo>
                <a:lnTo>
                  <a:pt x="244" y="9"/>
                </a:lnTo>
                <a:lnTo>
                  <a:pt x="225" y="17"/>
                </a:lnTo>
                <a:lnTo>
                  <a:pt x="197" y="31"/>
                </a:lnTo>
                <a:lnTo>
                  <a:pt x="197" y="31"/>
                </a:lnTo>
                <a:lnTo>
                  <a:pt x="180" y="38"/>
                </a:lnTo>
                <a:lnTo>
                  <a:pt x="164" y="42"/>
                </a:lnTo>
                <a:lnTo>
                  <a:pt x="141" y="47"/>
                </a:lnTo>
                <a:lnTo>
                  <a:pt x="131" y="51"/>
                </a:lnTo>
                <a:lnTo>
                  <a:pt x="118" y="54"/>
                </a:lnTo>
                <a:lnTo>
                  <a:pt x="105" y="63"/>
                </a:lnTo>
                <a:lnTo>
                  <a:pt x="87" y="77"/>
                </a:lnTo>
                <a:lnTo>
                  <a:pt x="87" y="77"/>
                </a:lnTo>
                <a:lnTo>
                  <a:pt x="59" y="101"/>
                </a:lnTo>
                <a:lnTo>
                  <a:pt x="50" y="108"/>
                </a:lnTo>
                <a:lnTo>
                  <a:pt x="47" y="113"/>
                </a:lnTo>
                <a:lnTo>
                  <a:pt x="43" y="119"/>
                </a:lnTo>
                <a:lnTo>
                  <a:pt x="43" y="124"/>
                </a:lnTo>
                <a:lnTo>
                  <a:pt x="43" y="140"/>
                </a:lnTo>
                <a:lnTo>
                  <a:pt x="43" y="140"/>
                </a:lnTo>
                <a:lnTo>
                  <a:pt x="42" y="146"/>
                </a:lnTo>
                <a:lnTo>
                  <a:pt x="38" y="152"/>
                </a:lnTo>
                <a:lnTo>
                  <a:pt x="36" y="157"/>
                </a:lnTo>
                <a:lnTo>
                  <a:pt x="33" y="159"/>
                </a:lnTo>
                <a:lnTo>
                  <a:pt x="28" y="164"/>
                </a:lnTo>
                <a:lnTo>
                  <a:pt x="24" y="169"/>
                </a:lnTo>
                <a:lnTo>
                  <a:pt x="23" y="176"/>
                </a:lnTo>
                <a:lnTo>
                  <a:pt x="23" y="176"/>
                </a:lnTo>
                <a:lnTo>
                  <a:pt x="19" y="185"/>
                </a:lnTo>
                <a:lnTo>
                  <a:pt x="16" y="190"/>
                </a:lnTo>
                <a:lnTo>
                  <a:pt x="5" y="201"/>
                </a:lnTo>
                <a:lnTo>
                  <a:pt x="2" y="204"/>
                </a:lnTo>
                <a:lnTo>
                  <a:pt x="0" y="209"/>
                </a:lnTo>
                <a:lnTo>
                  <a:pt x="0" y="215"/>
                </a:lnTo>
                <a:lnTo>
                  <a:pt x="3" y="220"/>
                </a:lnTo>
                <a:lnTo>
                  <a:pt x="3" y="220"/>
                </a:lnTo>
                <a:lnTo>
                  <a:pt x="14" y="234"/>
                </a:lnTo>
                <a:lnTo>
                  <a:pt x="28" y="244"/>
                </a:lnTo>
                <a:lnTo>
                  <a:pt x="43" y="251"/>
                </a:lnTo>
                <a:lnTo>
                  <a:pt x="64" y="258"/>
                </a:lnTo>
                <a:lnTo>
                  <a:pt x="64" y="258"/>
                </a:lnTo>
                <a:lnTo>
                  <a:pt x="75" y="262"/>
                </a:lnTo>
                <a:lnTo>
                  <a:pt x="84" y="262"/>
                </a:lnTo>
                <a:lnTo>
                  <a:pt x="84" y="262"/>
                </a:lnTo>
                <a:lnTo>
                  <a:pt x="92" y="262"/>
                </a:lnTo>
                <a:lnTo>
                  <a:pt x="96" y="260"/>
                </a:lnTo>
                <a:lnTo>
                  <a:pt x="96" y="256"/>
                </a:lnTo>
                <a:lnTo>
                  <a:pt x="94" y="255"/>
                </a:lnTo>
                <a:lnTo>
                  <a:pt x="94" y="255"/>
                </a:lnTo>
                <a:lnTo>
                  <a:pt x="91" y="253"/>
                </a:lnTo>
                <a:lnTo>
                  <a:pt x="87" y="248"/>
                </a:lnTo>
                <a:lnTo>
                  <a:pt x="78" y="230"/>
                </a:lnTo>
                <a:lnTo>
                  <a:pt x="75" y="220"/>
                </a:lnTo>
                <a:lnTo>
                  <a:pt x="71" y="208"/>
                </a:lnTo>
                <a:lnTo>
                  <a:pt x="70" y="194"/>
                </a:lnTo>
                <a:lnTo>
                  <a:pt x="71" y="180"/>
                </a:lnTo>
                <a:lnTo>
                  <a:pt x="71" y="180"/>
                </a:lnTo>
                <a:lnTo>
                  <a:pt x="73" y="166"/>
                </a:lnTo>
                <a:lnTo>
                  <a:pt x="75" y="157"/>
                </a:lnTo>
                <a:lnTo>
                  <a:pt x="78" y="150"/>
                </a:lnTo>
                <a:lnTo>
                  <a:pt x="84" y="146"/>
                </a:lnTo>
                <a:lnTo>
                  <a:pt x="92" y="140"/>
                </a:lnTo>
                <a:lnTo>
                  <a:pt x="98" y="136"/>
                </a:lnTo>
                <a:lnTo>
                  <a:pt x="101" y="131"/>
                </a:lnTo>
                <a:lnTo>
                  <a:pt x="101" y="131"/>
                </a:lnTo>
                <a:lnTo>
                  <a:pt x="132" y="98"/>
                </a:lnTo>
                <a:lnTo>
                  <a:pt x="150" y="80"/>
                </a:lnTo>
                <a:lnTo>
                  <a:pt x="160" y="73"/>
                </a:lnTo>
                <a:lnTo>
                  <a:pt x="167" y="66"/>
                </a:lnTo>
                <a:lnTo>
                  <a:pt x="167" y="66"/>
                </a:lnTo>
                <a:lnTo>
                  <a:pt x="188" y="56"/>
                </a:lnTo>
                <a:lnTo>
                  <a:pt x="216" y="45"/>
                </a:lnTo>
                <a:lnTo>
                  <a:pt x="270" y="28"/>
                </a:lnTo>
                <a:lnTo>
                  <a:pt x="270" y="28"/>
                </a:lnTo>
                <a:lnTo>
                  <a:pt x="274" y="26"/>
                </a:lnTo>
                <a:lnTo>
                  <a:pt x="274" y="26"/>
                </a:lnTo>
                <a:lnTo>
                  <a:pt x="279" y="19"/>
                </a:lnTo>
                <a:lnTo>
                  <a:pt x="282" y="14"/>
                </a:lnTo>
                <a:lnTo>
                  <a:pt x="282" y="10"/>
                </a:lnTo>
                <a:lnTo>
                  <a:pt x="279" y="9"/>
                </a:lnTo>
                <a:lnTo>
                  <a:pt x="272" y="7"/>
                </a:lnTo>
                <a:lnTo>
                  <a:pt x="269" y="5"/>
                </a:lnTo>
                <a:lnTo>
                  <a:pt x="265" y="3"/>
                </a:lnTo>
                <a:lnTo>
                  <a:pt x="265" y="3"/>
                </a:lnTo>
                <a:lnTo>
                  <a:pt x="263" y="0"/>
                </a:lnTo>
                <a:lnTo>
                  <a:pt x="26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74" name="Freeform 58">
            <a:extLst>
              <a:ext uri="{FF2B5EF4-FFF2-40B4-BE49-F238E27FC236}">
                <a16:creationId xmlns:a16="http://schemas.microsoft.com/office/drawing/2014/main" id="{2F03ADD0-127C-47BA-83D3-F4023D9E148A}"/>
              </a:ext>
            </a:extLst>
          </p:cNvPr>
          <p:cNvSpPr>
            <a:spLocks/>
          </p:cNvSpPr>
          <p:nvPr/>
        </p:nvSpPr>
        <p:spPr bwMode="auto">
          <a:xfrm>
            <a:off x="3094038" y="1993900"/>
            <a:ext cx="111125" cy="44450"/>
          </a:xfrm>
          <a:custGeom>
            <a:avLst/>
            <a:gdLst>
              <a:gd name="T0" fmla="*/ 61 w 70"/>
              <a:gd name="T1" fmla="*/ 0 h 28"/>
              <a:gd name="T2" fmla="*/ 61 w 70"/>
              <a:gd name="T3" fmla="*/ 0 h 28"/>
              <a:gd name="T4" fmla="*/ 52 w 70"/>
              <a:gd name="T5" fmla="*/ 2 h 28"/>
              <a:gd name="T6" fmla="*/ 42 w 70"/>
              <a:gd name="T7" fmla="*/ 4 h 28"/>
              <a:gd name="T8" fmla="*/ 14 w 70"/>
              <a:gd name="T9" fmla="*/ 12 h 28"/>
              <a:gd name="T10" fmla="*/ 14 w 70"/>
              <a:gd name="T11" fmla="*/ 12 h 28"/>
              <a:gd name="T12" fmla="*/ 7 w 70"/>
              <a:gd name="T13" fmla="*/ 16 h 28"/>
              <a:gd name="T14" fmla="*/ 3 w 70"/>
              <a:gd name="T15" fmla="*/ 21 h 28"/>
              <a:gd name="T16" fmla="*/ 0 w 70"/>
              <a:gd name="T17" fmla="*/ 26 h 28"/>
              <a:gd name="T18" fmla="*/ 0 w 70"/>
              <a:gd name="T19" fmla="*/ 26 h 28"/>
              <a:gd name="T20" fmla="*/ 0 w 70"/>
              <a:gd name="T21" fmla="*/ 28 h 28"/>
              <a:gd name="T22" fmla="*/ 0 w 70"/>
              <a:gd name="T23" fmla="*/ 28 h 28"/>
              <a:gd name="T24" fmla="*/ 0 w 70"/>
              <a:gd name="T25" fmla="*/ 28 h 28"/>
              <a:gd name="T26" fmla="*/ 17 w 70"/>
              <a:gd name="T27" fmla="*/ 23 h 28"/>
              <a:gd name="T28" fmla="*/ 17 w 70"/>
              <a:gd name="T29" fmla="*/ 23 h 28"/>
              <a:gd name="T30" fmla="*/ 19 w 70"/>
              <a:gd name="T31" fmla="*/ 23 h 28"/>
              <a:gd name="T32" fmla="*/ 19 w 70"/>
              <a:gd name="T33" fmla="*/ 23 h 28"/>
              <a:gd name="T34" fmla="*/ 23 w 70"/>
              <a:gd name="T35" fmla="*/ 23 h 28"/>
              <a:gd name="T36" fmla="*/ 23 w 70"/>
              <a:gd name="T37" fmla="*/ 23 h 28"/>
              <a:gd name="T38" fmla="*/ 24 w 70"/>
              <a:gd name="T39" fmla="*/ 23 h 28"/>
              <a:gd name="T40" fmla="*/ 24 w 70"/>
              <a:gd name="T41" fmla="*/ 23 h 28"/>
              <a:gd name="T42" fmla="*/ 26 w 70"/>
              <a:gd name="T43" fmla="*/ 23 h 28"/>
              <a:gd name="T44" fmla="*/ 30 w 70"/>
              <a:gd name="T45" fmla="*/ 21 h 28"/>
              <a:gd name="T46" fmla="*/ 30 w 70"/>
              <a:gd name="T47" fmla="*/ 21 h 28"/>
              <a:gd name="T48" fmla="*/ 33 w 70"/>
              <a:gd name="T49" fmla="*/ 18 h 28"/>
              <a:gd name="T50" fmla="*/ 38 w 70"/>
              <a:gd name="T51" fmla="*/ 18 h 28"/>
              <a:gd name="T52" fmla="*/ 38 w 70"/>
              <a:gd name="T53" fmla="*/ 18 h 28"/>
              <a:gd name="T54" fmla="*/ 45 w 70"/>
              <a:gd name="T55" fmla="*/ 18 h 28"/>
              <a:gd name="T56" fmla="*/ 45 w 70"/>
              <a:gd name="T57" fmla="*/ 18 h 28"/>
              <a:gd name="T58" fmla="*/ 52 w 70"/>
              <a:gd name="T59" fmla="*/ 19 h 28"/>
              <a:gd name="T60" fmla="*/ 52 w 70"/>
              <a:gd name="T61" fmla="*/ 19 h 28"/>
              <a:gd name="T62" fmla="*/ 57 w 70"/>
              <a:gd name="T63" fmla="*/ 18 h 28"/>
              <a:gd name="T64" fmla="*/ 57 w 70"/>
              <a:gd name="T65" fmla="*/ 18 h 28"/>
              <a:gd name="T66" fmla="*/ 64 w 70"/>
              <a:gd name="T67" fmla="*/ 16 h 28"/>
              <a:gd name="T68" fmla="*/ 68 w 70"/>
              <a:gd name="T69" fmla="*/ 12 h 28"/>
              <a:gd name="T70" fmla="*/ 70 w 70"/>
              <a:gd name="T71" fmla="*/ 7 h 28"/>
              <a:gd name="T72" fmla="*/ 68 w 70"/>
              <a:gd name="T73" fmla="*/ 4 h 28"/>
              <a:gd name="T74" fmla="*/ 68 w 70"/>
              <a:gd name="T75" fmla="*/ 4 h 28"/>
              <a:gd name="T76" fmla="*/ 66 w 70"/>
              <a:gd name="T77" fmla="*/ 0 h 28"/>
              <a:gd name="T78" fmla="*/ 61 w 70"/>
              <a:gd name="T7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0" h="28">
                <a:moveTo>
                  <a:pt x="61" y="0"/>
                </a:moveTo>
                <a:lnTo>
                  <a:pt x="61" y="0"/>
                </a:lnTo>
                <a:lnTo>
                  <a:pt x="52" y="2"/>
                </a:lnTo>
                <a:lnTo>
                  <a:pt x="42" y="4"/>
                </a:lnTo>
                <a:lnTo>
                  <a:pt x="14" y="12"/>
                </a:lnTo>
                <a:lnTo>
                  <a:pt x="14" y="12"/>
                </a:lnTo>
                <a:lnTo>
                  <a:pt x="7" y="16"/>
                </a:lnTo>
                <a:lnTo>
                  <a:pt x="3" y="21"/>
                </a:lnTo>
                <a:lnTo>
                  <a:pt x="0" y="26"/>
                </a:lnTo>
                <a:lnTo>
                  <a:pt x="0" y="26"/>
                </a:lnTo>
                <a:lnTo>
                  <a:pt x="0" y="28"/>
                </a:lnTo>
                <a:lnTo>
                  <a:pt x="0" y="28"/>
                </a:lnTo>
                <a:lnTo>
                  <a:pt x="0" y="28"/>
                </a:lnTo>
                <a:lnTo>
                  <a:pt x="17" y="23"/>
                </a:lnTo>
                <a:lnTo>
                  <a:pt x="17" y="23"/>
                </a:lnTo>
                <a:lnTo>
                  <a:pt x="19" y="23"/>
                </a:lnTo>
                <a:lnTo>
                  <a:pt x="19" y="23"/>
                </a:lnTo>
                <a:lnTo>
                  <a:pt x="23" y="23"/>
                </a:lnTo>
                <a:lnTo>
                  <a:pt x="23" y="23"/>
                </a:lnTo>
                <a:lnTo>
                  <a:pt x="24" y="23"/>
                </a:lnTo>
                <a:lnTo>
                  <a:pt x="24" y="23"/>
                </a:lnTo>
                <a:lnTo>
                  <a:pt x="26" y="23"/>
                </a:lnTo>
                <a:lnTo>
                  <a:pt x="30" y="21"/>
                </a:lnTo>
                <a:lnTo>
                  <a:pt x="30" y="21"/>
                </a:lnTo>
                <a:lnTo>
                  <a:pt x="33" y="18"/>
                </a:lnTo>
                <a:lnTo>
                  <a:pt x="38" y="18"/>
                </a:lnTo>
                <a:lnTo>
                  <a:pt x="38" y="18"/>
                </a:lnTo>
                <a:lnTo>
                  <a:pt x="45" y="18"/>
                </a:lnTo>
                <a:lnTo>
                  <a:pt x="45" y="18"/>
                </a:lnTo>
                <a:lnTo>
                  <a:pt x="52" y="19"/>
                </a:lnTo>
                <a:lnTo>
                  <a:pt x="52" y="19"/>
                </a:lnTo>
                <a:lnTo>
                  <a:pt x="57" y="18"/>
                </a:lnTo>
                <a:lnTo>
                  <a:pt x="57" y="18"/>
                </a:lnTo>
                <a:lnTo>
                  <a:pt x="64" y="16"/>
                </a:lnTo>
                <a:lnTo>
                  <a:pt x="68" y="12"/>
                </a:lnTo>
                <a:lnTo>
                  <a:pt x="70" y="7"/>
                </a:lnTo>
                <a:lnTo>
                  <a:pt x="68" y="4"/>
                </a:lnTo>
                <a:lnTo>
                  <a:pt x="68" y="4"/>
                </a:lnTo>
                <a:lnTo>
                  <a:pt x="66" y="0"/>
                </a:lnTo>
                <a:lnTo>
                  <a:pt x="6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75" name="Freeform 59">
            <a:extLst>
              <a:ext uri="{FF2B5EF4-FFF2-40B4-BE49-F238E27FC236}">
                <a16:creationId xmlns:a16="http://schemas.microsoft.com/office/drawing/2014/main" id="{7A8211F6-9E4B-4C6C-B3F4-B65C4FAA2CFA}"/>
              </a:ext>
            </a:extLst>
          </p:cNvPr>
          <p:cNvSpPr>
            <a:spLocks/>
          </p:cNvSpPr>
          <p:nvPr/>
        </p:nvSpPr>
        <p:spPr bwMode="auto">
          <a:xfrm>
            <a:off x="3478213" y="1960563"/>
            <a:ext cx="95250" cy="73025"/>
          </a:xfrm>
          <a:custGeom>
            <a:avLst/>
            <a:gdLst>
              <a:gd name="T0" fmla="*/ 4 w 60"/>
              <a:gd name="T1" fmla="*/ 0 h 46"/>
              <a:gd name="T2" fmla="*/ 4 w 60"/>
              <a:gd name="T3" fmla="*/ 0 h 46"/>
              <a:gd name="T4" fmla="*/ 0 w 60"/>
              <a:gd name="T5" fmla="*/ 0 h 46"/>
              <a:gd name="T6" fmla="*/ 2 w 60"/>
              <a:gd name="T7" fmla="*/ 4 h 46"/>
              <a:gd name="T8" fmla="*/ 9 w 60"/>
              <a:gd name="T9" fmla="*/ 14 h 46"/>
              <a:gd name="T10" fmla="*/ 20 w 60"/>
              <a:gd name="T11" fmla="*/ 25 h 46"/>
              <a:gd name="T12" fmla="*/ 21 w 60"/>
              <a:gd name="T13" fmla="*/ 28 h 46"/>
              <a:gd name="T14" fmla="*/ 21 w 60"/>
              <a:gd name="T15" fmla="*/ 30 h 46"/>
              <a:gd name="T16" fmla="*/ 21 w 60"/>
              <a:gd name="T17" fmla="*/ 30 h 46"/>
              <a:gd name="T18" fmla="*/ 13 w 60"/>
              <a:gd name="T19" fmla="*/ 33 h 46"/>
              <a:gd name="T20" fmla="*/ 13 w 60"/>
              <a:gd name="T21" fmla="*/ 35 h 46"/>
              <a:gd name="T22" fmla="*/ 11 w 60"/>
              <a:gd name="T23" fmla="*/ 37 h 46"/>
              <a:gd name="T24" fmla="*/ 14 w 60"/>
              <a:gd name="T25" fmla="*/ 40 h 46"/>
              <a:gd name="T26" fmla="*/ 14 w 60"/>
              <a:gd name="T27" fmla="*/ 40 h 46"/>
              <a:gd name="T28" fmla="*/ 20 w 60"/>
              <a:gd name="T29" fmla="*/ 46 h 46"/>
              <a:gd name="T30" fmla="*/ 23 w 60"/>
              <a:gd name="T31" fmla="*/ 46 h 46"/>
              <a:gd name="T32" fmla="*/ 23 w 60"/>
              <a:gd name="T33" fmla="*/ 46 h 46"/>
              <a:gd name="T34" fmla="*/ 32 w 60"/>
              <a:gd name="T35" fmla="*/ 44 h 46"/>
              <a:gd name="T36" fmla="*/ 32 w 60"/>
              <a:gd name="T37" fmla="*/ 44 h 46"/>
              <a:gd name="T38" fmla="*/ 49 w 60"/>
              <a:gd name="T39" fmla="*/ 35 h 46"/>
              <a:gd name="T40" fmla="*/ 56 w 60"/>
              <a:gd name="T41" fmla="*/ 30 h 46"/>
              <a:gd name="T42" fmla="*/ 60 w 60"/>
              <a:gd name="T43" fmla="*/ 26 h 46"/>
              <a:gd name="T44" fmla="*/ 60 w 60"/>
              <a:gd name="T45" fmla="*/ 26 h 46"/>
              <a:gd name="T46" fmla="*/ 58 w 60"/>
              <a:gd name="T47" fmla="*/ 23 h 46"/>
              <a:gd name="T48" fmla="*/ 54 w 60"/>
              <a:gd name="T49" fmla="*/ 21 h 46"/>
              <a:gd name="T50" fmla="*/ 41 w 60"/>
              <a:gd name="T51" fmla="*/ 14 h 46"/>
              <a:gd name="T52" fmla="*/ 41 w 60"/>
              <a:gd name="T53" fmla="*/ 14 h 46"/>
              <a:gd name="T54" fmla="*/ 35 w 60"/>
              <a:gd name="T55" fmla="*/ 12 h 46"/>
              <a:gd name="T56" fmla="*/ 28 w 60"/>
              <a:gd name="T57" fmla="*/ 9 h 46"/>
              <a:gd name="T58" fmla="*/ 20 w 60"/>
              <a:gd name="T59" fmla="*/ 4 h 46"/>
              <a:gd name="T60" fmla="*/ 9 w 60"/>
              <a:gd name="T61" fmla="*/ 0 h 46"/>
              <a:gd name="T62" fmla="*/ 9 w 60"/>
              <a:gd name="T63" fmla="*/ 0 h 46"/>
              <a:gd name="T64" fmla="*/ 4 w 60"/>
              <a:gd name="T65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0" h="46">
                <a:moveTo>
                  <a:pt x="4" y="0"/>
                </a:moveTo>
                <a:lnTo>
                  <a:pt x="4" y="0"/>
                </a:lnTo>
                <a:lnTo>
                  <a:pt x="0" y="0"/>
                </a:lnTo>
                <a:lnTo>
                  <a:pt x="2" y="4"/>
                </a:lnTo>
                <a:lnTo>
                  <a:pt x="9" y="14"/>
                </a:lnTo>
                <a:lnTo>
                  <a:pt x="20" y="25"/>
                </a:lnTo>
                <a:lnTo>
                  <a:pt x="21" y="28"/>
                </a:lnTo>
                <a:lnTo>
                  <a:pt x="21" y="30"/>
                </a:lnTo>
                <a:lnTo>
                  <a:pt x="21" y="30"/>
                </a:lnTo>
                <a:lnTo>
                  <a:pt x="13" y="33"/>
                </a:lnTo>
                <a:lnTo>
                  <a:pt x="13" y="35"/>
                </a:lnTo>
                <a:lnTo>
                  <a:pt x="11" y="37"/>
                </a:lnTo>
                <a:lnTo>
                  <a:pt x="14" y="40"/>
                </a:lnTo>
                <a:lnTo>
                  <a:pt x="14" y="40"/>
                </a:lnTo>
                <a:lnTo>
                  <a:pt x="20" y="46"/>
                </a:lnTo>
                <a:lnTo>
                  <a:pt x="23" y="46"/>
                </a:lnTo>
                <a:lnTo>
                  <a:pt x="23" y="46"/>
                </a:lnTo>
                <a:lnTo>
                  <a:pt x="32" y="44"/>
                </a:lnTo>
                <a:lnTo>
                  <a:pt x="32" y="44"/>
                </a:lnTo>
                <a:lnTo>
                  <a:pt x="49" y="35"/>
                </a:lnTo>
                <a:lnTo>
                  <a:pt x="56" y="30"/>
                </a:lnTo>
                <a:lnTo>
                  <a:pt x="60" y="26"/>
                </a:lnTo>
                <a:lnTo>
                  <a:pt x="60" y="26"/>
                </a:lnTo>
                <a:lnTo>
                  <a:pt x="58" y="23"/>
                </a:lnTo>
                <a:lnTo>
                  <a:pt x="54" y="21"/>
                </a:lnTo>
                <a:lnTo>
                  <a:pt x="41" y="14"/>
                </a:lnTo>
                <a:lnTo>
                  <a:pt x="41" y="14"/>
                </a:lnTo>
                <a:lnTo>
                  <a:pt x="35" y="12"/>
                </a:lnTo>
                <a:lnTo>
                  <a:pt x="28" y="9"/>
                </a:lnTo>
                <a:lnTo>
                  <a:pt x="20" y="4"/>
                </a:lnTo>
                <a:lnTo>
                  <a:pt x="9" y="0"/>
                </a:lnTo>
                <a:lnTo>
                  <a:pt x="9" y="0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76" name="Freeform 60">
            <a:extLst>
              <a:ext uri="{FF2B5EF4-FFF2-40B4-BE49-F238E27FC236}">
                <a16:creationId xmlns:a16="http://schemas.microsoft.com/office/drawing/2014/main" id="{A41138CD-EE98-466B-8D86-8FBCA0288125}"/>
              </a:ext>
            </a:extLst>
          </p:cNvPr>
          <p:cNvSpPr>
            <a:spLocks/>
          </p:cNvSpPr>
          <p:nvPr/>
        </p:nvSpPr>
        <p:spPr bwMode="auto">
          <a:xfrm>
            <a:off x="3282950" y="1933575"/>
            <a:ext cx="182563" cy="104775"/>
          </a:xfrm>
          <a:custGeom>
            <a:avLst/>
            <a:gdLst>
              <a:gd name="T0" fmla="*/ 34 w 115"/>
              <a:gd name="T1" fmla="*/ 0 h 66"/>
              <a:gd name="T2" fmla="*/ 20 w 115"/>
              <a:gd name="T3" fmla="*/ 5 h 66"/>
              <a:gd name="T4" fmla="*/ 13 w 115"/>
              <a:gd name="T5" fmla="*/ 7 h 66"/>
              <a:gd name="T6" fmla="*/ 1 w 115"/>
              <a:gd name="T7" fmla="*/ 19 h 66"/>
              <a:gd name="T8" fmla="*/ 0 w 115"/>
              <a:gd name="T9" fmla="*/ 21 h 66"/>
              <a:gd name="T10" fmla="*/ 10 w 115"/>
              <a:gd name="T11" fmla="*/ 24 h 66"/>
              <a:gd name="T12" fmla="*/ 34 w 115"/>
              <a:gd name="T13" fmla="*/ 26 h 66"/>
              <a:gd name="T14" fmla="*/ 41 w 115"/>
              <a:gd name="T15" fmla="*/ 29 h 66"/>
              <a:gd name="T16" fmla="*/ 41 w 115"/>
              <a:gd name="T17" fmla="*/ 33 h 66"/>
              <a:gd name="T18" fmla="*/ 36 w 115"/>
              <a:gd name="T19" fmla="*/ 36 h 66"/>
              <a:gd name="T20" fmla="*/ 24 w 115"/>
              <a:gd name="T21" fmla="*/ 42 h 66"/>
              <a:gd name="T22" fmla="*/ 24 w 115"/>
              <a:gd name="T23" fmla="*/ 45 h 66"/>
              <a:gd name="T24" fmla="*/ 27 w 115"/>
              <a:gd name="T25" fmla="*/ 45 h 66"/>
              <a:gd name="T26" fmla="*/ 34 w 115"/>
              <a:gd name="T27" fmla="*/ 45 h 66"/>
              <a:gd name="T28" fmla="*/ 47 w 115"/>
              <a:gd name="T29" fmla="*/ 47 h 66"/>
              <a:gd name="T30" fmla="*/ 62 w 115"/>
              <a:gd name="T31" fmla="*/ 49 h 66"/>
              <a:gd name="T32" fmla="*/ 80 w 115"/>
              <a:gd name="T33" fmla="*/ 54 h 66"/>
              <a:gd name="T34" fmla="*/ 83 w 115"/>
              <a:gd name="T35" fmla="*/ 57 h 66"/>
              <a:gd name="T36" fmla="*/ 97 w 115"/>
              <a:gd name="T37" fmla="*/ 66 h 66"/>
              <a:gd name="T38" fmla="*/ 106 w 115"/>
              <a:gd name="T39" fmla="*/ 64 h 66"/>
              <a:gd name="T40" fmla="*/ 113 w 115"/>
              <a:gd name="T41" fmla="*/ 63 h 66"/>
              <a:gd name="T42" fmla="*/ 115 w 115"/>
              <a:gd name="T43" fmla="*/ 57 h 66"/>
              <a:gd name="T44" fmla="*/ 111 w 115"/>
              <a:gd name="T45" fmla="*/ 54 h 66"/>
              <a:gd name="T46" fmla="*/ 95 w 115"/>
              <a:gd name="T47" fmla="*/ 33 h 66"/>
              <a:gd name="T48" fmla="*/ 89 w 115"/>
              <a:gd name="T49" fmla="*/ 28 h 66"/>
              <a:gd name="T50" fmla="*/ 71 w 115"/>
              <a:gd name="T51" fmla="*/ 17 h 66"/>
              <a:gd name="T52" fmla="*/ 66 w 115"/>
              <a:gd name="T53" fmla="*/ 16 h 66"/>
              <a:gd name="T54" fmla="*/ 64 w 115"/>
              <a:gd name="T55" fmla="*/ 16 h 66"/>
              <a:gd name="T56" fmla="*/ 59 w 115"/>
              <a:gd name="T57" fmla="*/ 17 h 66"/>
              <a:gd name="T58" fmla="*/ 52 w 115"/>
              <a:gd name="T59" fmla="*/ 16 h 66"/>
              <a:gd name="T60" fmla="*/ 45 w 115"/>
              <a:gd name="T61" fmla="*/ 7 h 66"/>
              <a:gd name="T62" fmla="*/ 34 w 115"/>
              <a:gd name="T63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5" h="66">
                <a:moveTo>
                  <a:pt x="34" y="0"/>
                </a:moveTo>
                <a:lnTo>
                  <a:pt x="34" y="0"/>
                </a:lnTo>
                <a:lnTo>
                  <a:pt x="29" y="2"/>
                </a:lnTo>
                <a:lnTo>
                  <a:pt x="20" y="5"/>
                </a:lnTo>
                <a:lnTo>
                  <a:pt x="20" y="5"/>
                </a:lnTo>
                <a:lnTo>
                  <a:pt x="13" y="7"/>
                </a:lnTo>
                <a:lnTo>
                  <a:pt x="8" y="12"/>
                </a:lnTo>
                <a:lnTo>
                  <a:pt x="1" y="19"/>
                </a:lnTo>
                <a:lnTo>
                  <a:pt x="1" y="19"/>
                </a:lnTo>
                <a:lnTo>
                  <a:pt x="0" y="21"/>
                </a:lnTo>
                <a:lnTo>
                  <a:pt x="1" y="23"/>
                </a:lnTo>
                <a:lnTo>
                  <a:pt x="10" y="24"/>
                </a:lnTo>
                <a:lnTo>
                  <a:pt x="24" y="24"/>
                </a:lnTo>
                <a:lnTo>
                  <a:pt x="34" y="26"/>
                </a:lnTo>
                <a:lnTo>
                  <a:pt x="34" y="26"/>
                </a:lnTo>
                <a:lnTo>
                  <a:pt x="41" y="29"/>
                </a:lnTo>
                <a:lnTo>
                  <a:pt x="43" y="31"/>
                </a:lnTo>
                <a:lnTo>
                  <a:pt x="41" y="33"/>
                </a:lnTo>
                <a:lnTo>
                  <a:pt x="36" y="36"/>
                </a:lnTo>
                <a:lnTo>
                  <a:pt x="36" y="36"/>
                </a:lnTo>
                <a:lnTo>
                  <a:pt x="29" y="38"/>
                </a:lnTo>
                <a:lnTo>
                  <a:pt x="24" y="42"/>
                </a:lnTo>
                <a:lnTo>
                  <a:pt x="22" y="45"/>
                </a:lnTo>
                <a:lnTo>
                  <a:pt x="24" y="45"/>
                </a:lnTo>
                <a:lnTo>
                  <a:pt x="24" y="45"/>
                </a:lnTo>
                <a:lnTo>
                  <a:pt x="27" y="45"/>
                </a:lnTo>
                <a:lnTo>
                  <a:pt x="27" y="45"/>
                </a:lnTo>
                <a:lnTo>
                  <a:pt x="34" y="45"/>
                </a:lnTo>
                <a:lnTo>
                  <a:pt x="34" y="45"/>
                </a:lnTo>
                <a:lnTo>
                  <a:pt x="47" y="47"/>
                </a:lnTo>
                <a:lnTo>
                  <a:pt x="62" y="49"/>
                </a:lnTo>
                <a:lnTo>
                  <a:pt x="62" y="49"/>
                </a:lnTo>
                <a:lnTo>
                  <a:pt x="76" y="52"/>
                </a:lnTo>
                <a:lnTo>
                  <a:pt x="80" y="54"/>
                </a:lnTo>
                <a:lnTo>
                  <a:pt x="83" y="57"/>
                </a:lnTo>
                <a:lnTo>
                  <a:pt x="83" y="57"/>
                </a:lnTo>
                <a:lnTo>
                  <a:pt x="90" y="64"/>
                </a:lnTo>
                <a:lnTo>
                  <a:pt x="97" y="66"/>
                </a:lnTo>
                <a:lnTo>
                  <a:pt x="97" y="66"/>
                </a:lnTo>
                <a:lnTo>
                  <a:pt x="106" y="64"/>
                </a:lnTo>
                <a:lnTo>
                  <a:pt x="106" y="64"/>
                </a:lnTo>
                <a:lnTo>
                  <a:pt x="113" y="63"/>
                </a:lnTo>
                <a:lnTo>
                  <a:pt x="115" y="61"/>
                </a:lnTo>
                <a:lnTo>
                  <a:pt x="115" y="57"/>
                </a:lnTo>
                <a:lnTo>
                  <a:pt x="111" y="54"/>
                </a:lnTo>
                <a:lnTo>
                  <a:pt x="111" y="54"/>
                </a:lnTo>
                <a:lnTo>
                  <a:pt x="101" y="40"/>
                </a:lnTo>
                <a:lnTo>
                  <a:pt x="95" y="33"/>
                </a:lnTo>
                <a:lnTo>
                  <a:pt x="89" y="28"/>
                </a:lnTo>
                <a:lnTo>
                  <a:pt x="89" y="28"/>
                </a:lnTo>
                <a:lnTo>
                  <a:pt x="78" y="21"/>
                </a:lnTo>
                <a:lnTo>
                  <a:pt x="71" y="17"/>
                </a:lnTo>
                <a:lnTo>
                  <a:pt x="66" y="16"/>
                </a:lnTo>
                <a:lnTo>
                  <a:pt x="66" y="16"/>
                </a:lnTo>
                <a:lnTo>
                  <a:pt x="64" y="16"/>
                </a:lnTo>
                <a:lnTo>
                  <a:pt x="64" y="16"/>
                </a:lnTo>
                <a:lnTo>
                  <a:pt x="59" y="17"/>
                </a:lnTo>
                <a:lnTo>
                  <a:pt x="59" y="17"/>
                </a:lnTo>
                <a:lnTo>
                  <a:pt x="55" y="16"/>
                </a:lnTo>
                <a:lnTo>
                  <a:pt x="52" y="16"/>
                </a:lnTo>
                <a:lnTo>
                  <a:pt x="45" y="7"/>
                </a:lnTo>
                <a:lnTo>
                  <a:pt x="45" y="7"/>
                </a:lnTo>
                <a:lnTo>
                  <a:pt x="40" y="2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77" name="Freeform 61">
            <a:extLst>
              <a:ext uri="{FF2B5EF4-FFF2-40B4-BE49-F238E27FC236}">
                <a16:creationId xmlns:a16="http://schemas.microsoft.com/office/drawing/2014/main" id="{5DDE8FB9-1D1D-4DED-AB63-73C4A3A239CD}"/>
              </a:ext>
            </a:extLst>
          </p:cNvPr>
          <p:cNvSpPr>
            <a:spLocks/>
          </p:cNvSpPr>
          <p:nvPr/>
        </p:nvSpPr>
        <p:spPr bwMode="auto">
          <a:xfrm>
            <a:off x="8535988" y="1889125"/>
            <a:ext cx="163513" cy="85725"/>
          </a:xfrm>
          <a:custGeom>
            <a:avLst/>
            <a:gdLst>
              <a:gd name="T0" fmla="*/ 47 w 103"/>
              <a:gd name="T1" fmla="*/ 0 h 54"/>
              <a:gd name="T2" fmla="*/ 47 w 103"/>
              <a:gd name="T3" fmla="*/ 0 h 54"/>
              <a:gd name="T4" fmla="*/ 40 w 103"/>
              <a:gd name="T5" fmla="*/ 2 h 54"/>
              <a:gd name="T6" fmla="*/ 35 w 103"/>
              <a:gd name="T7" fmla="*/ 7 h 54"/>
              <a:gd name="T8" fmla="*/ 24 w 103"/>
              <a:gd name="T9" fmla="*/ 17 h 54"/>
              <a:gd name="T10" fmla="*/ 24 w 103"/>
              <a:gd name="T11" fmla="*/ 17 h 54"/>
              <a:gd name="T12" fmla="*/ 14 w 103"/>
              <a:gd name="T13" fmla="*/ 31 h 54"/>
              <a:gd name="T14" fmla="*/ 3 w 103"/>
              <a:gd name="T15" fmla="*/ 44 h 54"/>
              <a:gd name="T16" fmla="*/ 3 w 103"/>
              <a:gd name="T17" fmla="*/ 44 h 54"/>
              <a:gd name="T18" fmla="*/ 0 w 103"/>
              <a:gd name="T19" fmla="*/ 47 h 54"/>
              <a:gd name="T20" fmla="*/ 0 w 103"/>
              <a:gd name="T21" fmla="*/ 49 h 54"/>
              <a:gd name="T22" fmla="*/ 2 w 103"/>
              <a:gd name="T23" fmla="*/ 51 h 54"/>
              <a:gd name="T24" fmla="*/ 9 w 103"/>
              <a:gd name="T25" fmla="*/ 54 h 54"/>
              <a:gd name="T26" fmla="*/ 9 w 103"/>
              <a:gd name="T27" fmla="*/ 54 h 54"/>
              <a:gd name="T28" fmla="*/ 14 w 103"/>
              <a:gd name="T29" fmla="*/ 54 h 54"/>
              <a:gd name="T30" fmla="*/ 14 w 103"/>
              <a:gd name="T31" fmla="*/ 54 h 54"/>
              <a:gd name="T32" fmla="*/ 23 w 103"/>
              <a:gd name="T33" fmla="*/ 54 h 54"/>
              <a:gd name="T34" fmla="*/ 31 w 103"/>
              <a:gd name="T35" fmla="*/ 51 h 54"/>
              <a:gd name="T36" fmla="*/ 44 w 103"/>
              <a:gd name="T37" fmla="*/ 47 h 54"/>
              <a:gd name="T38" fmla="*/ 44 w 103"/>
              <a:gd name="T39" fmla="*/ 47 h 54"/>
              <a:gd name="T40" fmla="*/ 44 w 103"/>
              <a:gd name="T41" fmla="*/ 47 h 54"/>
              <a:gd name="T42" fmla="*/ 44 w 103"/>
              <a:gd name="T43" fmla="*/ 47 h 54"/>
              <a:gd name="T44" fmla="*/ 47 w 103"/>
              <a:gd name="T45" fmla="*/ 47 h 54"/>
              <a:gd name="T46" fmla="*/ 51 w 103"/>
              <a:gd name="T47" fmla="*/ 51 h 54"/>
              <a:gd name="T48" fmla="*/ 51 w 103"/>
              <a:gd name="T49" fmla="*/ 51 h 54"/>
              <a:gd name="T50" fmla="*/ 56 w 103"/>
              <a:gd name="T51" fmla="*/ 52 h 54"/>
              <a:gd name="T52" fmla="*/ 64 w 103"/>
              <a:gd name="T53" fmla="*/ 52 h 54"/>
              <a:gd name="T54" fmla="*/ 64 w 103"/>
              <a:gd name="T55" fmla="*/ 52 h 54"/>
              <a:gd name="T56" fmla="*/ 70 w 103"/>
              <a:gd name="T57" fmla="*/ 52 h 54"/>
              <a:gd name="T58" fmla="*/ 70 w 103"/>
              <a:gd name="T59" fmla="*/ 52 h 54"/>
              <a:gd name="T60" fmla="*/ 84 w 103"/>
              <a:gd name="T61" fmla="*/ 51 h 54"/>
              <a:gd name="T62" fmla="*/ 96 w 103"/>
              <a:gd name="T63" fmla="*/ 49 h 54"/>
              <a:gd name="T64" fmla="*/ 99 w 103"/>
              <a:gd name="T65" fmla="*/ 45 h 54"/>
              <a:gd name="T66" fmla="*/ 103 w 103"/>
              <a:gd name="T67" fmla="*/ 44 h 54"/>
              <a:gd name="T68" fmla="*/ 103 w 103"/>
              <a:gd name="T69" fmla="*/ 42 h 54"/>
              <a:gd name="T70" fmla="*/ 99 w 103"/>
              <a:gd name="T71" fmla="*/ 38 h 54"/>
              <a:gd name="T72" fmla="*/ 99 w 103"/>
              <a:gd name="T73" fmla="*/ 38 h 54"/>
              <a:gd name="T74" fmla="*/ 89 w 103"/>
              <a:gd name="T75" fmla="*/ 31 h 54"/>
              <a:gd name="T76" fmla="*/ 77 w 103"/>
              <a:gd name="T77" fmla="*/ 23 h 54"/>
              <a:gd name="T78" fmla="*/ 77 w 103"/>
              <a:gd name="T79" fmla="*/ 23 h 54"/>
              <a:gd name="T80" fmla="*/ 66 w 103"/>
              <a:gd name="T81" fmla="*/ 16 h 54"/>
              <a:gd name="T82" fmla="*/ 58 w 103"/>
              <a:gd name="T83" fmla="*/ 12 h 54"/>
              <a:gd name="T84" fmla="*/ 47 w 103"/>
              <a:gd name="T85" fmla="*/ 10 h 54"/>
              <a:gd name="T86" fmla="*/ 47 w 103"/>
              <a:gd name="T87" fmla="*/ 10 h 54"/>
              <a:gd name="T88" fmla="*/ 59 w 103"/>
              <a:gd name="T89" fmla="*/ 5 h 54"/>
              <a:gd name="T90" fmla="*/ 68 w 103"/>
              <a:gd name="T91" fmla="*/ 2 h 54"/>
              <a:gd name="T92" fmla="*/ 70 w 103"/>
              <a:gd name="T93" fmla="*/ 2 h 54"/>
              <a:gd name="T94" fmla="*/ 68 w 103"/>
              <a:gd name="T95" fmla="*/ 0 h 54"/>
              <a:gd name="T96" fmla="*/ 68 w 103"/>
              <a:gd name="T97" fmla="*/ 0 h 54"/>
              <a:gd name="T98" fmla="*/ 47 w 103"/>
              <a:gd name="T9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3" h="54">
                <a:moveTo>
                  <a:pt x="47" y="0"/>
                </a:moveTo>
                <a:lnTo>
                  <a:pt x="47" y="0"/>
                </a:lnTo>
                <a:lnTo>
                  <a:pt x="40" y="2"/>
                </a:lnTo>
                <a:lnTo>
                  <a:pt x="35" y="7"/>
                </a:lnTo>
                <a:lnTo>
                  <a:pt x="24" y="17"/>
                </a:lnTo>
                <a:lnTo>
                  <a:pt x="24" y="17"/>
                </a:lnTo>
                <a:lnTo>
                  <a:pt x="14" y="31"/>
                </a:lnTo>
                <a:lnTo>
                  <a:pt x="3" y="44"/>
                </a:lnTo>
                <a:lnTo>
                  <a:pt x="3" y="44"/>
                </a:lnTo>
                <a:lnTo>
                  <a:pt x="0" y="47"/>
                </a:lnTo>
                <a:lnTo>
                  <a:pt x="0" y="49"/>
                </a:lnTo>
                <a:lnTo>
                  <a:pt x="2" y="51"/>
                </a:lnTo>
                <a:lnTo>
                  <a:pt x="9" y="54"/>
                </a:lnTo>
                <a:lnTo>
                  <a:pt x="9" y="54"/>
                </a:lnTo>
                <a:lnTo>
                  <a:pt x="14" y="54"/>
                </a:lnTo>
                <a:lnTo>
                  <a:pt x="14" y="54"/>
                </a:lnTo>
                <a:lnTo>
                  <a:pt x="23" y="54"/>
                </a:lnTo>
                <a:lnTo>
                  <a:pt x="31" y="51"/>
                </a:lnTo>
                <a:lnTo>
                  <a:pt x="44" y="47"/>
                </a:lnTo>
                <a:lnTo>
                  <a:pt x="44" y="47"/>
                </a:lnTo>
                <a:lnTo>
                  <a:pt x="44" y="47"/>
                </a:lnTo>
                <a:lnTo>
                  <a:pt x="44" y="47"/>
                </a:lnTo>
                <a:lnTo>
                  <a:pt x="47" y="47"/>
                </a:lnTo>
                <a:lnTo>
                  <a:pt x="51" y="51"/>
                </a:lnTo>
                <a:lnTo>
                  <a:pt x="51" y="51"/>
                </a:lnTo>
                <a:lnTo>
                  <a:pt x="56" y="52"/>
                </a:lnTo>
                <a:lnTo>
                  <a:pt x="64" y="52"/>
                </a:lnTo>
                <a:lnTo>
                  <a:pt x="64" y="52"/>
                </a:lnTo>
                <a:lnTo>
                  <a:pt x="70" y="52"/>
                </a:lnTo>
                <a:lnTo>
                  <a:pt x="70" y="52"/>
                </a:lnTo>
                <a:lnTo>
                  <a:pt x="84" y="51"/>
                </a:lnTo>
                <a:lnTo>
                  <a:pt x="96" y="49"/>
                </a:lnTo>
                <a:lnTo>
                  <a:pt x="99" y="45"/>
                </a:lnTo>
                <a:lnTo>
                  <a:pt x="103" y="44"/>
                </a:lnTo>
                <a:lnTo>
                  <a:pt x="103" y="42"/>
                </a:lnTo>
                <a:lnTo>
                  <a:pt x="99" y="38"/>
                </a:lnTo>
                <a:lnTo>
                  <a:pt x="99" y="38"/>
                </a:lnTo>
                <a:lnTo>
                  <a:pt x="89" y="31"/>
                </a:lnTo>
                <a:lnTo>
                  <a:pt x="77" y="23"/>
                </a:lnTo>
                <a:lnTo>
                  <a:pt x="77" y="23"/>
                </a:lnTo>
                <a:lnTo>
                  <a:pt x="66" y="16"/>
                </a:lnTo>
                <a:lnTo>
                  <a:pt x="58" y="12"/>
                </a:lnTo>
                <a:lnTo>
                  <a:pt x="47" y="10"/>
                </a:lnTo>
                <a:lnTo>
                  <a:pt x="47" y="10"/>
                </a:lnTo>
                <a:lnTo>
                  <a:pt x="59" y="5"/>
                </a:lnTo>
                <a:lnTo>
                  <a:pt x="68" y="2"/>
                </a:lnTo>
                <a:lnTo>
                  <a:pt x="70" y="2"/>
                </a:lnTo>
                <a:lnTo>
                  <a:pt x="68" y="0"/>
                </a:lnTo>
                <a:lnTo>
                  <a:pt x="68" y="0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78" name="Freeform 62">
            <a:extLst>
              <a:ext uri="{FF2B5EF4-FFF2-40B4-BE49-F238E27FC236}">
                <a16:creationId xmlns:a16="http://schemas.microsoft.com/office/drawing/2014/main" id="{5E794E06-0AFC-472E-8216-34E209BB2131}"/>
              </a:ext>
            </a:extLst>
          </p:cNvPr>
          <p:cNvSpPr>
            <a:spLocks/>
          </p:cNvSpPr>
          <p:nvPr/>
        </p:nvSpPr>
        <p:spPr bwMode="auto">
          <a:xfrm>
            <a:off x="3402013" y="1871663"/>
            <a:ext cx="63500" cy="50800"/>
          </a:xfrm>
          <a:custGeom>
            <a:avLst/>
            <a:gdLst>
              <a:gd name="T0" fmla="*/ 29 w 40"/>
              <a:gd name="T1" fmla="*/ 0 h 32"/>
              <a:gd name="T2" fmla="*/ 29 w 40"/>
              <a:gd name="T3" fmla="*/ 0 h 32"/>
              <a:gd name="T4" fmla="*/ 20 w 40"/>
              <a:gd name="T5" fmla="*/ 2 h 32"/>
              <a:gd name="T6" fmla="*/ 10 w 40"/>
              <a:gd name="T7" fmla="*/ 6 h 32"/>
              <a:gd name="T8" fmla="*/ 10 w 40"/>
              <a:gd name="T9" fmla="*/ 6 h 32"/>
              <a:gd name="T10" fmla="*/ 1 w 40"/>
              <a:gd name="T11" fmla="*/ 11 h 32"/>
              <a:gd name="T12" fmla="*/ 0 w 40"/>
              <a:gd name="T13" fmla="*/ 13 h 32"/>
              <a:gd name="T14" fmla="*/ 0 w 40"/>
              <a:gd name="T15" fmla="*/ 14 h 32"/>
              <a:gd name="T16" fmla="*/ 5 w 40"/>
              <a:gd name="T17" fmla="*/ 20 h 32"/>
              <a:gd name="T18" fmla="*/ 19 w 40"/>
              <a:gd name="T19" fmla="*/ 27 h 32"/>
              <a:gd name="T20" fmla="*/ 19 w 40"/>
              <a:gd name="T21" fmla="*/ 27 h 32"/>
              <a:gd name="T22" fmla="*/ 29 w 40"/>
              <a:gd name="T23" fmla="*/ 30 h 32"/>
              <a:gd name="T24" fmla="*/ 34 w 40"/>
              <a:gd name="T25" fmla="*/ 32 h 32"/>
              <a:gd name="T26" fmla="*/ 34 w 40"/>
              <a:gd name="T27" fmla="*/ 32 h 32"/>
              <a:gd name="T28" fmla="*/ 38 w 40"/>
              <a:gd name="T29" fmla="*/ 30 h 32"/>
              <a:gd name="T30" fmla="*/ 40 w 40"/>
              <a:gd name="T31" fmla="*/ 27 h 32"/>
              <a:gd name="T32" fmla="*/ 40 w 40"/>
              <a:gd name="T33" fmla="*/ 13 h 32"/>
              <a:gd name="T34" fmla="*/ 40 w 40"/>
              <a:gd name="T35" fmla="*/ 13 h 32"/>
              <a:gd name="T36" fmla="*/ 38 w 40"/>
              <a:gd name="T37" fmla="*/ 7 h 32"/>
              <a:gd name="T38" fmla="*/ 36 w 40"/>
              <a:gd name="T39" fmla="*/ 4 h 32"/>
              <a:gd name="T40" fmla="*/ 33 w 40"/>
              <a:gd name="T41" fmla="*/ 2 h 32"/>
              <a:gd name="T42" fmla="*/ 29 w 40"/>
              <a:gd name="T4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0" h="32">
                <a:moveTo>
                  <a:pt x="29" y="0"/>
                </a:moveTo>
                <a:lnTo>
                  <a:pt x="29" y="0"/>
                </a:lnTo>
                <a:lnTo>
                  <a:pt x="20" y="2"/>
                </a:lnTo>
                <a:lnTo>
                  <a:pt x="10" y="6"/>
                </a:lnTo>
                <a:lnTo>
                  <a:pt x="10" y="6"/>
                </a:lnTo>
                <a:lnTo>
                  <a:pt x="1" y="11"/>
                </a:lnTo>
                <a:lnTo>
                  <a:pt x="0" y="13"/>
                </a:lnTo>
                <a:lnTo>
                  <a:pt x="0" y="14"/>
                </a:lnTo>
                <a:lnTo>
                  <a:pt x="5" y="20"/>
                </a:lnTo>
                <a:lnTo>
                  <a:pt x="19" y="27"/>
                </a:lnTo>
                <a:lnTo>
                  <a:pt x="19" y="27"/>
                </a:lnTo>
                <a:lnTo>
                  <a:pt x="29" y="30"/>
                </a:lnTo>
                <a:lnTo>
                  <a:pt x="34" y="32"/>
                </a:lnTo>
                <a:lnTo>
                  <a:pt x="34" y="32"/>
                </a:lnTo>
                <a:lnTo>
                  <a:pt x="38" y="30"/>
                </a:lnTo>
                <a:lnTo>
                  <a:pt x="40" y="27"/>
                </a:lnTo>
                <a:lnTo>
                  <a:pt x="40" y="13"/>
                </a:lnTo>
                <a:lnTo>
                  <a:pt x="40" y="13"/>
                </a:lnTo>
                <a:lnTo>
                  <a:pt x="38" y="7"/>
                </a:lnTo>
                <a:lnTo>
                  <a:pt x="36" y="4"/>
                </a:lnTo>
                <a:lnTo>
                  <a:pt x="33" y="2"/>
                </a:lnTo>
                <a:lnTo>
                  <a:pt x="2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80" name="Freeform 63">
            <a:extLst>
              <a:ext uri="{FF2B5EF4-FFF2-40B4-BE49-F238E27FC236}">
                <a16:creationId xmlns:a16="http://schemas.microsoft.com/office/drawing/2014/main" id="{02F60B6B-9187-4CE5-A293-63DBAEFA0E8B}"/>
              </a:ext>
            </a:extLst>
          </p:cNvPr>
          <p:cNvSpPr>
            <a:spLocks/>
          </p:cNvSpPr>
          <p:nvPr/>
        </p:nvSpPr>
        <p:spPr bwMode="auto">
          <a:xfrm>
            <a:off x="3514725" y="1770063"/>
            <a:ext cx="293688" cy="220663"/>
          </a:xfrm>
          <a:custGeom>
            <a:avLst/>
            <a:gdLst>
              <a:gd name="T0" fmla="*/ 54 w 185"/>
              <a:gd name="T1" fmla="*/ 0 h 139"/>
              <a:gd name="T2" fmla="*/ 52 w 185"/>
              <a:gd name="T3" fmla="*/ 0 h 139"/>
              <a:gd name="T4" fmla="*/ 38 w 185"/>
              <a:gd name="T5" fmla="*/ 5 h 139"/>
              <a:gd name="T6" fmla="*/ 23 w 185"/>
              <a:gd name="T7" fmla="*/ 23 h 139"/>
              <a:gd name="T8" fmla="*/ 14 w 185"/>
              <a:gd name="T9" fmla="*/ 35 h 139"/>
              <a:gd name="T10" fmla="*/ 9 w 185"/>
              <a:gd name="T11" fmla="*/ 47 h 139"/>
              <a:gd name="T12" fmla="*/ 11 w 185"/>
              <a:gd name="T13" fmla="*/ 52 h 139"/>
              <a:gd name="T14" fmla="*/ 14 w 185"/>
              <a:gd name="T15" fmla="*/ 52 h 139"/>
              <a:gd name="T16" fmla="*/ 26 w 185"/>
              <a:gd name="T17" fmla="*/ 54 h 139"/>
              <a:gd name="T18" fmla="*/ 28 w 185"/>
              <a:gd name="T19" fmla="*/ 54 h 139"/>
              <a:gd name="T20" fmla="*/ 28 w 185"/>
              <a:gd name="T21" fmla="*/ 54 h 139"/>
              <a:gd name="T22" fmla="*/ 35 w 185"/>
              <a:gd name="T23" fmla="*/ 56 h 139"/>
              <a:gd name="T24" fmla="*/ 35 w 185"/>
              <a:gd name="T25" fmla="*/ 59 h 139"/>
              <a:gd name="T26" fmla="*/ 25 w 185"/>
              <a:gd name="T27" fmla="*/ 63 h 139"/>
              <a:gd name="T28" fmla="*/ 12 w 185"/>
              <a:gd name="T29" fmla="*/ 63 h 139"/>
              <a:gd name="T30" fmla="*/ 0 w 185"/>
              <a:gd name="T31" fmla="*/ 66 h 139"/>
              <a:gd name="T32" fmla="*/ 2 w 185"/>
              <a:gd name="T33" fmla="*/ 73 h 139"/>
              <a:gd name="T34" fmla="*/ 11 w 185"/>
              <a:gd name="T35" fmla="*/ 82 h 139"/>
              <a:gd name="T36" fmla="*/ 21 w 185"/>
              <a:gd name="T37" fmla="*/ 91 h 139"/>
              <a:gd name="T38" fmla="*/ 25 w 185"/>
              <a:gd name="T39" fmla="*/ 91 h 139"/>
              <a:gd name="T40" fmla="*/ 40 w 185"/>
              <a:gd name="T41" fmla="*/ 91 h 139"/>
              <a:gd name="T42" fmla="*/ 56 w 185"/>
              <a:gd name="T43" fmla="*/ 87 h 139"/>
              <a:gd name="T44" fmla="*/ 70 w 185"/>
              <a:gd name="T45" fmla="*/ 85 h 139"/>
              <a:gd name="T46" fmla="*/ 79 w 185"/>
              <a:gd name="T47" fmla="*/ 87 h 139"/>
              <a:gd name="T48" fmla="*/ 91 w 185"/>
              <a:gd name="T49" fmla="*/ 92 h 139"/>
              <a:gd name="T50" fmla="*/ 91 w 185"/>
              <a:gd name="T51" fmla="*/ 96 h 139"/>
              <a:gd name="T52" fmla="*/ 84 w 185"/>
              <a:gd name="T53" fmla="*/ 98 h 139"/>
              <a:gd name="T54" fmla="*/ 47 w 185"/>
              <a:gd name="T55" fmla="*/ 112 h 139"/>
              <a:gd name="T56" fmla="*/ 47 w 185"/>
              <a:gd name="T57" fmla="*/ 117 h 139"/>
              <a:gd name="T58" fmla="*/ 65 w 185"/>
              <a:gd name="T59" fmla="*/ 129 h 139"/>
              <a:gd name="T60" fmla="*/ 86 w 185"/>
              <a:gd name="T61" fmla="*/ 139 h 139"/>
              <a:gd name="T62" fmla="*/ 87 w 185"/>
              <a:gd name="T63" fmla="*/ 139 h 139"/>
              <a:gd name="T64" fmla="*/ 93 w 185"/>
              <a:gd name="T65" fmla="*/ 139 h 139"/>
              <a:gd name="T66" fmla="*/ 98 w 185"/>
              <a:gd name="T67" fmla="*/ 138 h 139"/>
              <a:gd name="T68" fmla="*/ 112 w 185"/>
              <a:gd name="T69" fmla="*/ 136 h 139"/>
              <a:gd name="T70" fmla="*/ 119 w 185"/>
              <a:gd name="T71" fmla="*/ 136 h 139"/>
              <a:gd name="T72" fmla="*/ 134 w 185"/>
              <a:gd name="T73" fmla="*/ 138 h 139"/>
              <a:gd name="T74" fmla="*/ 136 w 185"/>
              <a:gd name="T75" fmla="*/ 138 h 139"/>
              <a:gd name="T76" fmla="*/ 138 w 185"/>
              <a:gd name="T77" fmla="*/ 134 h 139"/>
              <a:gd name="T78" fmla="*/ 154 w 185"/>
              <a:gd name="T79" fmla="*/ 108 h 139"/>
              <a:gd name="T80" fmla="*/ 155 w 185"/>
              <a:gd name="T81" fmla="*/ 105 h 139"/>
              <a:gd name="T82" fmla="*/ 166 w 185"/>
              <a:gd name="T83" fmla="*/ 99 h 139"/>
              <a:gd name="T84" fmla="*/ 173 w 185"/>
              <a:gd name="T85" fmla="*/ 96 h 139"/>
              <a:gd name="T86" fmla="*/ 183 w 185"/>
              <a:gd name="T87" fmla="*/ 92 h 139"/>
              <a:gd name="T88" fmla="*/ 183 w 185"/>
              <a:gd name="T89" fmla="*/ 89 h 139"/>
              <a:gd name="T90" fmla="*/ 178 w 185"/>
              <a:gd name="T91" fmla="*/ 85 h 139"/>
              <a:gd name="T92" fmla="*/ 157 w 185"/>
              <a:gd name="T93" fmla="*/ 80 h 139"/>
              <a:gd name="T94" fmla="*/ 155 w 185"/>
              <a:gd name="T95" fmla="*/ 77 h 139"/>
              <a:gd name="T96" fmla="*/ 161 w 185"/>
              <a:gd name="T97" fmla="*/ 64 h 139"/>
              <a:gd name="T98" fmla="*/ 159 w 185"/>
              <a:gd name="T99" fmla="*/ 61 h 139"/>
              <a:gd name="T100" fmla="*/ 150 w 185"/>
              <a:gd name="T101" fmla="*/ 57 h 139"/>
              <a:gd name="T102" fmla="*/ 141 w 185"/>
              <a:gd name="T103" fmla="*/ 54 h 139"/>
              <a:gd name="T104" fmla="*/ 131 w 185"/>
              <a:gd name="T105" fmla="*/ 45 h 139"/>
              <a:gd name="T106" fmla="*/ 120 w 185"/>
              <a:gd name="T107" fmla="*/ 37 h 139"/>
              <a:gd name="T108" fmla="*/ 108 w 185"/>
              <a:gd name="T109" fmla="*/ 31 h 139"/>
              <a:gd name="T110" fmla="*/ 96 w 185"/>
              <a:gd name="T111" fmla="*/ 24 h 139"/>
              <a:gd name="T112" fmla="*/ 79 w 185"/>
              <a:gd name="T113" fmla="*/ 9 h 139"/>
              <a:gd name="T114" fmla="*/ 61 w 185"/>
              <a:gd name="T115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5" h="139">
                <a:moveTo>
                  <a:pt x="54" y="0"/>
                </a:moveTo>
                <a:lnTo>
                  <a:pt x="54" y="0"/>
                </a:lnTo>
                <a:lnTo>
                  <a:pt x="52" y="0"/>
                </a:lnTo>
                <a:lnTo>
                  <a:pt x="52" y="0"/>
                </a:lnTo>
                <a:lnTo>
                  <a:pt x="45" y="2"/>
                </a:lnTo>
                <a:lnTo>
                  <a:pt x="38" y="5"/>
                </a:lnTo>
                <a:lnTo>
                  <a:pt x="31" y="14"/>
                </a:lnTo>
                <a:lnTo>
                  <a:pt x="23" y="23"/>
                </a:lnTo>
                <a:lnTo>
                  <a:pt x="23" y="23"/>
                </a:lnTo>
                <a:lnTo>
                  <a:pt x="14" y="35"/>
                </a:lnTo>
                <a:lnTo>
                  <a:pt x="9" y="44"/>
                </a:lnTo>
                <a:lnTo>
                  <a:pt x="9" y="47"/>
                </a:lnTo>
                <a:lnTo>
                  <a:pt x="9" y="49"/>
                </a:lnTo>
                <a:lnTo>
                  <a:pt x="11" y="52"/>
                </a:lnTo>
                <a:lnTo>
                  <a:pt x="14" y="52"/>
                </a:lnTo>
                <a:lnTo>
                  <a:pt x="14" y="52"/>
                </a:lnTo>
                <a:lnTo>
                  <a:pt x="26" y="54"/>
                </a:lnTo>
                <a:lnTo>
                  <a:pt x="26" y="54"/>
                </a:lnTo>
                <a:lnTo>
                  <a:pt x="28" y="54"/>
                </a:lnTo>
                <a:lnTo>
                  <a:pt x="28" y="54"/>
                </a:lnTo>
                <a:lnTo>
                  <a:pt x="28" y="54"/>
                </a:lnTo>
                <a:lnTo>
                  <a:pt x="28" y="54"/>
                </a:lnTo>
                <a:lnTo>
                  <a:pt x="33" y="54"/>
                </a:lnTo>
                <a:lnTo>
                  <a:pt x="35" y="56"/>
                </a:lnTo>
                <a:lnTo>
                  <a:pt x="35" y="56"/>
                </a:lnTo>
                <a:lnTo>
                  <a:pt x="35" y="59"/>
                </a:lnTo>
                <a:lnTo>
                  <a:pt x="31" y="61"/>
                </a:lnTo>
                <a:lnTo>
                  <a:pt x="25" y="63"/>
                </a:lnTo>
                <a:lnTo>
                  <a:pt x="12" y="63"/>
                </a:lnTo>
                <a:lnTo>
                  <a:pt x="12" y="63"/>
                </a:lnTo>
                <a:lnTo>
                  <a:pt x="2" y="64"/>
                </a:lnTo>
                <a:lnTo>
                  <a:pt x="0" y="66"/>
                </a:lnTo>
                <a:lnTo>
                  <a:pt x="0" y="68"/>
                </a:lnTo>
                <a:lnTo>
                  <a:pt x="2" y="73"/>
                </a:lnTo>
                <a:lnTo>
                  <a:pt x="11" y="82"/>
                </a:lnTo>
                <a:lnTo>
                  <a:pt x="11" y="82"/>
                </a:lnTo>
                <a:lnTo>
                  <a:pt x="18" y="89"/>
                </a:lnTo>
                <a:lnTo>
                  <a:pt x="21" y="91"/>
                </a:lnTo>
                <a:lnTo>
                  <a:pt x="25" y="91"/>
                </a:lnTo>
                <a:lnTo>
                  <a:pt x="25" y="91"/>
                </a:lnTo>
                <a:lnTo>
                  <a:pt x="40" y="91"/>
                </a:lnTo>
                <a:lnTo>
                  <a:pt x="40" y="91"/>
                </a:lnTo>
                <a:lnTo>
                  <a:pt x="49" y="89"/>
                </a:lnTo>
                <a:lnTo>
                  <a:pt x="56" y="87"/>
                </a:lnTo>
                <a:lnTo>
                  <a:pt x="70" y="85"/>
                </a:lnTo>
                <a:lnTo>
                  <a:pt x="70" y="85"/>
                </a:lnTo>
                <a:lnTo>
                  <a:pt x="79" y="87"/>
                </a:lnTo>
                <a:lnTo>
                  <a:pt x="79" y="87"/>
                </a:lnTo>
                <a:lnTo>
                  <a:pt x="87" y="89"/>
                </a:lnTo>
                <a:lnTo>
                  <a:pt x="91" y="92"/>
                </a:lnTo>
                <a:lnTo>
                  <a:pt x="91" y="94"/>
                </a:lnTo>
                <a:lnTo>
                  <a:pt x="91" y="96"/>
                </a:lnTo>
                <a:lnTo>
                  <a:pt x="84" y="98"/>
                </a:lnTo>
                <a:lnTo>
                  <a:pt x="84" y="98"/>
                </a:lnTo>
                <a:lnTo>
                  <a:pt x="58" y="106"/>
                </a:lnTo>
                <a:lnTo>
                  <a:pt x="47" y="112"/>
                </a:lnTo>
                <a:lnTo>
                  <a:pt x="45" y="113"/>
                </a:lnTo>
                <a:lnTo>
                  <a:pt x="47" y="117"/>
                </a:lnTo>
                <a:lnTo>
                  <a:pt x="47" y="117"/>
                </a:lnTo>
                <a:lnTo>
                  <a:pt x="65" y="129"/>
                </a:lnTo>
                <a:lnTo>
                  <a:pt x="77" y="136"/>
                </a:lnTo>
                <a:lnTo>
                  <a:pt x="86" y="139"/>
                </a:lnTo>
                <a:lnTo>
                  <a:pt x="86" y="139"/>
                </a:lnTo>
                <a:lnTo>
                  <a:pt x="87" y="139"/>
                </a:lnTo>
                <a:lnTo>
                  <a:pt x="87" y="139"/>
                </a:lnTo>
                <a:lnTo>
                  <a:pt x="93" y="139"/>
                </a:lnTo>
                <a:lnTo>
                  <a:pt x="98" y="138"/>
                </a:lnTo>
                <a:lnTo>
                  <a:pt x="98" y="138"/>
                </a:lnTo>
                <a:lnTo>
                  <a:pt x="103" y="136"/>
                </a:lnTo>
                <a:lnTo>
                  <a:pt x="112" y="136"/>
                </a:lnTo>
                <a:lnTo>
                  <a:pt x="112" y="136"/>
                </a:lnTo>
                <a:lnTo>
                  <a:pt x="119" y="136"/>
                </a:lnTo>
                <a:lnTo>
                  <a:pt x="119" y="136"/>
                </a:lnTo>
                <a:lnTo>
                  <a:pt x="134" y="138"/>
                </a:lnTo>
                <a:lnTo>
                  <a:pt x="134" y="138"/>
                </a:lnTo>
                <a:lnTo>
                  <a:pt x="136" y="138"/>
                </a:lnTo>
                <a:lnTo>
                  <a:pt x="138" y="134"/>
                </a:lnTo>
                <a:lnTo>
                  <a:pt x="138" y="134"/>
                </a:lnTo>
                <a:lnTo>
                  <a:pt x="145" y="120"/>
                </a:lnTo>
                <a:lnTo>
                  <a:pt x="154" y="108"/>
                </a:lnTo>
                <a:lnTo>
                  <a:pt x="154" y="108"/>
                </a:lnTo>
                <a:lnTo>
                  <a:pt x="155" y="105"/>
                </a:lnTo>
                <a:lnTo>
                  <a:pt x="161" y="101"/>
                </a:lnTo>
                <a:lnTo>
                  <a:pt x="166" y="99"/>
                </a:lnTo>
                <a:lnTo>
                  <a:pt x="173" y="96"/>
                </a:lnTo>
                <a:lnTo>
                  <a:pt x="173" y="96"/>
                </a:lnTo>
                <a:lnTo>
                  <a:pt x="180" y="94"/>
                </a:lnTo>
                <a:lnTo>
                  <a:pt x="183" y="92"/>
                </a:lnTo>
                <a:lnTo>
                  <a:pt x="185" y="91"/>
                </a:lnTo>
                <a:lnTo>
                  <a:pt x="183" y="89"/>
                </a:lnTo>
                <a:lnTo>
                  <a:pt x="178" y="85"/>
                </a:lnTo>
                <a:lnTo>
                  <a:pt x="178" y="85"/>
                </a:lnTo>
                <a:lnTo>
                  <a:pt x="162" y="82"/>
                </a:lnTo>
                <a:lnTo>
                  <a:pt x="157" y="80"/>
                </a:lnTo>
                <a:lnTo>
                  <a:pt x="155" y="77"/>
                </a:lnTo>
                <a:lnTo>
                  <a:pt x="155" y="77"/>
                </a:lnTo>
                <a:lnTo>
                  <a:pt x="159" y="70"/>
                </a:lnTo>
                <a:lnTo>
                  <a:pt x="161" y="64"/>
                </a:lnTo>
                <a:lnTo>
                  <a:pt x="159" y="61"/>
                </a:lnTo>
                <a:lnTo>
                  <a:pt x="159" y="61"/>
                </a:lnTo>
                <a:lnTo>
                  <a:pt x="155" y="57"/>
                </a:lnTo>
                <a:lnTo>
                  <a:pt x="150" y="57"/>
                </a:lnTo>
                <a:lnTo>
                  <a:pt x="141" y="54"/>
                </a:lnTo>
                <a:lnTo>
                  <a:pt x="141" y="54"/>
                </a:lnTo>
                <a:lnTo>
                  <a:pt x="136" y="50"/>
                </a:lnTo>
                <a:lnTo>
                  <a:pt x="131" y="45"/>
                </a:lnTo>
                <a:lnTo>
                  <a:pt x="126" y="40"/>
                </a:lnTo>
                <a:lnTo>
                  <a:pt x="120" y="37"/>
                </a:lnTo>
                <a:lnTo>
                  <a:pt x="120" y="37"/>
                </a:lnTo>
                <a:lnTo>
                  <a:pt x="108" y="31"/>
                </a:lnTo>
                <a:lnTo>
                  <a:pt x="103" y="28"/>
                </a:lnTo>
                <a:lnTo>
                  <a:pt x="96" y="24"/>
                </a:lnTo>
                <a:lnTo>
                  <a:pt x="96" y="24"/>
                </a:lnTo>
                <a:lnTo>
                  <a:pt x="79" y="9"/>
                </a:lnTo>
                <a:lnTo>
                  <a:pt x="68" y="2"/>
                </a:lnTo>
                <a:lnTo>
                  <a:pt x="61" y="0"/>
                </a:lnTo>
                <a:lnTo>
                  <a:pt x="5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81" name="Freeform 64">
            <a:extLst>
              <a:ext uri="{FF2B5EF4-FFF2-40B4-BE49-F238E27FC236}">
                <a16:creationId xmlns:a16="http://schemas.microsoft.com/office/drawing/2014/main" id="{CF6C3B16-B71A-4C0A-8A14-A01784E5434A}"/>
              </a:ext>
            </a:extLst>
          </p:cNvPr>
          <p:cNvSpPr>
            <a:spLocks/>
          </p:cNvSpPr>
          <p:nvPr/>
        </p:nvSpPr>
        <p:spPr bwMode="auto">
          <a:xfrm>
            <a:off x="7419975" y="1755775"/>
            <a:ext cx="82550" cy="28575"/>
          </a:xfrm>
          <a:custGeom>
            <a:avLst/>
            <a:gdLst>
              <a:gd name="T0" fmla="*/ 31 w 52"/>
              <a:gd name="T1" fmla="*/ 0 h 18"/>
              <a:gd name="T2" fmla="*/ 31 w 52"/>
              <a:gd name="T3" fmla="*/ 0 h 18"/>
              <a:gd name="T4" fmla="*/ 16 w 52"/>
              <a:gd name="T5" fmla="*/ 2 h 18"/>
              <a:gd name="T6" fmla="*/ 16 w 52"/>
              <a:gd name="T7" fmla="*/ 2 h 18"/>
              <a:gd name="T8" fmla="*/ 7 w 52"/>
              <a:gd name="T9" fmla="*/ 4 h 18"/>
              <a:gd name="T10" fmla="*/ 2 w 52"/>
              <a:gd name="T11" fmla="*/ 7 h 18"/>
              <a:gd name="T12" fmla="*/ 0 w 52"/>
              <a:gd name="T13" fmla="*/ 9 h 18"/>
              <a:gd name="T14" fmla="*/ 0 w 52"/>
              <a:gd name="T15" fmla="*/ 12 h 18"/>
              <a:gd name="T16" fmla="*/ 2 w 52"/>
              <a:gd name="T17" fmla="*/ 14 h 18"/>
              <a:gd name="T18" fmla="*/ 5 w 52"/>
              <a:gd name="T19" fmla="*/ 16 h 18"/>
              <a:gd name="T20" fmla="*/ 5 w 52"/>
              <a:gd name="T21" fmla="*/ 16 h 18"/>
              <a:gd name="T22" fmla="*/ 10 w 52"/>
              <a:gd name="T23" fmla="*/ 18 h 18"/>
              <a:gd name="T24" fmla="*/ 17 w 52"/>
              <a:gd name="T25" fmla="*/ 18 h 18"/>
              <a:gd name="T26" fmla="*/ 17 w 52"/>
              <a:gd name="T27" fmla="*/ 18 h 18"/>
              <a:gd name="T28" fmla="*/ 28 w 52"/>
              <a:gd name="T29" fmla="*/ 16 h 18"/>
              <a:gd name="T30" fmla="*/ 28 w 52"/>
              <a:gd name="T31" fmla="*/ 16 h 18"/>
              <a:gd name="T32" fmla="*/ 33 w 52"/>
              <a:gd name="T33" fmla="*/ 16 h 18"/>
              <a:gd name="T34" fmla="*/ 35 w 52"/>
              <a:gd name="T35" fmla="*/ 14 h 18"/>
              <a:gd name="T36" fmla="*/ 33 w 52"/>
              <a:gd name="T37" fmla="*/ 12 h 18"/>
              <a:gd name="T38" fmla="*/ 31 w 52"/>
              <a:gd name="T39" fmla="*/ 11 h 18"/>
              <a:gd name="T40" fmla="*/ 31 w 52"/>
              <a:gd name="T41" fmla="*/ 11 h 18"/>
              <a:gd name="T42" fmla="*/ 31 w 52"/>
              <a:gd name="T43" fmla="*/ 11 h 18"/>
              <a:gd name="T44" fmla="*/ 33 w 52"/>
              <a:gd name="T45" fmla="*/ 9 h 18"/>
              <a:gd name="T46" fmla="*/ 42 w 52"/>
              <a:gd name="T47" fmla="*/ 9 h 18"/>
              <a:gd name="T48" fmla="*/ 50 w 52"/>
              <a:gd name="T49" fmla="*/ 7 h 18"/>
              <a:gd name="T50" fmla="*/ 52 w 52"/>
              <a:gd name="T51" fmla="*/ 5 h 18"/>
              <a:gd name="T52" fmla="*/ 50 w 52"/>
              <a:gd name="T53" fmla="*/ 5 h 18"/>
              <a:gd name="T54" fmla="*/ 50 w 52"/>
              <a:gd name="T55" fmla="*/ 5 h 18"/>
              <a:gd name="T56" fmla="*/ 38 w 52"/>
              <a:gd name="T57" fmla="*/ 2 h 18"/>
              <a:gd name="T58" fmla="*/ 31 w 52"/>
              <a:gd name="T5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2" h="18">
                <a:moveTo>
                  <a:pt x="31" y="0"/>
                </a:moveTo>
                <a:lnTo>
                  <a:pt x="31" y="0"/>
                </a:lnTo>
                <a:lnTo>
                  <a:pt x="16" y="2"/>
                </a:lnTo>
                <a:lnTo>
                  <a:pt x="16" y="2"/>
                </a:lnTo>
                <a:lnTo>
                  <a:pt x="7" y="4"/>
                </a:lnTo>
                <a:lnTo>
                  <a:pt x="2" y="7"/>
                </a:lnTo>
                <a:lnTo>
                  <a:pt x="0" y="9"/>
                </a:lnTo>
                <a:lnTo>
                  <a:pt x="0" y="12"/>
                </a:lnTo>
                <a:lnTo>
                  <a:pt x="2" y="14"/>
                </a:lnTo>
                <a:lnTo>
                  <a:pt x="5" y="16"/>
                </a:lnTo>
                <a:lnTo>
                  <a:pt x="5" y="16"/>
                </a:lnTo>
                <a:lnTo>
                  <a:pt x="10" y="18"/>
                </a:lnTo>
                <a:lnTo>
                  <a:pt x="17" y="18"/>
                </a:lnTo>
                <a:lnTo>
                  <a:pt x="17" y="18"/>
                </a:lnTo>
                <a:lnTo>
                  <a:pt x="28" y="16"/>
                </a:lnTo>
                <a:lnTo>
                  <a:pt x="28" y="16"/>
                </a:lnTo>
                <a:lnTo>
                  <a:pt x="33" y="16"/>
                </a:lnTo>
                <a:lnTo>
                  <a:pt x="35" y="14"/>
                </a:lnTo>
                <a:lnTo>
                  <a:pt x="33" y="12"/>
                </a:lnTo>
                <a:lnTo>
                  <a:pt x="31" y="11"/>
                </a:lnTo>
                <a:lnTo>
                  <a:pt x="31" y="11"/>
                </a:lnTo>
                <a:lnTo>
                  <a:pt x="31" y="11"/>
                </a:lnTo>
                <a:lnTo>
                  <a:pt x="33" y="9"/>
                </a:lnTo>
                <a:lnTo>
                  <a:pt x="42" y="9"/>
                </a:lnTo>
                <a:lnTo>
                  <a:pt x="50" y="7"/>
                </a:lnTo>
                <a:lnTo>
                  <a:pt x="52" y="5"/>
                </a:lnTo>
                <a:lnTo>
                  <a:pt x="50" y="5"/>
                </a:lnTo>
                <a:lnTo>
                  <a:pt x="50" y="5"/>
                </a:lnTo>
                <a:lnTo>
                  <a:pt x="38" y="2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82" name="Freeform 65">
            <a:extLst>
              <a:ext uri="{FF2B5EF4-FFF2-40B4-BE49-F238E27FC236}">
                <a16:creationId xmlns:a16="http://schemas.microsoft.com/office/drawing/2014/main" id="{F8A67A58-9BEE-490A-891B-D350DF565CF9}"/>
              </a:ext>
            </a:extLst>
          </p:cNvPr>
          <p:cNvSpPr>
            <a:spLocks/>
          </p:cNvSpPr>
          <p:nvPr/>
        </p:nvSpPr>
        <p:spPr bwMode="auto">
          <a:xfrm>
            <a:off x="7304088" y="1752600"/>
            <a:ext cx="79375" cy="22225"/>
          </a:xfrm>
          <a:custGeom>
            <a:avLst/>
            <a:gdLst>
              <a:gd name="T0" fmla="*/ 28 w 50"/>
              <a:gd name="T1" fmla="*/ 0 h 14"/>
              <a:gd name="T2" fmla="*/ 28 w 50"/>
              <a:gd name="T3" fmla="*/ 0 h 14"/>
              <a:gd name="T4" fmla="*/ 15 w 50"/>
              <a:gd name="T5" fmla="*/ 2 h 14"/>
              <a:gd name="T6" fmla="*/ 3 w 50"/>
              <a:gd name="T7" fmla="*/ 6 h 14"/>
              <a:gd name="T8" fmla="*/ 0 w 50"/>
              <a:gd name="T9" fmla="*/ 7 h 14"/>
              <a:gd name="T10" fmla="*/ 0 w 50"/>
              <a:gd name="T11" fmla="*/ 9 h 14"/>
              <a:gd name="T12" fmla="*/ 1 w 50"/>
              <a:gd name="T13" fmla="*/ 9 h 14"/>
              <a:gd name="T14" fmla="*/ 10 w 50"/>
              <a:gd name="T15" fmla="*/ 11 h 14"/>
              <a:gd name="T16" fmla="*/ 10 w 50"/>
              <a:gd name="T17" fmla="*/ 11 h 14"/>
              <a:gd name="T18" fmla="*/ 36 w 50"/>
              <a:gd name="T19" fmla="*/ 14 h 14"/>
              <a:gd name="T20" fmla="*/ 36 w 50"/>
              <a:gd name="T21" fmla="*/ 14 h 14"/>
              <a:gd name="T22" fmla="*/ 40 w 50"/>
              <a:gd name="T23" fmla="*/ 13 h 14"/>
              <a:gd name="T24" fmla="*/ 47 w 50"/>
              <a:gd name="T25" fmla="*/ 11 h 14"/>
              <a:gd name="T26" fmla="*/ 47 w 50"/>
              <a:gd name="T27" fmla="*/ 11 h 14"/>
              <a:gd name="T28" fmla="*/ 48 w 50"/>
              <a:gd name="T29" fmla="*/ 9 h 14"/>
              <a:gd name="T30" fmla="*/ 50 w 50"/>
              <a:gd name="T31" fmla="*/ 7 h 14"/>
              <a:gd name="T32" fmla="*/ 48 w 50"/>
              <a:gd name="T33" fmla="*/ 6 h 14"/>
              <a:gd name="T34" fmla="*/ 47 w 50"/>
              <a:gd name="T35" fmla="*/ 4 h 14"/>
              <a:gd name="T36" fmla="*/ 38 w 50"/>
              <a:gd name="T37" fmla="*/ 2 h 14"/>
              <a:gd name="T38" fmla="*/ 28 w 50"/>
              <a:gd name="T3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0" h="14">
                <a:moveTo>
                  <a:pt x="28" y="0"/>
                </a:moveTo>
                <a:lnTo>
                  <a:pt x="28" y="0"/>
                </a:lnTo>
                <a:lnTo>
                  <a:pt x="15" y="2"/>
                </a:lnTo>
                <a:lnTo>
                  <a:pt x="3" y="6"/>
                </a:lnTo>
                <a:lnTo>
                  <a:pt x="0" y="7"/>
                </a:lnTo>
                <a:lnTo>
                  <a:pt x="0" y="9"/>
                </a:lnTo>
                <a:lnTo>
                  <a:pt x="1" y="9"/>
                </a:lnTo>
                <a:lnTo>
                  <a:pt x="10" y="11"/>
                </a:lnTo>
                <a:lnTo>
                  <a:pt x="10" y="11"/>
                </a:lnTo>
                <a:lnTo>
                  <a:pt x="36" y="14"/>
                </a:lnTo>
                <a:lnTo>
                  <a:pt x="36" y="14"/>
                </a:lnTo>
                <a:lnTo>
                  <a:pt x="40" y="13"/>
                </a:lnTo>
                <a:lnTo>
                  <a:pt x="47" y="11"/>
                </a:lnTo>
                <a:lnTo>
                  <a:pt x="47" y="11"/>
                </a:lnTo>
                <a:lnTo>
                  <a:pt x="48" y="9"/>
                </a:lnTo>
                <a:lnTo>
                  <a:pt x="50" y="7"/>
                </a:lnTo>
                <a:lnTo>
                  <a:pt x="48" y="6"/>
                </a:lnTo>
                <a:lnTo>
                  <a:pt x="47" y="4"/>
                </a:lnTo>
                <a:lnTo>
                  <a:pt x="38" y="2"/>
                </a:lnTo>
                <a:lnTo>
                  <a:pt x="2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83" name="Freeform 66">
            <a:extLst>
              <a:ext uri="{FF2B5EF4-FFF2-40B4-BE49-F238E27FC236}">
                <a16:creationId xmlns:a16="http://schemas.microsoft.com/office/drawing/2014/main" id="{5E70510D-A0BA-4370-8C27-3353A7B50E7F}"/>
              </a:ext>
            </a:extLst>
          </p:cNvPr>
          <p:cNvSpPr>
            <a:spLocks/>
          </p:cNvSpPr>
          <p:nvPr/>
        </p:nvSpPr>
        <p:spPr bwMode="auto">
          <a:xfrm>
            <a:off x="8320088" y="1736725"/>
            <a:ext cx="234950" cy="177800"/>
          </a:xfrm>
          <a:custGeom>
            <a:avLst/>
            <a:gdLst>
              <a:gd name="T0" fmla="*/ 70 w 148"/>
              <a:gd name="T1" fmla="*/ 0 h 112"/>
              <a:gd name="T2" fmla="*/ 66 w 148"/>
              <a:gd name="T3" fmla="*/ 3 h 112"/>
              <a:gd name="T4" fmla="*/ 66 w 148"/>
              <a:gd name="T5" fmla="*/ 7 h 112"/>
              <a:gd name="T6" fmla="*/ 61 w 148"/>
              <a:gd name="T7" fmla="*/ 9 h 112"/>
              <a:gd name="T8" fmla="*/ 42 w 148"/>
              <a:gd name="T9" fmla="*/ 16 h 112"/>
              <a:gd name="T10" fmla="*/ 31 w 148"/>
              <a:gd name="T11" fmla="*/ 24 h 112"/>
              <a:gd name="T12" fmla="*/ 28 w 148"/>
              <a:gd name="T13" fmla="*/ 30 h 112"/>
              <a:gd name="T14" fmla="*/ 19 w 148"/>
              <a:gd name="T15" fmla="*/ 35 h 112"/>
              <a:gd name="T16" fmla="*/ 12 w 148"/>
              <a:gd name="T17" fmla="*/ 37 h 112"/>
              <a:gd name="T18" fmla="*/ 9 w 148"/>
              <a:gd name="T19" fmla="*/ 40 h 112"/>
              <a:gd name="T20" fmla="*/ 0 w 148"/>
              <a:gd name="T21" fmla="*/ 61 h 112"/>
              <a:gd name="T22" fmla="*/ 5 w 148"/>
              <a:gd name="T23" fmla="*/ 66 h 112"/>
              <a:gd name="T24" fmla="*/ 17 w 148"/>
              <a:gd name="T25" fmla="*/ 71 h 112"/>
              <a:gd name="T26" fmla="*/ 19 w 148"/>
              <a:gd name="T27" fmla="*/ 71 h 112"/>
              <a:gd name="T28" fmla="*/ 21 w 148"/>
              <a:gd name="T29" fmla="*/ 71 h 112"/>
              <a:gd name="T30" fmla="*/ 30 w 148"/>
              <a:gd name="T31" fmla="*/ 73 h 112"/>
              <a:gd name="T32" fmla="*/ 49 w 148"/>
              <a:gd name="T33" fmla="*/ 80 h 112"/>
              <a:gd name="T34" fmla="*/ 56 w 148"/>
              <a:gd name="T35" fmla="*/ 89 h 112"/>
              <a:gd name="T36" fmla="*/ 71 w 148"/>
              <a:gd name="T37" fmla="*/ 101 h 112"/>
              <a:gd name="T38" fmla="*/ 96 w 148"/>
              <a:gd name="T39" fmla="*/ 106 h 112"/>
              <a:gd name="T40" fmla="*/ 108 w 148"/>
              <a:gd name="T41" fmla="*/ 108 h 112"/>
              <a:gd name="T42" fmla="*/ 115 w 148"/>
              <a:gd name="T43" fmla="*/ 112 h 112"/>
              <a:gd name="T44" fmla="*/ 117 w 148"/>
              <a:gd name="T45" fmla="*/ 112 h 112"/>
              <a:gd name="T46" fmla="*/ 122 w 148"/>
              <a:gd name="T47" fmla="*/ 112 h 112"/>
              <a:gd name="T48" fmla="*/ 146 w 148"/>
              <a:gd name="T49" fmla="*/ 110 h 112"/>
              <a:gd name="T50" fmla="*/ 146 w 148"/>
              <a:gd name="T51" fmla="*/ 106 h 112"/>
              <a:gd name="T52" fmla="*/ 141 w 148"/>
              <a:gd name="T53" fmla="*/ 98 h 112"/>
              <a:gd name="T54" fmla="*/ 141 w 148"/>
              <a:gd name="T55" fmla="*/ 85 h 112"/>
              <a:gd name="T56" fmla="*/ 145 w 148"/>
              <a:gd name="T57" fmla="*/ 78 h 112"/>
              <a:gd name="T58" fmla="*/ 148 w 148"/>
              <a:gd name="T59" fmla="*/ 73 h 112"/>
              <a:gd name="T60" fmla="*/ 141 w 148"/>
              <a:gd name="T61" fmla="*/ 66 h 112"/>
              <a:gd name="T62" fmla="*/ 134 w 148"/>
              <a:gd name="T63" fmla="*/ 63 h 112"/>
              <a:gd name="T64" fmla="*/ 127 w 148"/>
              <a:gd name="T65" fmla="*/ 63 h 112"/>
              <a:gd name="T66" fmla="*/ 122 w 148"/>
              <a:gd name="T67" fmla="*/ 63 h 112"/>
              <a:gd name="T68" fmla="*/ 120 w 148"/>
              <a:gd name="T69" fmla="*/ 63 h 112"/>
              <a:gd name="T70" fmla="*/ 120 w 148"/>
              <a:gd name="T71" fmla="*/ 63 h 112"/>
              <a:gd name="T72" fmla="*/ 127 w 148"/>
              <a:gd name="T73" fmla="*/ 58 h 112"/>
              <a:gd name="T74" fmla="*/ 127 w 148"/>
              <a:gd name="T75" fmla="*/ 58 h 112"/>
              <a:gd name="T76" fmla="*/ 122 w 148"/>
              <a:gd name="T77" fmla="*/ 56 h 112"/>
              <a:gd name="T78" fmla="*/ 105 w 148"/>
              <a:gd name="T79" fmla="*/ 51 h 112"/>
              <a:gd name="T80" fmla="*/ 99 w 148"/>
              <a:gd name="T81" fmla="*/ 44 h 112"/>
              <a:gd name="T82" fmla="*/ 99 w 148"/>
              <a:gd name="T83" fmla="*/ 37 h 112"/>
              <a:gd name="T84" fmla="*/ 105 w 148"/>
              <a:gd name="T85" fmla="*/ 30 h 112"/>
              <a:gd name="T86" fmla="*/ 110 w 148"/>
              <a:gd name="T87" fmla="*/ 30 h 112"/>
              <a:gd name="T88" fmla="*/ 112 w 148"/>
              <a:gd name="T89" fmla="*/ 26 h 112"/>
              <a:gd name="T90" fmla="*/ 99 w 148"/>
              <a:gd name="T91" fmla="*/ 17 h 112"/>
              <a:gd name="T92" fmla="*/ 70 w 148"/>
              <a:gd name="T93" fmla="*/ 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8" h="112">
                <a:moveTo>
                  <a:pt x="70" y="0"/>
                </a:moveTo>
                <a:lnTo>
                  <a:pt x="70" y="0"/>
                </a:lnTo>
                <a:lnTo>
                  <a:pt x="66" y="2"/>
                </a:lnTo>
                <a:lnTo>
                  <a:pt x="66" y="3"/>
                </a:lnTo>
                <a:lnTo>
                  <a:pt x="66" y="5"/>
                </a:lnTo>
                <a:lnTo>
                  <a:pt x="66" y="7"/>
                </a:lnTo>
                <a:lnTo>
                  <a:pt x="66" y="7"/>
                </a:lnTo>
                <a:lnTo>
                  <a:pt x="61" y="9"/>
                </a:lnTo>
                <a:lnTo>
                  <a:pt x="52" y="12"/>
                </a:lnTo>
                <a:lnTo>
                  <a:pt x="42" y="16"/>
                </a:lnTo>
                <a:lnTo>
                  <a:pt x="37" y="19"/>
                </a:lnTo>
                <a:lnTo>
                  <a:pt x="31" y="24"/>
                </a:lnTo>
                <a:lnTo>
                  <a:pt x="31" y="24"/>
                </a:lnTo>
                <a:lnTo>
                  <a:pt x="28" y="30"/>
                </a:lnTo>
                <a:lnTo>
                  <a:pt x="24" y="33"/>
                </a:lnTo>
                <a:lnTo>
                  <a:pt x="19" y="35"/>
                </a:lnTo>
                <a:lnTo>
                  <a:pt x="14" y="35"/>
                </a:lnTo>
                <a:lnTo>
                  <a:pt x="12" y="37"/>
                </a:lnTo>
                <a:lnTo>
                  <a:pt x="9" y="40"/>
                </a:lnTo>
                <a:lnTo>
                  <a:pt x="9" y="40"/>
                </a:lnTo>
                <a:lnTo>
                  <a:pt x="3" y="54"/>
                </a:lnTo>
                <a:lnTo>
                  <a:pt x="0" y="61"/>
                </a:lnTo>
                <a:lnTo>
                  <a:pt x="0" y="61"/>
                </a:lnTo>
                <a:lnTo>
                  <a:pt x="5" y="66"/>
                </a:lnTo>
                <a:lnTo>
                  <a:pt x="10" y="70"/>
                </a:lnTo>
                <a:lnTo>
                  <a:pt x="17" y="71"/>
                </a:lnTo>
                <a:lnTo>
                  <a:pt x="17" y="71"/>
                </a:lnTo>
                <a:lnTo>
                  <a:pt x="19" y="71"/>
                </a:lnTo>
                <a:lnTo>
                  <a:pt x="19" y="71"/>
                </a:lnTo>
                <a:lnTo>
                  <a:pt x="21" y="71"/>
                </a:lnTo>
                <a:lnTo>
                  <a:pt x="21" y="71"/>
                </a:lnTo>
                <a:lnTo>
                  <a:pt x="30" y="73"/>
                </a:lnTo>
                <a:lnTo>
                  <a:pt x="40" y="75"/>
                </a:lnTo>
                <a:lnTo>
                  <a:pt x="49" y="80"/>
                </a:lnTo>
                <a:lnTo>
                  <a:pt x="56" y="89"/>
                </a:lnTo>
                <a:lnTo>
                  <a:pt x="56" y="89"/>
                </a:lnTo>
                <a:lnTo>
                  <a:pt x="63" y="96"/>
                </a:lnTo>
                <a:lnTo>
                  <a:pt x="71" y="101"/>
                </a:lnTo>
                <a:lnTo>
                  <a:pt x="82" y="103"/>
                </a:lnTo>
                <a:lnTo>
                  <a:pt x="96" y="106"/>
                </a:lnTo>
                <a:lnTo>
                  <a:pt x="96" y="106"/>
                </a:lnTo>
                <a:lnTo>
                  <a:pt x="108" y="108"/>
                </a:lnTo>
                <a:lnTo>
                  <a:pt x="112" y="110"/>
                </a:lnTo>
                <a:lnTo>
                  <a:pt x="115" y="112"/>
                </a:lnTo>
                <a:lnTo>
                  <a:pt x="117" y="112"/>
                </a:lnTo>
                <a:lnTo>
                  <a:pt x="117" y="112"/>
                </a:lnTo>
                <a:lnTo>
                  <a:pt x="122" y="112"/>
                </a:lnTo>
                <a:lnTo>
                  <a:pt x="122" y="112"/>
                </a:lnTo>
                <a:lnTo>
                  <a:pt x="139" y="112"/>
                </a:lnTo>
                <a:lnTo>
                  <a:pt x="146" y="110"/>
                </a:lnTo>
                <a:lnTo>
                  <a:pt x="146" y="108"/>
                </a:lnTo>
                <a:lnTo>
                  <a:pt x="146" y="106"/>
                </a:lnTo>
                <a:lnTo>
                  <a:pt x="146" y="106"/>
                </a:lnTo>
                <a:lnTo>
                  <a:pt x="141" y="98"/>
                </a:lnTo>
                <a:lnTo>
                  <a:pt x="141" y="92"/>
                </a:lnTo>
                <a:lnTo>
                  <a:pt x="141" y="85"/>
                </a:lnTo>
                <a:lnTo>
                  <a:pt x="141" y="85"/>
                </a:lnTo>
                <a:lnTo>
                  <a:pt x="145" y="78"/>
                </a:lnTo>
                <a:lnTo>
                  <a:pt x="146" y="73"/>
                </a:lnTo>
                <a:lnTo>
                  <a:pt x="148" y="73"/>
                </a:lnTo>
                <a:lnTo>
                  <a:pt x="146" y="71"/>
                </a:lnTo>
                <a:lnTo>
                  <a:pt x="141" y="66"/>
                </a:lnTo>
                <a:lnTo>
                  <a:pt x="141" y="66"/>
                </a:lnTo>
                <a:lnTo>
                  <a:pt x="134" y="63"/>
                </a:lnTo>
                <a:lnTo>
                  <a:pt x="127" y="63"/>
                </a:lnTo>
                <a:lnTo>
                  <a:pt x="127" y="63"/>
                </a:lnTo>
                <a:lnTo>
                  <a:pt x="122" y="63"/>
                </a:lnTo>
                <a:lnTo>
                  <a:pt x="122" y="63"/>
                </a:lnTo>
                <a:lnTo>
                  <a:pt x="120" y="63"/>
                </a:lnTo>
                <a:lnTo>
                  <a:pt x="120" y="63"/>
                </a:lnTo>
                <a:lnTo>
                  <a:pt x="120" y="63"/>
                </a:lnTo>
                <a:lnTo>
                  <a:pt x="120" y="63"/>
                </a:lnTo>
                <a:lnTo>
                  <a:pt x="125" y="59"/>
                </a:lnTo>
                <a:lnTo>
                  <a:pt x="127" y="58"/>
                </a:lnTo>
                <a:lnTo>
                  <a:pt x="129" y="58"/>
                </a:lnTo>
                <a:lnTo>
                  <a:pt x="127" y="58"/>
                </a:lnTo>
                <a:lnTo>
                  <a:pt x="127" y="58"/>
                </a:lnTo>
                <a:lnTo>
                  <a:pt x="122" y="56"/>
                </a:lnTo>
                <a:lnTo>
                  <a:pt x="112" y="54"/>
                </a:lnTo>
                <a:lnTo>
                  <a:pt x="105" y="51"/>
                </a:lnTo>
                <a:lnTo>
                  <a:pt x="101" y="47"/>
                </a:lnTo>
                <a:lnTo>
                  <a:pt x="99" y="44"/>
                </a:lnTo>
                <a:lnTo>
                  <a:pt x="99" y="44"/>
                </a:lnTo>
                <a:lnTo>
                  <a:pt x="99" y="37"/>
                </a:lnTo>
                <a:lnTo>
                  <a:pt x="101" y="31"/>
                </a:lnTo>
                <a:lnTo>
                  <a:pt x="105" y="30"/>
                </a:lnTo>
                <a:lnTo>
                  <a:pt x="110" y="30"/>
                </a:lnTo>
                <a:lnTo>
                  <a:pt x="110" y="30"/>
                </a:lnTo>
                <a:lnTo>
                  <a:pt x="112" y="28"/>
                </a:lnTo>
                <a:lnTo>
                  <a:pt x="112" y="26"/>
                </a:lnTo>
                <a:lnTo>
                  <a:pt x="99" y="17"/>
                </a:lnTo>
                <a:lnTo>
                  <a:pt x="99" y="17"/>
                </a:lnTo>
                <a:lnTo>
                  <a:pt x="80" y="5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84" name="Freeform 67">
            <a:extLst>
              <a:ext uri="{FF2B5EF4-FFF2-40B4-BE49-F238E27FC236}">
                <a16:creationId xmlns:a16="http://schemas.microsoft.com/office/drawing/2014/main" id="{2A6CB501-1A79-40AB-B8CF-CA9017D91553}"/>
              </a:ext>
            </a:extLst>
          </p:cNvPr>
          <p:cNvSpPr>
            <a:spLocks/>
          </p:cNvSpPr>
          <p:nvPr/>
        </p:nvSpPr>
        <p:spPr bwMode="auto">
          <a:xfrm>
            <a:off x="8245475" y="1728788"/>
            <a:ext cx="115888" cy="46038"/>
          </a:xfrm>
          <a:custGeom>
            <a:avLst/>
            <a:gdLst>
              <a:gd name="T0" fmla="*/ 50 w 73"/>
              <a:gd name="T1" fmla="*/ 0 h 29"/>
              <a:gd name="T2" fmla="*/ 50 w 73"/>
              <a:gd name="T3" fmla="*/ 0 h 29"/>
              <a:gd name="T4" fmla="*/ 42 w 73"/>
              <a:gd name="T5" fmla="*/ 1 h 29"/>
              <a:gd name="T6" fmla="*/ 35 w 73"/>
              <a:gd name="T7" fmla="*/ 3 h 29"/>
              <a:gd name="T8" fmla="*/ 26 w 73"/>
              <a:gd name="T9" fmla="*/ 7 h 29"/>
              <a:gd name="T10" fmla="*/ 19 w 73"/>
              <a:gd name="T11" fmla="*/ 8 h 29"/>
              <a:gd name="T12" fmla="*/ 19 w 73"/>
              <a:gd name="T13" fmla="*/ 8 h 29"/>
              <a:gd name="T14" fmla="*/ 2 w 73"/>
              <a:gd name="T15" fmla="*/ 10 h 29"/>
              <a:gd name="T16" fmla="*/ 0 w 73"/>
              <a:gd name="T17" fmla="*/ 12 h 29"/>
              <a:gd name="T18" fmla="*/ 3 w 73"/>
              <a:gd name="T19" fmla="*/ 14 h 29"/>
              <a:gd name="T20" fmla="*/ 3 w 73"/>
              <a:gd name="T21" fmla="*/ 14 h 29"/>
              <a:gd name="T22" fmla="*/ 7 w 73"/>
              <a:gd name="T23" fmla="*/ 15 h 29"/>
              <a:gd name="T24" fmla="*/ 8 w 73"/>
              <a:gd name="T25" fmla="*/ 17 h 29"/>
              <a:gd name="T26" fmla="*/ 12 w 73"/>
              <a:gd name="T27" fmla="*/ 22 h 29"/>
              <a:gd name="T28" fmla="*/ 15 w 73"/>
              <a:gd name="T29" fmla="*/ 28 h 29"/>
              <a:gd name="T30" fmla="*/ 19 w 73"/>
              <a:gd name="T31" fmla="*/ 29 h 29"/>
              <a:gd name="T32" fmla="*/ 22 w 73"/>
              <a:gd name="T33" fmla="*/ 29 h 29"/>
              <a:gd name="T34" fmla="*/ 22 w 73"/>
              <a:gd name="T35" fmla="*/ 29 h 29"/>
              <a:gd name="T36" fmla="*/ 26 w 73"/>
              <a:gd name="T37" fmla="*/ 29 h 29"/>
              <a:gd name="T38" fmla="*/ 33 w 73"/>
              <a:gd name="T39" fmla="*/ 26 h 29"/>
              <a:gd name="T40" fmla="*/ 33 w 73"/>
              <a:gd name="T41" fmla="*/ 26 h 29"/>
              <a:gd name="T42" fmla="*/ 45 w 73"/>
              <a:gd name="T43" fmla="*/ 21 h 29"/>
              <a:gd name="T44" fmla="*/ 52 w 73"/>
              <a:gd name="T45" fmla="*/ 15 h 29"/>
              <a:gd name="T46" fmla="*/ 57 w 73"/>
              <a:gd name="T47" fmla="*/ 12 h 29"/>
              <a:gd name="T48" fmla="*/ 66 w 73"/>
              <a:gd name="T49" fmla="*/ 8 h 29"/>
              <a:gd name="T50" fmla="*/ 66 w 73"/>
              <a:gd name="T51" fmla="*/ 8 h 29"/>
              <a:gd name="T52" fmla="*/ 73 w 73"/>
              <a:gd name="T53" fmla="*/ 5 h 29"/>
              <a:gd name="T54" fmla="*/ 73 w 73"/>
              <a:gd name="T55" fmla="*/ 3 h 29"/>
              <a:gd name="T56" fmla="*/ 73 w 73"/>
              <a:gd name="T57" fmla="*/ 3 h 29"/>
              <a:gd name="T58" fmla="*/ 54 w 73"/>
              <a:gd name="T59" fmla="*/ 0 h 29"/>
              <a:gd name="T60" fmla="*/ 54 w 73"/>
              <a:gd name="T61" fmla="*/ 0 h 29"/>
              <a:gd name="T62" fmla="*/ 50 w 73"/>
              <a:gd name="T6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3" h="29">
                <a:moveTo>
                  <a:pt x="50" y="0"/>
                </a:moveTo>
                <a:lnTo>
                  <a:pt x="50" y="0"/>
                </a:lnTo>
                <a:lnTo>
                  <a:pt x="42" y="1"/>
                </a:lnTo>
                <a:lnTo>
                  <a:pt x="35" y="3"/>
                </a:lnTo>
                <a:lnTo>
                  <a:pt x="26" y="7"/>
                </a:lnTo>
                <a:lnTo>
                  <a:pt x="19" y="8"/>
                </a:lnTo>
                <a:lnTo>
                  <a:pt x="19" y="8"/>
                </a:lnTo>
                <a:lnTo>
                  <a:pt x="2" y="10"/>
                </a:lnTo>
                <a:lnTo>
                  <a:pt x="0" y="12"/>
                </a:lnTo>
                <a:lnTo>
                  <a:pt x="3" y="14"/>
                </a:lnTo>
                <a:lnTo>
                  <a:pt x="3" y="14"/>
                </a:lnTo>
                <a:lnTo>
                  <a:pt x="7" y="15"/>
                </a:lnTo>
                <a:lnTo>
                  <a:pt x="8" y="17"/>
                </a:lnTo>
                <a:lnTo>
                  <a:pt x="12" y="22"/>
                </a:lnTo>
                <a:lnTo>
                  <a:pt x="15" y="28"/>
                </a:lnTo>
                <a:lnTo>
                  <a:pt x="19" y="29"/>
                </a:lnTo>
                <a:lnTo>
                  <a:pt x="22" y="29"/>
                </a:lnTo>
                <a:lnTo>
                  <a:pt x="22" y="29"/>
                </a:lnTo>
                <a:lnTo>
                  <a:pt x="26" y="29"/>
                </a:lnTo>
                <a:lnTo>
                  <a:pt x="33" y="26"/>
                </a:lnTo>
                <a:lnTo>
                  <a:pt x="33" y="26"/>
                </a:lnTo>
                <a:lnTo>
                  <a:pt x="45" y="21"/>
                </a:lnTo>
                <a:lnTo>
                  <a:pt x="52" y="15"/>
                </a:lnTo>
                <a:lnTo>
                  <a:pt x="57" y="12"/>
                </a:lnTo>
                <a:lnTo>
                  <a:pt x="66" y="8"/>
                </a:lnTo>
                <a:lnTo>
                  <a:pt x="66" y="8"/>
                </a:lnTo>
                <a:lnTo>
                  <a:pt x="73" y="5"/>
                </a:lnTo>
                <a:lnTo>
                  <a:pt x="73" y="3"/>
                </a:lnTo>
                <a:lnTo>
                  <a:pt x="73" y="3"/>
                </a:lnTo>
                <a:lnTo>
                  <a:pt x="54" y="0"/>
                </a:lnTo>
                <a:lnTo>
                  <a:pt x="54" y="0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85" name="Freeform 68">
            <a:extLst>
              <a:ext uri="{FF2B5EF4-FFF2-40B4-BE49-F238E27FC236}">
                <a16:creationId xmlns:a16="http://schemas.microsoft.com/office/drawing/2014/main" id="{6DF88FDB-99FD-4DA2-8C93-63AC5CCFC7FA}"/>
              </a:ext>
            </a:extLst>
          </p:cNvPr>
          <p:cNvSpPr>
            <a:spLocks/>
          </p:cNvSpPr>
          <p:nvPr/>
        </p:nvSpPr>
        <p:spPr bwMode="auto">
          <a:xfrm>
            <a:off x="7118350" y="1719263"/>
            <a:ext cx="209550" cy="58738"/>
          </a:xfrm>
          <a:custGeom>
            <a:avLst/>
            <a:gdLst>
              <a:gd name="T0" fmla="*/ 101 w 132"/>
              <a:gd name="T1" fmla="*/ 0 h 37"/>
              <a:gd name="T2" fmla="*/ 101 w 132"/>
              <a:gd name="T3" fmla="*/ 0 h 37"/>
              <a:gd name="T4" fmla="*/ 99 w 132"/>
              <a:gd name="T5" fmla="*/ 0 h 37"/>
              <a:gd name="T6" fmla="*/ 99 w 132"/>
              <a:gd name="T7" fmla="*/ 0 h 37"/>
              <a:gd name="T8" fmla="*/ 71 w 132"/>
              <a:gd name="T9" fmla="*/ 0 h 37"/>
              <a:gd name="T10" fmla="*/ 71 w 132"/>
              <a:gd name="T11" fmla="*/ 0 h 37"/>
              <a:gd name="T12" fmla="*/ 59 w 132"/>
              <a:gd name="T13" fmla="*/ 0 h 37"/>
              <a:gd name="T14" fmla="*/ 59 w 132"/>
              <a:gd name="T15" fmla="*/ 0 h 37"/>
              <a:gd name="T16" fmla="*/ 56 w 132"/>
              <a:gd name="T17" fmla="*/ 0 h 37"/>
              <a:gd name="T18" fmla="*/ 56 w 132"/>
              <a:gd name="T19" fmla="*/ 0 h 37"/>
              <a:gd name="T20" fmla="*/ 45 w 132"/>
              <a:gd name="T21" fmla="*/ 2 h 37"/>
              <a:gd name="T22" fmla="*/ 36 w 132"/>
              <a:gd name="T23" fmla="*/ 4 h 37"/>
              <a:gd name="T24" fmla="*/ 15 w 132"/>
              <a:gd name="T25" fmla="*/ 9 h 37"/>
              <a:gd name="T26" fmla="*/ 15 w 132"/>
              <a:gd name="T27" fmla="*/ 9 h 37"/>
              <a:gd name="T28" fmla="*/ 1 w 132"/>
              <a:gd name="T29" fmla="*/ 13 h 37"/>
              <a:gd name="T30" fmla="*/ 0 w 132"/>
              <a:gd name="T31" fmla="*/ 14 h 37"/>
              <a:gd name="T32" fmla="*/ 1 w 132"/>
              <a:gd name="T33" fmla="*/ 16 h 37"/>
              <a:gd name="T34" fmla="*/ 8 w 132"/>
              <a:gd name="T35" fmla="*/ 18 h 37"/>
              <a:gd name="T36" fmla="*/ 19 w 132"/>
              <a:gd name="T37" fmla="*/ 18 h 37"/>
              <a:gd name="T38" fmla="*/ 19 w 132"/>
              <a:gd name="T39" fmla="*/ 18 h 37"/>
              <a:gd name="T40" fmla="*/ 26 w 132"/>
              <a:gd name="T41" fmla="*/ 18 h 37"/>
              <a:gd name="T42" fmla="*/ 26 w 132"/>
              <a:gd name="T43" fmla="*/ 18 h 37"/>
              <a:gd name="T44" fmla="*/ 52 w 132"/>
              <a:gd name="T45" fmla="*/ 16 h 37"/>
              <a:gd name="T46" fmla="*/ 52 w 132"/>
              <a:gd name="T47" fmla="*/ 16 h 37"/>
              <a:gd name="T48" fmla="*/ 68 w 132"/>
              <a:gd name="T49" fmla="*/ 18 h 37"/>
              <a:gd name="T50" fmla="*/ 68 w 132"/>
              <a:gd name="T51" fmla="*/ 18 h 37"/>
              <a:gd name="T52" fmla="*/ 71 w 132"/>
              <a:gd name="T53" fmla="*/ 18 h 37"/>
              <a:gd name="T54" fmla="*/ 73 w 132"/>
              <a:gd name="T55" fmla="*/ 20 h 37"/>
              <a:gd name="T56" fmla="*/ 75 w 132"/>
              <a:gd name="T57" fmla="*/ 21 h 37"/>
              <a:gd name="T58" fmla="*/ 73 w 132"/>
              <a:gd name="T59" fmla="*/ 23 h 37"/>
              <a:gd name="T60" fmla="*/ 71 w 132"/>
              <a:gd name="T61" fmla="*/ 27 h 37"/>
              <a:gd name="T62" fmla="*/ 66 w 132"/>
              <a:gd name="T63" fmla="*/ 28 h 37"/>
              <a:gd name="T64" fmla="*/ 52 w 132"/>
              <a:gd name="T65" fmla="*/ 32 h 37"/>
              <a:gd name="T66" fmla="*/ 52 w 132"/>
              <a:gd name="T67" fmla="*/ 32 h 37"/>
              <a:gd name="T68" fmla="*/ 43 w 132"/>
              <a:gd name="T69" fmla="*/ 34 h 37"/>
              <a:gd name="T70" fmla="*/ 43 w 132"/>
              <a:gd name="T71" fmla="*/ 34 h 37"/>
              <a:gd name="T72" fmla="*/ 47 w 132"/>
              <a:gd name="T73" fmla="*/ 35 h 37"/>
              <a:gd name="T74" fmla="*/ 66 w 132"/>
              <a:gd name="T75" fmla="*/ 37 h 37"/>
              <a:gd name="T76" fmla="*/ 66 w 132"/>
              <a:gd name="T77" fmla="*/ 37 h 37"/>
              <a:gd name="T78" fmla="*/ 71 w 132"/>
              <a:gd name="T79" fmla="*/ 37 h 37"/>
              <a:gd name="T80" fmla="*/ 71 w 132"/>
              <a:gd name="T81" fmla="*/ 37 h 37"/>
              <a:gd name="T82" fmla="*/ 75 w 132"/>
              <a:gd name="T83" fmla="*/ 35 h 37"/>
              <a:gd name="T84" fmla="*/ 78 w 132"/>
              <a:gd name="T85" fmla="*/ 34 h 37"/>
              <a:gd name="T86" fmla="*/ 82 w 132"/>
              <a:gd name="T87" fmla="*/ 28 h 37"/>
              <a:gd name="T88" fmla="*/ 83 w 132"/>
              <a:gd name="T89" fmla="*/ 23 h 37"/>
              <a:gd name="T90" fmla="*/ 85 w 132"/>
              <a:gd name="T91" fmla="*/ 20 h 37"/>
              <a:gd name="T92" fmla="*/ 90 w 132"/>
              <a:gd name="T93" fmla="*/ 18 h 37"/>
              <a:gd name="T94" fmla="*/ 90 w 132"/>
              <a:gd name="T95" fmla="*/ 18 h 37"/>
              <a:gd name="T96" fmla="*/ 99 w 132"/>
              <a:gd name="T97" fmla="*/ 16 h 37"/>
              <a:gd name="T98" fmla="*/ 108 w 132"/>
              <a:gd name="T99" fmla="*/ 14 h 37"/>
              <a:gd name="T100" fmla="*/ 117 w 132"/>
              <a:gd name="T101" fmla="*/ 14 h 37"/>
              <a:gd name="T102" fmla="*/ 127 w 132"/>
              <a:gd name="T103" fmla="*/ 11 h 37"/>
              <a:gd name="T104" fmla="*/ 127 w 132"/>
              <a:gd name="T105" fmla="*/ 11 h 37"/>
              <a:gd name="T106" fmla="*/ 131 w 132"/>
              <a:gd name="T107" fmla="*/ 9 h 37"/>
              <a:gd name="T108" fmla="*/ 132 w 132"/>
              <a:gd name="T109" fmla="*/ 7 h 37"/>
              <a:gd name="T110" fmla="*/ 131 w 132"/>
              <a:gd name="T111" fmla="*/ 6 h 37"/>
              <a:gd name="T112" fmla="*/ 127 w 132"/>
              <a:gd name="T113" fmla="*/ 4 h 37"/>
              <a:gd name="T114" fmla="*/ 115 w 132"/>
              <a:gd name="T115" fmla="*/ 0 h 37"/>
              <a:gd name="T116" fmla="*/ 101 w 132"/>
              <a:gd name="T117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2" h="37">
                <a:moveTo>
                  <a:pt x="101" y="0"/>
                </a:moveTo>
                <a:lnTo>
                  <a:pt x="101" y="0"/>
                </a:lnTo>
                <a:lnTo>
                  <a:pt x="99" y="0"/>
                </a:lnTo>
                <a:lnTo>
                  <a:pt x="99" y="0"/>
                </a:lnTo>
                <a:lnTo>
                  <a:pt x="71" y="0"/>
                </a:lnTo>
                <a:lnTo>
                  <a:pt x="71" y="0"/>
                </a:lnTo>
                <a:lnTo>
                  <a:pt x="59" y="0"/>
                </a:lnTo>
                <a:lnTo>
                  <a:pt x="59" y="0"/>
                </a:lnTo>
                <a:lnTo>
                  <a:pt x="56" y="0"/>
                </a:lnTo>
                <a:lnTo>
                  <a:pt x="56" y="0"/>
                </a:lnTo>
                <a:lnTo>
                  <a:pt x="45" y="2"/>
                </a:lnTo>
                <a:lnTo>
                  <a:pt x="36" y="4"/>
                </a:lnTo>
                <a:lnTo>
                  <a:pt x="15" y="9"/>
                </a:lnTo>
                <a:lnTo>
                  <a:pt x="15" y="9"/>
                </a:lnTo>
                <a:lnTo>
                  <a:pt x="1" y="13"/>
                </a:lnTo>
                <a:lnTo>
                  <a:pt x="0" y="14"/>
                </a:lnTo>
                <a:lnTo>
                  <a:pt x="1" y="16"/>
                </a:lnTo>
                <a:lnTo>
                  <a:pt x="8" y="18"/>
                </a:lnTo>
                <a:lnTo>
                  <a:pt x="19" y="18"/>
                </a:lnTo>
                <a:lnTo>
                  <a:pt x="19" y="18"/>
                </a:lnTo>
                <a:lnTo>
                  <a:pt x="26" y="18"/>
                </a:lnTo>
                <a:lnTo>
                  <a:pt x="26" y="18"/>
                </a:lnTo>
                <a:lnTo>
                  <a:pt x="52" y="16"/>
                </a:lnTo>
                <a:lnTo>
                  <a:pt x="52" y="16"/>
                </a:lnTo>
                <a:lnTo>
                  <a:pt x="68" y="18"/>
                </a:lnTo>
                <a:lnTo>
                  <a:pt x="68" y="18"/>
                </a:lnTo>
                <a:lnTo>
                  <a:pt x="71" y="18"/>
                </a:lnTo>
                <a:lnTo>
                  <a:pt x="73" y="20"/>
                </a:lnTo>
                <a:lnTo>
                  <a:pt x="75" y="21"/>
                </a:lnTo>
                <a:lnTo>
                  <a:pt x="73" y="23"/>
                </a:lnTo>
                <a:lnTo>
                  <a:pt x="71" y="27"/>
                </a:lnTo>
                <a:lnTo>
                  <a:pt x="66" y="28"/>
                </a:lnTo>
                <a:lnTo>
                  <a:pt x="52" y="32"/>
                </a:lnTo>
                <a:lnTo>
                  <a:pt x="52" y="32"/>
                </a:lnTo>
                <a:lnTo>
                  <a:pt x="43" y="34"/>
                </a:lnTo>
                <a:lnTo>
                  <a:pt x="43" y="34"/>
                </a:lnTo>
                <a:lnTo>
                  <a:pt x="47" y="35"/>
                </a:lnTo>
                <a:lnTo>
                  <a:pt x="66" y="37"/>
                </a:lnTo>
                <a:lnTo>
                  <a:pt x="66" y="37"/>
                </a:lnTo>
                <a:lnTo>
                  <a:pt x="71" y="37"/>
                </a:lnTo>
                <a:lnTo>
                  <a:pt x="71" y="37"/>
                </a:lnTo>
                <a:lnTo>
                  <a:pt x="75" y="35"/>
                </a:lnTo>
                <a:lnTo>
                  <a:pt x="78" y="34"/>
                </a:lnTo>
                <a:lnTo>
                  <a:pt x="82" y="28"/>
                </a:lnTo>
                <a:lnTo>
                  <a:pt x="83" y="23"/>
                </a:lnTo>
                <a:lnTo>
                  <a:pt x="85" y="20"/>
                </a:lnTo>
                <a:lnTo>
                  <a:pt x="90" y="18"/>
                </a:lnTo>
                <a:lnTo>
                  <a:pt x="90" y="18"/>
                </a:lnTo>
                <a:lnTo>
                  <a:pt x="99" y="16"/>
                </a:lnTo>
                <a:lnTo>
                  <a:pt x="108" y="14"/>
                </a:lnTo>
                <a:lnTo>
                  <a:pt x="117" y="14"/>
                </a:lnTo>
                <a:lnTo>
                  <a:pt x="127" y="11"/>
                </a:lnTo>
                <a:lnTo>
                  <a:pt x="127" y="11"/>
                </a:lnTo>
                <a:lnTo>
                  <a:pt x="131" y="9"/>
                </a:lnTo>
                <a:lnTo>
                  <a:pt x="132" y="7"/>
                </a:lnTo>
                <a:lnTo>
                  <a:pt x="131" y="6"/>
                </a:lnTo>
                <a:lnTo>
                  <a:pt x="127" y="4"/>
                </a:lnTo>
                <a:lnTo>
                  <a:pt x="115" y="0"/>
                </a:lnTo>
                <a:lnTo>
                  <a:pt x="10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86" name="Freeform 69">
            <a:extLst>
              <a:ext uri="{FF2B5EF4-FFF2-40B4-BE49-F238E27FC236}">
                <a16:creationId xmlns:a16="http://schemas.microsoft.com/office/drawing/2014/main" id="{64F82959-A037-4419-8E52-CF6C383F3F37}"/>
              </a:ext>
            </a:extLst>
          </p:cNvPr>
          <p:cNvSpPr>
            <a:spLocks/>
          </p:cNvSpPr>
          <p:nvPr/>
        </p:nvSpPr>
        <p:spPr bwMode="auto">
          <a:xfrm>
            <a:off x="7378700" y="1714500"/>
            <a:ext cx="90488" cy="25400"/>
          </a:xfrm>
          <a:custGeom>
            <a:avLst/>
            <a:gdLst>
              <a:gd name="T0" fmla="*/ 21 w 57"/>
              <a:gd name="T1" fmla="*/ 0 h 16"/>
              <a:gd name="T2" fmla="*/ 21 w 57"/>
              <a:gd name="T3" fmla="*/ 0 h 16"/>
              <a:gd name="T4" fmla="*/ 14 w 57"/>
              <a:gd name="T5" fmla="*/ 2 h 16"/>
              <a:gd name="T6" fmla="*/ 7 w 57"/>
              <a:gd name="T7" fmla="*/ 3 h 16"/>
              <a:gd name="T8" fmla="*/ 7 w 57"/>
              <a:gd name="T9" fmla="*/ 3 h 16"/>
              <a:gd name="T10" fmla="*/ 1 w 57"/>
              <a:gd name="T11" fmla="*/ 5 h 16"/>
              <a:gd name="T12" fmla="*/ 0 w 57"/>
              <a:gd name="T13" fmla="*/ 7 h 16"/>
              <a:gd name="T14" fmla="*/ 1 w 57"/>
              <a:gd name="T15" fmla="*/ 9 h 16"/>
              <a:gd name="T16" fmla="*/ 7 w 57"/>
              <a:gd name="T17" fmla="*/ 12 h 16"/>
              <a:gd name="T18" fmla="*/ 7 w 57"/>
              <a:gd name="T19" fmla="*/ 12 h 16"/>
              <a:gd name="T20" fmla="*/ 17 w 57"/>
              <a:gd name="T21" fmla="*/ 16 h 16"/>
              <a:gd name="T22" fmla="*/ 31 w 57"/>
              <a:gd name="T23" fmla="*/ 16 h 16"/>
              <a:gd name="T24" fmla="*/ 31 w 57"/>
              <a:gd name="T25" fmla="*/ 16 h 16"/>
              <a:gd name="T26" fmla="*/ 42 w 57"/>
              <a:gd name="T27" fmla="*/ 16 h 16"/>
              <a:gd name="T28" fmla="*/ 50 w 57"/>
              <a:gd name="T29" fmla="*/ 12 h 16"/>
              <a:gd name="T30" fmla="*/ 50 w 57"/>
              <a:gd name="T31" fmla="*/ 12 h 16"/>
              <a:gd name="T32" fmla="*/ 56 w 57"/>
              <a:gd name="T33" fmla="*/ 7 h 16"/>
              <a:gd name="T34" fmla="*/ 57 w 57"/>
              <a:gd name="T35" fmla="*/ 5 h 16"/>
              <a:gd name="T36" fmla="*/ 54 w 57"/>
              <a:gd name="T37" fmla="*/ 5 h 16"/>
              <a:gd name="T38" fmla="*/ 45 w 57"/>
              <a:gd name="T39" fmla="*/ 3 h 16"/>
              <a:gd name="T40" fmla="*/ 45 w 57"/>
              <a:gd name="T41" fmla="*/ 3 h 16"/>
              <a:gd name="T42" fmla="*/ 33 w 57"/>
              <a:gd name="T43" fmla="*/ 2 h 16"/>
              <a:gd name="T44" fmla="*/ 21 w 57"/>
              <a:gd name="T45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7" h="16">
                <a:moveTo>
                  <a:pt x="21" y="0"/>
                </a:moveTo>
                <a:lnTo>
                  <a:pt x="21" y="0"/>
                </a:lnTo>
                <a:lnTo>
                  <a:pt x="14" y="2"/>
                </a:lnTo>
                <a:lnTo>
                  <a:pt x="7" y="3"/>
                </a:lnTo>
                <a:lnTo>
                  <a:pt x="7" y="3"/>
                </a:lnTo>
                <a:lnTo>
                  <a:pt x="1" y="5"/>
                </a:lnTo>
                <a:lnTo>
                  <a:pt x="0" y="7"/>
                </a:lnTo>
                <a:lnTo>
                  <a:pt x="1" y="9"/>
                </a:lnTo>
                <a:lnTo>
                  <a:pt x="7" y="12"/>
                </a:lnTo>
                <a:lnTo>
                  <a:pt x="7" y="12"/>
                </a:lnTo>
                <a:lnTo>
                  <a:pt x="17" y="16"/>
                </a:lnTo>
                <a:lnTo>
                  <a:pt x="31" y="16"/>
                </a:lnTo>
                <a:lnTo>
                  <a:pt x="31" y="16"/>
                </a:lnTo>
                <a:lnTo>
                  <a:pt x="42" y="16"/>
                </a:lnTo>
                <a:lnTo>
                  <a:pt x="50" y="12"/>
                </a:lnTo>
                <a:lnTo>
                  <a:pt x="50" y="12"/>
                </a:lnTo>
                <a:lnTo>
                  <a:pt x="56" y="7"/>
                </a:lnTo>
                <a:lnTo>
                  <a:pt x="57" y="5"/>
                </a:lnTo>
                <a:lnTo>
                  <a:pt x="54" y="5"/>
                </a:lnTo>
                <a:lnTo>
                  <a:pt x="45" y="3"/>
                </a:lnTo>
                <a:lnTo>
                  <a:pt x="45" y="3"/>
                </a:lnTo>
                <a:lnTo>
                  <a:pt x="33" y="2"/>
                </a:lnTo>
                <a:lnTo>
                  <a:pt x="2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87" name="Freeform 70">
            <a:extLst>
              <a:ext uri="{FF2B5EF4-FFF2-40B4-BE49-F238E27FC236}">
                <a16:creationId xmlns:a16="http://schemas.microsoft.com/office/drawing/2014/main" id="{C50878DA-7F3C-4031-BD4A-2CDDC25B2EDB}"/>
              </a:ext>
            </a:extLst>
          </p:cNvPr>
          <p:cNvSpPr>
            <a:spLocks/>
          </p:cNvSpPr>
          <p:nvPr/>
        </p:nvSpPr>
        <p:spPr bwMode="auto">
          <a:xfrm>
            <a:off x="7505700" y="1714500"/>
            <a:ext cx="80963" cy="52388"/>
          </a:xfrm>
          <a:custGeom>
            <a:avLst/>
            <a:gdLst>
              <a:gd name="T0" fmla="*/ 35 w 51"/>
              <a:gd name="T1" fmla="*/ 0 h 33"/>
              <a:gd name="T2" fmla="*/ 35 w 51"/>
              <a:gd name="T3" fmla="*/ 0 h 33"/>
              <a:gd name="T4" fmla="*/ 26 w 51"/>
              <a:gd name="T5" fmla="*/ 2 h 33"/>
              <a:gd name="T6" fmla="*/ 12 w 51"/>
              <a:gd name="T7" fmla="*/ 7 h 33"/>
              <a:gd name="T8" fmla="*/ 12 w 51"/>
              <a:gd name="T9" fmla="*/ 7 h 33"/>
              <a:gd name="T10" fmla="*/ 3 w 51"/>
              <a:gd name="T11" fmla="*/ 12 h 33"/>
              <a:gd name="T12" fmla="*/ 2 w 51"/>
              <a:gd name="T13" fmla="*/ 16 h 33"/>
              <a:gd name="T14" fmla="*/ 0 w 51"/>
              <a:gd name="T15" fmla="*/ 17 h 33"/>
              <a:gd name="T16" fmla="*/ 2 w 51"/>
              <a:gd name="T17" fmla="*/ 23 h 33"/>
              <a:gd name="T18" fmla="*/ 5 w 51"/>
              <a:gd name="T19" fmla="*/ 28 h 33"/>
              <a:gd name="T20" fmla="*/ 5 w 51"/>
              <a:gd name="T21" fmla="*/ 28 h 33"/>
              <a:gd name="T22" fmla="*/ 7 w 51"/>
              <a:gd name="T23" fmla="*/ 28 h 33"/>
              <a:gd name="T24" fmla="*/ 9 w 51"/>
              <a:gd name="T25" fmla="*/ 30 h 33"/>
              <a:gd name="T26" fmla="*/ 9 w 51"/>
              <a:gd name="T27" fmla="*/ 30 h 33"/>
              <a:gd name="T28" fmla="*/ 14 w 51"/>
              <a:gd name="T29" fmla="*/ 28 h 33"/>
              <a:gd name="T30" fmla="*/ 14 w 51"/>
              <a:gd name="T31" fmla="*/ 28 h 33"/>
              <a:gd name="T32" fmla="*/ 19 w 51"/>
              <a:gd name="T33" fmla="*/ 28 h 33"/>
              <a:gd name="T34" fmla="*/ 19 w 51"/>
              <a:gd name="T35" fmla="*/ 28 h 33"/>
              <a:gd name="T36" fmla="*/ 21 w 51"/>
              <a:gd name="T37" fmla="*/ 28 h 33"/>
              <a:gd name="T38" fmla="*/ 23 w 51"/>
              <a:gd name="T39" fmla="*/ 30 h 33"/>
              <a:gd name="T40" fmla="*/ 23 w 51"/>
              <a:gd name="T41" fmla="*/ 30 h 33"/>
              <a:gd name="T42" fmla="*/ 24 w 51"/>
              <a:gd name="T43" fmla="*/ 33 h 33"/>
              <a:gd name="T44" fmla="*/ 26 w 51"/>
              <a:gd name="T45" fmla="*/ 33 h 33"/>
              <a:gd name="T46" fmla="*/ 26 w 51"/>
              <a:gd name="T47" fmla="*/ 33 h 33"/>
              <a:gd name="T48" fmla="*/ 31 w 51"/>
              <a:gd name="T49" fmla="*/ 31 h 33"/>
              <a:gd name="T50" fmla="*/ 42 w 51"/>
              <a:gd name="T51" fmla="*/ 24 h 33"/>
              <a:gd name="T52" fmla="*/ 42 w 51"/>
              <a:gd name="T53" fmla="*/ 24 h 33"/>
              <a:gd name="T54" fmla="*/ 49 w 51"/>
              <a:gd name="T55" fmla="*/ 19 h 33"/>
              <a:gd name="T56" fmla="*/ 51 w 51"/>
              <a:gd name="T57" fmla="*/ 16 h 33"/>
              <a:gd name="T58" fmla="*/ 49 w 51"/>
              <a:gd name="T59" fmla="*/ 12 h 33"/>
              <a:gd name="T60" fmla="*/ 45 w 51"/>
              <a:gd name="T61" fmla="*/ 7 h 33"/>
              <a:gd name="T62" fmla="*/ 45 w 51"/>
              <a:gd name="T63" fmla="*/ 7 h 33"/>
              <a:gd name="T64" fmla="*/ 40 w 51"/>
              <a:gd name="T65" fmla="*/ 2 h 33"/>
              <a:gd name="T66" fmla="*/ 38 w 51"/>
              <a:gd name="T67" fmla="*/ 0 h 33"/>
              <a:gd name="T68" fmla="*/ 35 w 51"/>
              <a:gd name="T69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1" h="33">
                <a:moveTo>
                  <a:pt x="35" y="0"/>
                </a:moveTo>
                <a:lnTo>
                  <a:pt x="35" y="0"/>
                </a:lnTo>
                <a:lnTo>
                  <a:pt x="26" y="2"/>
                </a:lnTo>
                <a:lnTo>
                  <a:pt x="12" y="7"/>
                </a:lnTo>
                <a:lnTo>
                  <a:pt x="12" y="7"/>
                </a:lnTo>
                <a:lnTo>
                  <a:pt x="3" y="12"/>
                </a:lnTo>
                <a:lnTo>
                  <a:pt x="2" y="16"/>
                </a:lnTo>
                <a:lnTo>
                  <a:pt x="0" y="17"/>
                </a:lnTo>
                <a:lnTo>
                  <a:pt x="2" y="23"/>
                </a:lnTo>
                <a:lnTo>
                  <a:pt x="5" y="28"/>
                </a:lnTo>
                <a:lnTo>
                  <a:pt x="5" y="28"/>
                </a:lnTo>
                <a:lnTo>
                  <a:pt x="7" y="28"/>
                </a:lnTo>
                <a:lnTo>
                  <a:pt x="9" y="30"/>
                </a:lnTo>
                <a:lnTo>
                  <a:pt x="9" y="30"/>
                </a:lnTo>
                <a:lnTo>
                  <a:pt x="14" y="28"/>
                </a:lnTo>
                <a:lnTo>
                  <a:pt x="14" y="28"/>
                </a:lnTo>
                <a:lnTo>
                  <a:pt x="19" y="28"/>
                </a:lnTo>
                <a:lnTo>
                  <a:pt x="19" y="28"/>
                </a:lnTo>
                <a:lnTo>
                  <a:pt x="21" y="28"/>
                </a:lnTo>
                <a:lnTo>
                  <a:pt x="23" y="30"/>
                </a:lnTo>
                <a:lnTo>
                  <a:pt x="23" y="30"/>
                </a:lnTo>
                <a:lnTo>
                  <a:pt x="24" y="33"/>
                </a:lnTo>
                <a:lnTo>
                  <a:pt x="26" y="33"/>
                </a:lnTo>
                <a:lnTo>
                  <a:pt x="26" y="33"/>
                </a:lnTo>
                <a:lnTo>
                  <a:pt x="31" y="31"/>
                </a:lnTo>
                <a:lnTo>
                  <a:pt x="42" y="24"/>
                </a:lnTo>
                <a:lnTo>
                  <a:pt x="42" y="24"/>
                </a:lnTo>
                <a:lnTo>
                  <a:pt x="49" y="19"/>
                </a:lnTo>
                <a:lnTo>
                  <a:pt x="51" y="16"/>
                </a:lnTo>
                <a:lnTo>
                  <a:pt x="49" y="12"/>
                </a:lnTo>
                <a:lnTo>
                  <a:pt x="45" y="7"/>
                </a:lnTo>
                <a:lnTo>
                  <a:pt x="45" y="7"/>
                </a:lnTo>
                <a:lnTo>
                  <a:pt x="40" y="2"/>
                </a:lnTo>
                <a:lnTo>
                  <a:pt x="38" y="0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88" name="Freeform 71">
            <a:extLst>
              <a:ext uri="{FF2B5EF4-FFF2-40B4-BE49-F238E27FC236}">
                <a16:creationId xmlns:a16="http://schemas.microsoft.com/office/drawing/2014/main" id="{A201314E-5676-42D6-B426-57D497F85873}"/>
              </a:ext>
            </a:extLst>
          </p:cNvPr>
          <p:cNvSpPr>
            <a:spLocks/>
          </p:cNvSpPr>
          <p:nvPr/>
        </p:nvSpPr>
        <p:spPr bwMode="auto">
          <a:xfrm>
            <a:off x="7599363" y="1695450"/>
            <a:ext cx="85725" cy="49213"/>
          </a:xfrm>
          <a:custGeom>
            <a:avLst/>
            <a:gdLst>
              <a:gd name="T0" fmla="*/ 47 w 54"/>
              <a:gd name="T1" fmla="*/ 0 h 31"/>
              <a:gd name="T2" fmla="*/ 47 w 54"/>
              <a:gd name="T3" fmla="*/ 0 h 31"/>
              <a:gd name="T4" fmla="*/ 39 w 54"/>
              <a:gd name="T5" fmla="*/ 3 h 31"/>
              <a:gd name="T6" fmla="*/ 30 w 54"/>
              <a:gd name="T7" fmla="*/ 10 h 31"/>
              <a:gd name="T8" fmla="*/ 30 w 54"/>
              <a:gd name="T9" fmla="*/ 10 h 31"/>
              <a:gd name="T10" fmla="*/ 28 w 54"/>
              <a:gd name="T11" fmla="*/ 12 h 31"/>
              <a:gd name="T12" fmla="*/ 28 w 54"/>
              <a:gd name="T13" fmla="*/ 15 h 31"/>
              <a:gd name="T14" fmla="*/ 25 w 54"/>
              <a:gd name="T15" fmla="*/ 17 h 31"/>
              <a:gd name="T16" fmla="*/ 16 w 54"/>
              <a:gd name="T17" fmla="*/ 19 h 31"/>
              <a:gd name="T18" fmla="*/ 16 w 54"/>
              <a:gd name="T19" fmla="*/ 19 h 31"/>
              <a:gd name="T20" fmla="*/ 7 w 54"/>
              <a:gd name="T21" fmla="*/ 21 h 31"/>
              <a:gd name="T22" fmla="*/ 4 w 54"/>
              <a:gd name="T23" fmla="*/ 22 h 31"/>
              <a:gd name="T24" fmla="*/ 0 w 54"/>
              <a:gd name="T25" fmla="*/ 26 h 31"/>
              <a:gd name="T26" fmla="*/ 0 w 54"/>
              <a:gd name="T27" fmla="*/ 28 h 31"/>
              <a:gd name="T28" fmla="*/ 0 w 54"/>
              <a:gd name="T29" fmla="*/ 28 h 31"/>
              <a:gd name="T30" fmla="*/ 0 w 54"/>
              <a:gd name="T31" fmla="*/ 31 h 31"/>
              <a:gd name="T32" fmla="*/ 2 w 54"/>
              <a:gd name="T33" fmla="*/ 31 h 31"/>
              <a:gd name="T34" fmla="*/ 2 w 54"/>
              <a:gd name="T35" fmla="*/ 31 h 31"/>
              <a:gd name="T36" fmla="*/ 18 w 54"/>
              <a:gd name="T37" fmla="*/ 29 h 31"/>
              <a:gd name="T38" fmla="*/ 18 w 54"/>
              <a:gd name="T39" fmla="*/ 29 h 31"/>
              <a:gd name="T40" fmla="*/ 35 w 54"/>
              <a:gd name="T41" fmla="*/ 26 h 31"/>
              <a:gd name="T42" fmla="*/ 51 w 54"/>
              <a:gd name="T43" fmla="*/ 21 h 31"/>
              <a:gd name="T44" fmla="*/ 51 w 54"/>
              <a:gd name="T45" fmla="*/ 21 h 31"/>
              <a:gd name="T46" fmla="*/ 53 w 54"/>
              <a:gd name="T47" fmla="*/ 17 h 31"/>
              <a:gd name="T48" fmla="*/ 54 w 54"/>
              <a:gd name="T49" fmla="*/ 15 h 31"/>
              <a:gd name="T50" fmla="*/ 53 w 54"/>
              <a:gd name="T51" fmla="*/ 9 h 31"/>
              <a:gd name="T52" fmla="*/ 47 w 54"/>
              <a:gd name="T53" fmla="*/ 0 h 31"/>
              <a:gd name="T54" fmla="*/ 47 w 54"/>
              <a:gd name="T55" fmla="*/ 0 h 31"/>
              <a:gd name="T56" fmla="*/ 47 w 54"/>
              <a:gd name="T57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31">
                <a:moveTo>
                  <a:pt x="47" y="0"/>
                </a:moveTo>
                <a:lnTo>
                  <a:pt x="47" y="0"/>
                </a:lnTo>
                <a:lnTo>
                  <a:pt x="39" y="3"/>
                </a:lnTo>
                <a:lnTo>
                  <a:pt x="30" y="10"/>
                </a:lnTo>
                <a:lnTo>
                  <a:pt x="30" y="10"/>
                </a:lnTo>
                <a:lnTo>
                  <a:pt x="28" y="12"/>
                </a:lnTo>
                <a:lnTo>
                  <a:pt x="28" y="15"/>
                </a:lnTo>
                <a:lnTo>
                  <a:pt x="25" y="17"/>
                </a:lnTo>
                <a:lnTo>
                  <a:pt x="16" y="19"/>
                </a:lnTo>
                <a:lnTo>
                  <a:pt x="16" y="19"/>
                </a:lnTo>
                <a:lnTo>
                  <a:pt x="7" y="21"/>
                </a:lnTo>
                <a:lnTo>
                  <a:pt x="4" y="22"/>
                </a:lnTo>
                <a:lnTo>
                  <a:pt x="0" y="26"/>
                </a:lnTo>
                <a:lnTo>
                  <a:pt x="0" y="28"/>
                </a:lnTo>
                <a:lnTo>
                  <a:pt x="0" y="28"/>
                </a:lnTo>
                <a:lnTo>
                  <a:pt x="0" y="31"/>
                </a:lnTo>
                <a:lnTo>
                  <a:pt x="2" y="31"/>
                </a:lnTo>
                <a:lnTo>
                  <a:pt x="2" y="31"/>
                </a:lnTo>
                <a:lnTo>
                  <a:pt x="18" y="29"/>
                </a:lnTo>
                <a:lnTo>
                  <a:pt x="18" y="29"/>
                </a:lnTo>
                <a:lnTo>
                  <a:pt x="35" y="26"/>
                </a:lnTo>
                <a:lnTo>
                  <a:pt x="51" y="21"/>
                </a:lnTo>
                <a:lnTo>
                  <a:pt x="51" y="21"/>
                </a:lnTo>
                <a:lnTo>
                  <a:pt x="53" y="17"/>
                </a:lnTo>
                <a:lnTo>
                  <a:pt x="54" y="15"/>
                </a:lnTo>
                <a:lnTo>
                  <a:pt x="53" y="9"/>
                </a:lnTo>
                <a:lnTo>
                  <a:pt x="47" y="0"/>
                </a:lnTo>
                <a:lnTo>
                  <a:pt x="47" y="0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89" name="Freeform 72">
            <a:extLst>
              <a:ext uri="{FF2B5EF4-FFF2-40B4-BE49-F238E27FC236}">
                <a16:creationId xmlns:a16="http://schemas.microsoft.com/office/drawing/2014/main" id="{D57F264A-C651-4D62-A037-42E8D857FBFC}"/>
              </a:ext>
            </a:extLst>
          </p:cNvPr>
          <p:cNvSpPr>
            <a:spLocks/>
          </p:cNvSpPr>
          <p:nvPr/>
        </p:nvSpPr>
        <p:spPr bwMode="auto">
          <a:xfrm>
            <a:off x="7424738" y="1655763"/>
            <a:ext cx="106363" cy="44450"/>
          </a:xfrm>
          <a:custGeom>
            <a:avLst/>
            <a:gdLst>
              <a:gd name="T0" fmla="*/ 47 w 67"/>
              <a:gd name="T1" fmla="*/ 0 h 28"/>
              <a:gd name="T2" fmla="*/ 47 w 67"/>
              <a:gd name="T3" fmla="*/ 0 h 28"/>
              <a:gd name="T4" fmla="*/ 37 w 67"/>
              <a:gd name="T5" fmla="*/ 0 h 28"/>
              <a:gd name="T6" fmla="*/ 27 w 67"/>
              <a:gd name="T7" fmla="*/ 4 h 28"/>
              <a:gd name="T8" fmla="*/ 27 w 67"/>
              <a:gd name="T9" fmla="*/ 4 h 28"/>
              <a:gd name="T10" fmla="*/ 18 w 67"/>
              <a:gd name="T11" fmla="*/ 7 h 28"/>
              <a:gd name="T12" fmla="*/ 14 w 67"/>
              <a:gd name="T13" fmla="*/ 11 h 28"/>
              <a:gd name="T14" fmla="*/ 11 w 67"/>
              <a:gd name="T15" fmla="*/ 16 h 28"/>
              <a:gd name="T16" fmla="*/ 6 w 67"/>
              <a:gd name="T17" fmla="*/ 21 h 28"/>
              <a:gd name="T18" fmla="*/ 6 w 67"/>
              <a:gd name="T19" fmla="*/ 21 h 28"/>
              <a:gd name="T20" fmla="*/ 2 w 67"/>
              <a:gd name="T21" fmla="*/ 25 h 28"/>
              <a:gd name="T22" fmla="*/ 0 w 67"/>
              <a:gd name="T23" fmla="*/ 27 h 28"/>
              <a:gd name="T24" fmla="*/ 2 w 67"/>
              <a:gd name="T25" fmla="*/ 28 h 28"/>
              <a:gd name="T26" fmla="*/ 6 w 67"/>
              <a:gd name="T27" fmla="*/ 28 h 28"/>
              <a:gd name="T28" fmla="*/ 6 w 67"/>
              <a:gd name="T29" fmla="*/ 28 h 28"/>
              <a:gd name="T30" fmla="*/ 25 w 67"/>
              <a:gd name="T31" fmla="*/ 27 h 28"/>
              <a:gd name="T32" fmla="*/ 25 w 67"/>
              <a:gd name="T33" fmla="*/ 27 h 28"/>
              <a:gd name="T34" fmla="*/ 47 w 67"/>
              <a:gd name="T35" fmla="*/ 20 h 28"/>
              <a:gd name="T36" fmla="*/ 63 w 67"/>
              <a:gd name="T37" fmla="*/ 11 h 28"/>
              <a:gd name="T38" fmla="*/ 63 w 67"/>
              <a:gd name="T39" fmla="*/ 11 h 28"/>
              <a:gd name="T40" fmla="*/ 67 w 67"/>
              <a:gd name="T41" fmla="*/ 9 h 28"/>
              <a:gd name="T42" fmla="*/ 67 w 67"/>
              <a:gd name="T43" fmla="*/ 7 h 28"/>
              <a:gd name="T44" fmla="*/ 67 w 67"/>
              <a:gd name="T45" fmla="*/ 6 h 28"/>
              <a:gd name="T46" fmla="*/ 65 w 67"/>
              <a:gd name="T47" fmla="*/ 4 h 28"/>
              <a:gd name="T48" fmla="*/ 58 w 67"/>
              <a:gd name="T49" fmla="*/ 0 h 28"/>
              <a:gd name="T50" fmla="*/ 47 w 67"/>
              <a:gd name="T51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7" h="28">
                <a:moveTo>
                  <a:pt x="47" y="0"/>
                </a:moveTo>
                <a:lnTo>
                  <a:pt x="47" y="0"/>
                </a:lnTo>
                <a:lnTo>
                  <a:pt x="37" y="0"/>
                </a:lnTo>
                <a:lnTo>
                  <a:pt x="27" y="4"/>
                </a:lnTo>
                <a:lnTo>
                  <a:pt x="27" y="4"/>
                </a:lnTo>
                <a:lnTo>
                  <a:pt x="18" y="7"/>
                </a:lnTo>
                <a:lnTo>
                  <a:pt x="14" y="11"/>
                </a:lnTo>
                <a:lnTo>
                  <a:pt x="11" y="16"/>
                </a:lnTo>
                <a:lnTo>
                  <a:pt x="6" y="21"/>
                </a:lnTo>
                <a:lnTo>
                  <a:pt x="6" y="21"/>
                </a:lnTo>
                <a:lnTo>
                  <a:pt x="2" y="25"/>
                </a:lnTo>
                <a:lnTo>
                  <a:pt x="0" y="27"/>
                </a:lnTo>
                <a:lnTo>
                  <a:pt x="2" y="28"/>
                </a:lnTo>
                <a:lnTo>
                  <a:pt x="6" y="28"/>
                </a:lnTo>
                <a:lnTo>
                  <a:pt x="6" y="28"/>
                </a:lnTo>
                <a:lnTo>
                  <a:pt x="25" y="27"/>
                </a:lnTo>
                <a:lnTo>
                  <a:pt x="25" y="27"/>
                </a:lnTo>
                <a:lnTo>
                  <a:pt x="47" y="20"/>
                </a:lnTo>
                <a:lnTo>
                  <a:pt x="63" y="11"/>
                </a:lnTo>
                <a:lnTo>
                  <a:pt x="63" y="11"/>
                </a:lnTo>
                <a:lnTo>
                  <a:pt x="67" y="9"/>
                </a:lnTo>
                <a:lnTo>
                  <a:pt x="67" y="7"/>
                </a:lnTo>
                <a:lnTo>
                  <a:pt x="67" y="6"/>
                </a:lnTo>
                <a:lnTo>
                  <a:pt x="65" y="4"/>
                </a:lnTo>
                <a:lnTo>
                  <a:pt x="58" y="0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90" name="Freeform 73">
            <a:extLst>
              <a:ext uri="{FF2B5EF4-FFF2-40B4-BE49-F238E27FC236}">
                <a16:creationId xmlns:a16="http://schemas.microsoft.com/office/drawing/2014/main" id="{17391F04-E7AC-427F-8D75-DC236F06736A}"/>
              </a:ext>
            </a:extLst>
          </p:cNvPr>
          <p:cNvSpPr>
            <a:spLocks/>
          </p:cNvSpPr>
          <p:nvPr/>
        </p:nvSpPr>
        <p:spPr bwMode="auto">
          <a:xfrm>
            <a:off x="3651250" y="1614488"/>
            <a:ext cx="769938" cy="509588"/>
          </a:xfrm>
          <a:custGeom>
            <a:avLst/>
            <a:gdLst>
              <a:gd name="T0" fmla="*/ 296 w 485"/>
              <a:gd name="T1" fmla="*/ 4 h 321"/>
              <a:gd name="T2" fmla="*/ 223 w 485"/>
              <a:gd name="T3" fmla="*/ 5 h 321"/>
              <a:gd name="T4" fmla="*/ 244 w 485"/>
              <a:gd name="T5" fmla="*/ 19 h 321"/>
              <a:gd name="T6" fmla="*/ 207 w 485"/>
              <a:gd name="T7" fmla="*/ 19 h 321"/>
              <a:gd name="T8" fmla="*/ 146 w 485"/>
              <a:gd name="T9" fmla="*/ 30 h 321"/>
              <a:gd name="T10" fmla="*/ 137 w 485"/>
              <a:gd name="T11" fmla="*/ 47 h 321"/>
              <a:gd name="T12" fmla="*/ 191 w 485"/>
              <a:gd name="T13" fmla="*/ 72 h 321"/>
              <a:gd name="T14" fmla="*/ 113 w 485"/>
              <a:gd name="T15" fmla="*/ 51 h 321"/>
              <a:gd name="T16" fmla="*/ 75 w 485"/>
              <a:gd name="T17" fmla="*/ 58 h 321"/>
              <a:gd name="T18" fmla="*/ 0 w 485"/>
              <a:gd name="T19" fmla="*/ 86 h 321"/>
              <a:gd name="T20" fmla="*/ 34 w 485"/>
              <a:gd name="T21" fmla="*/ 114 h 321"/>
              <a:gd name="T22" fmla="*/ 78 w 485"/>
              <a:gd name="T23" fmla="*/ 117 h 321"/>
              <a:gd name="T24" fmla="*/ 113 w 485"/>
              <a:gd name="T25" fmla="*/ 110 h 321"/>
              <a:gd name="T26" fmla="*/ 139 w 485"/>
              <a:gd name="T27" fmla="*/ 117 h 321"/>
              <a:gd name="T28" fmla="*/ 226 w 485"/>
              <a:gd name="T29" fmla="*/ 87 h 321"/>
              <a:gd name="T30" fmla="*/ 164 w 485"/>
              <a:gd name="T31" fmla="*/ 126 h 321"/>
              <a:gd name="T32" fmla="*/ 89 w 485"/>
              <a:gd name="T33" fmla="*/ 142 h 321"/>
              <a:gd name="T34" fmla="*/ 80 w 485"/>
              <a:gd name="T35" fmla="*/ 152 h 321"/>
              <a:gd name="T36" fmla="*/ 113 w 485"/>
              <a:gd name="T37" fmla="*/ 176 h 321"/>
              <a:gd name="T38" fmla="*/ 136 w 485"/>
              <a:gd name="T39" fmla="*/ 203 h 321"/>
              <a:gd name="T40" fmla="*/ 111 w 485"/>
              <a:gd name="T41" fmla="*/ 199 h 321"/>
              <a:gd name="T42" fmla="*/ 85 w 485"/>
              <a:gd name="T43" fmla="*/ 208 h 321"/>
              <a:gd name="T44" fmla="*/ 64 w 485"/>
              <a:gd name="T45" fmla="*/ 232 h 321"/>
              <a:gd name="T46" fmla="*/ 97 w 485"/>
              <a:gd name="T47" fmla="*/ 246 h 321"/>
              <a:gd name="T48" fmla="*/ 109 w 485"/>
              <a:gd name="T49" fmla="*/ 253 h 321"/>
              <a:gd name="T50" fmla="*/ 139 w 485"/>
              <a:gd name="T51" fmla="*/ 244 h 321"/>
              <a:gd name="T52" fmla="*/ 109 w 485"/>
              <a:gd name="T53" fmla="*/ 264 h 321"/>
              <a:gd name="T54" fmla="*/ 78 w 485"/>
              <a:gd name="T55" fmla="*/ 253 h 321"/>
              <a:gd name="T56" fmla="*/ 55 w 485"/>
              <a:gd name="T57" fmla="*/ 258 h 321"/>
              <a:gd name="T58" fmla="*/ 68 w 485"/>
              <a:gd name="T59" fmla="*/ 272 h 321"/>
              <a:gd name="T60" fmla="*/ 62 w 485"/>
              <a:gd name="T61" fmla="*/ 286 h 321"/>
              <a:gd name="T62" fmla="*/ 40 w 485"/>
              <a:gd name="T63" fmla="*/ 307 h 321"/>
              <a:gd name="T64" fmla="*/ 73 w 485"/>
              <a:gd name="T65" fmla="*/ 314 h 321"/>
              <a:gd name="T66" fmla="*/ 151 w 485"/>
              <a:gd name="T67" fmla="*/ 306 h 321"/>
              <a:gd name="T68" fmla="*/ 172 w 485"/>
              <a:gd name="T69" fmla="*/ 309 h 321"/>
              <a:gd name="T70" fmla="*/ 172 w 485"/>
              <a:gd name="T71" fmla="*/ 321 h 321"/>
              <a:gd name="T72" fmla="*/ 211 w 485"/>
              <a:gd name="T73" fmla="*/ 306 h 321"/>
              <a:gd name="T74" fmla="*/ 216 w 485"/>
              <a:gd name="T75" fmla="*/ 279 h 321"/>
              <a:gd name="T76" fmla="*/ 197 w 485"/>
              <a:gd name="T77" fmla="*/ 269 h 321"/>
              <a:gd name="T78" fmla="*/ 212 w 485"/>
              <a:gd name="T79" fmla="*/ 236 h 321"/>
              <a:gd name="T80" fmla="*/ 228 w 485"/>
              <a:gd name="T81" fmla="*/ 225 h 321"/>
              <a:gd name="T82" fmla="*/ 258 w 485"/>
              <a:gd name="T83" fmla="*/ 210 h 321"/>
              <a:gd name="T84" fmla="*/ 266 w 485"/>
              <a:gd name="T85" fmla="*/ 180 h 321"/>
              <a:gd name="T86" fmla="*/ 254 w 485"/>
              <a:gd name="T87" fmla="*/ 169 h 321"/>
              <a:gd name="T88" fmla="*/ 287 w 485"/>
              <a:gd name="T89" fmla="*/ 164 h 321"/>
              <a:gd name="T90" fmla="*/ 328 w 485"/>
              <a:gd name="T91" fmla="*/ 140 h 321"/>
              <a:gd name="T92" fmla="*/ 328 w 485"/>
              <a:gd name="T93" fmla="*/ 128 h 321"/>
              <a:gd name="T94" fmla="*/ 315 w 485"/>
              <a:gd name="T95" fmla="*/ 128 h 321"/>
              <a:gd name="T96" fmla="*/ 364 w 485"/>
              <a:gd name="T97" fmla="*/ 107 h 321"/>
              <a:gd name="T98" fmla="*/ 439 w 485"/>
              <a:gd name="T99" fmla="*/ 60 h 321"/>
              <a:gd name="T100" fmla="*/ 401 w 485"/>
              <a:gd name="T101" fmla="*/ 61 h 321"/>
              <a:gd name="T102" fmla="*/ 371 w 485"/>
              <a:gd name="T103" fmla="*/ 56 h 321"/>
              <a:gd name="T104" fmla="*/ 464 w 485"/>
              <a:gd name="T105" fmla="*/ 37 h 321"/>
              <a:gd name="T106" fmla="*/ 441 w 485"/>
              <a:gd name="T107" fmla="*/ 12 h 321"/>
              <a:gd name="T108" fmla="*/ 375 w 485"/>
              <a:gd name="T109" fmla="*/ 9 h 321"/>
              <a:gd name="T110" fmla="*/ 350 w 485"/>
              <a:gd name="T111" fmla="*/ 5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85" h="321">
                <a:moveTo>
                  <a:pt x="331" y="0"/>
                </a:moveTo>
                <a:lnTo>
                  <a:pt x="331" y="0"/>
                </a:lnTo>
                <a:lnTo>
                  <a:pt x="322" y="2"/>
                </a:lnTo>
                <a:lnTo>
                  <a:pt x="322" y="2"/>
                </a:lnTo>
                <a:lnTo>
                  <a:pt x="296" y="4"/>
                </a:lnTo>
                <a:lnTo>
                  <a:pt x="268" y="4"/>
                </a:lnTo>
                <a:lnTo>
                  <a:pt x="244" y="4"/>
                </a:lnTo>
                <a:lnTo>
                  <a:pt x="228" y="5"/>
                </a:lnTo>
                <a:lnTo>
                  <a:pt x="228" y="5"/>
                </a:lnTo>
                <a:lnTo>
                  <a:pt x="223" y="5"/>
                </a:lnTo>
                <a:lnTo>
                  <a:pt x="223" y="7"/>
                </a:lnTo>
                <a:lnTo>
                  <a:pt x="226" y="11"/>
                </a:lnTo>
                <a:lnTo>
                  <a:pt x="244" y="19"/>
                </a:lnTo>
                <a:lnTo>
                  <a:pt x="244" y="19"/>
                </a:lnTo>
                <a:lnTo>
                  <a:pt x="244" y="19"/>
                </a:lnTo>
                <a:lnTo>
                  <a:pt x="242" y="21"/>
                </a:lnTo>
                <a:lnTo>
                  <a:pt x="242" y="21"/>
                </a:lnTo>
                <a:lnTo>
                  <a:pt x="228" y="19"/>
                </a:lnTo>
                <a:lnTo>
                  <a:pt x="228" y="19"/>
                </a:lnTo>
                <a:lnTo>
                  <a:pt x="207" y="19"/>
                </a:lnTo>
                <a:lnTo>
                  <a:pt x="207" y="19"/>
                </a:lnTo>
                <a:lnTo>
                  <a:pt x="188" y="19"/>
                </a:lnTo>
                <a:lnTo>
                  <a:pt x="169" y="23"/>
                </a:lnTo>
                <a:lnTo>
                  <a:pt x="169" y="23"/>
                </a:lnTo>
                <a:lnTo>
                  <a:pt x="146" y="30"/>
                </a:lnTo>
                <a:lnTo>
                  <a:pt x="137" y="33"/>
                </a:lnTo>
                <a:lnTo>
                  <a:pt x="130" y="37"/>
                </a:lnTo>
                <a:lnTo>
                  <a:pt x="129" y="40"/>
                </a:lnTo>
                <a:lnTo>
                  <a:pt x="130" y="44"/>
                </a:lnTo>
                <a:lnTo>
                  <a:pt x="137" y="47"/>
                </a:lnTo>
                <a:lnTo>
                  <a:pt x="148" y="53"/>
                </a:lnTo>
                <a:lnTo>
                  <a:pt x="148" y="53"/>
                </a:lnTo>
                <a:lnTo>
                  <a:pt x="184" y="68"/>
                </a:lnTo>
                <a:lnTo>
                  <a:pt x="191" y="72"/>
                </a:lnTo>
                <a:lnTo>
                  <a:pt x="191" y="72"/>
                </a:lnTo>
                <a:lnTo>
                  <a:pt x="165" y="66"/>
                </a:lnTo>
                <a:lnTo>
                  <a:pt x="143" y="61"/>
                </a:lnTo>
                <a:lnTo>
                  <a:pt x="122" y="54"/>
                </a:lnTo>
                <a:lnTo>
                  <a:pt x="122" y="54"/>
                </a:lnTo>
                <a:lnTo>
                  <a:pt x="113" y="51"/>
                </a:lnTo>
                <a:lnTo>
                  <a:pt x="106" y="49"/>
                </a:lnTo>
                <a:lnTo>
                  <a:pt x="106" y="49"/>
                </a:lnTo>
                <a:lnTo>
                  <a:pt x="97" y="51"/>
                </a:lnTo>
                <a:lnTo>
                  <a:pt x="75" y="58"/>
                </a:lnTo>
                <a:lnTo>
                  <a:pt x="75" y="58"/>
                </a:lnTo>
                <a:lnTo>
                  <a:pt x="22" y="72"/>
                </a:lnTo>
                <a:lnTo>
                  <a:pt x="12" y="75"/>
                </a:lnTo>
                <a:lnTo>
                  <a:pt x="5" y="79"/>
                </a:lnTo>
                <a:lnTo>
                  <a:pt x="1" y="82"/>
                </a:lnTo>
                <a:lnTo>
                  <a:pt x="0" y="86"/>
                </a:lnTo>
                <a:lnTo>
                  <a:pt x="0" y="86"/>
                </a:lnTo>
                <a:lnTo>
                  <a:pt x="1" y="91"/>
                </a:lnTo>
                <a:lnTo>
                  <a:pt x="7" y="96"/>
                </a:lnTo>
                <a:lnTo>
                  <a:pt x="19" y="105"/>
                </a:lnTo>
                <a:lnTo>
                  <a:pt x="34" y="114"/>
                </a:lnTo>
                <a:lnTo>
                  <a:pt x="50" y="117"/>
                </a:lnTo>
                <a:lnTo>
                  <a:pt x="50" y="117"/>
                </a:lnTo>
                <a:lnTo>
                  <a:pt x="62" y="119"/>
                </a:lnTo>
                <a:lnTo>
                  <a:pt x="62" y="119"/>
                </a:lnTo>
                <a:lnTo>
                  <a:pt x="78" y="117"/>
                </a:lnTo>
                <a:lnTo>
                  <a:pt x="94" y="115"/>
                </a:lnTo>
                <a:lnTo>
                  <a:pt x="113" y="110"/>
                </a:lnTo>
                <a:lnTo>
                  <a:pt x="113" y="110"/>
                </a:lnTo>
                <a:lnTo>
                  <a:pt x="113" y="110"/>
                </a:lnTo>
                <a:lnTo>
                  <a:pt x="113" y="110"/>
                </a:lnTo>
                <a:lnTo>
                  <a:pt x="106" y="119"/>
                </a:lnTo>
                <a:lnTo>
                  <a:pt x="97" y="126"/>
                </a:lnTo>
                <a:lnTo>
                  <a:pt x="97" y="126"/>
                </a:lnTo>
                <a:lnTo>
                  <a:pt x="139" y="117"/>
                </a:lnTo>
                <a:lnTo>
                  <a:pt x="139" y="117"/>
                </a:lnTo>
                <a:lnTo>
                  <a:pt x="171" y="107"/>
                </a:lnTo>
                <a:lnTo>
                  <a:pt x="200" y="96"/>
                </a:lnTo>
                <a:lnTo>
                  <a:pt x="200" y="96"/>
                </a:lnTo>
                <a:lnTo>
                  <a:pt x="221" y="89"/>
                </a:lnTo>
                <a:lnTo>
                  <a:pt x="226" y="87"/>
                </a:lnTo>
                <a:lnTo>
                  <a:pt x="226" y="87"/>
                </a:lnTo>
                <a:lnTo>
                  <a:pt x="204" y="103"/>
                </a:lnTo>
                <a:lnTo>
                  <a:pt x="184" y="115"/>
                </a:lnTo>
                <a:lnTo>
                  <a:pt x="164" y="126"/>
                </a:lnTo>
                <a:lnTo>
                  <a:pt x="164" y="126"/>
                </a:lnTo>
                <a:lnTo>
                  <a:pt x="143" y="133"/>
                </a:lnTo>
                <a:lnTo>
                  <a:pt x="123" y="138"/>
                </a:lnTo>
                <a:lnTo>
                  <a:pt x="104" y="142"/>
                </a:lnTo>
                <a:lnTo>
                  <a:pt x="89" y="142"/>
                </a:lnTo>
                <a:lnTo>
                  <a:pt x="89" y="142"/>
                </a:lnTo>
                <a:lnTo>
                  <a:pt x="85" y="143"/>
                </a:lnTo>
                <a:lnTo>
                  <a:pt x="82" y="145"/>
                </a:lnTo>
                <a:lnTo>
                  <a:pt x="80" y="147"/>
                </a:lnTo>
                <a:lnTo>
                  <a:pt x="78" y="148"/>
                </a:lnTo>
                <a:lnTo>
                  <a:pt x="80" y="152"/>
                </a:lnTo>
                <a:lnTo>
                  <a:pt x="83" y="154"/>
                </a:lnTo>
                <a:lnTo>
                  <a:pt x="92" y="161"/>
                </a:lnTo>
                <a:lnTo>
                  <a:pt x="92" y="161"/>
                </a:lnTo>
                <a:lnTo>
                  <a:pt x="102" y="168"/>
                </a:lnTo>
                <a:lnTo>
                  <a:pt x="113" y="176"/>
                </a:lnTo>
                <a:lnTo>
                  <a:pt x="120" y="185"/>
                </a:lnTo>
                <a:lnTo>
                  <a:pt x="127" y="192"/>
                </a:lnTo>
                <a:lnTo>
                  <a:pt x="127" y="192"/>
                </a:lnTo>
                <a:lnTo>
                  <a:pt x="132" y="197"/>
                </a:lnTo>
                <a:lnTo>
                  <a:pt x="136" y="203"/>
                </a:lnTo>
                <a:lnTo>
                  <a:pt x="137" y="208"/>
                </a:lnTo>
                <a:lnTo>
                  <a:pt x="137" y="208"/>
                </a:lnTo>
                <a:lnTo>
                  <a:pt x="129" y="203"/>
                </a:lnTo>
                <a:lnTo>
                  <a:pt x="122" y="201"/>
                </a:lnTo>
                <a:lnTo>
                  <a:pt x="111" y="199"/>
                </a:lnTo>
                <a:lnTo>
                  <a:pt x="111" y="199"/>
                </a:lnTo>
                <a:lnTo>
                  <a:pt x="99" y="201"/>
                </a:lnTo>
                <a:lnTo>
                  <a:pt x="92" y="203"/>
                </a:lnTo>
                <a:lnTo>
                  <a:pt x="85" y="208"/>
                </a:lnTo>
                <a:lnTo>
                  <a:pt x="85" y="208"/>
                </a:lnTo>
                <a:lnTo>
                  <a:pt x="76" y="213"/>
                </a:lnTo>
                <a:lnTo>
                  <a:pt x="71" y="220"/>
                </a:lnTo>
                <a:lnTo>
                  <a:pt x="68" y="225"/>
                </a:lnTo>
                <a:lnTo>
                  <a:pt x="64" y="229"/>
                </a:lnTo>
                <a:lnTo>
                  <a:pt x="64" y="232"/>
                </a:lnTo>
                <a:lnTo>
                  <a:pt x="66" y="236"/>
                </a:lnTo>
                <a:lnTo>
                  <a:pt x="69" y="239"/>
                </a:lnTo>
                <a:lnTo>
                  <a:pt x="69" y="239"/>
                </a:lnTo>
                <a:lnTo>
                  <a:pt x="89" y="243"/>
                </a:lnTo>
                <a:lnTo>
                  <a:pt x="97" y="246"/>
                </a:lnTo>
                <a:lnTo>
                  <a:pt x="102" y="248"/>
                </a:lnTo>
                <a:lnTo>
                  <a:pt x="104" y="251"/>
                </a:lnTo>
                <a:lnTo>
                  <a:pt x="104" y="251"/>
                </a:lnTo>
                <a:lnTo>
                  <a:pt x="106" y="253"/>
                </a:lnTo>
                <a:lnTo>
                  <a:pt x="109" y="253"/>
                </a:lnTo>
                <a:lnTo>
                  <a:pt x="109" y="253"/>
                </a:lnTo>
                <a:lnTo>
                  <a:pt x="118" y="251"/>
                </a:lnTo>
                <a:lnTo>
                  <a:pt x="129" y="248"/>
                </a:lnTo>
                <a:lnTo>
                  <a:pt x="139" y="244"/>
                </a:lnTo>
                <a:lnTo>
                  <a:pt x="139" y="244"/>
                </a:lnTo>
                <a:lnTo>
                  <a:pt x="130" y="253"/>
                </a:lnTo>
                <a:lnTo>
                  <a:pt x="120" y="260"/>
                </a:lnTo>
                <a:lnTo>
                  <a:pt x="115" y="262"/>
                </a:lnTo>
                <a:lnTo>
                  <a:pt x="109" y="264"/>
                </a:lnTo>
                <a:lnTo>
                  <a:pt x="109" y="264"/>
                </a:lnTo>
                <a:lnTo>
                  <a:pt x="101" y="262"/>
                </a:lnTo>
                <a:lnTo>
                  <a:pt x="96" y="258"/>
                </a:lnTo>
                <a:lnTo>
                  <a:pt x="89" y="255"/>
                </a:lnTo>
                <a:lnTo>
                  <a:pt x="78" y="253"/>
                </a:lnTo>
                <a:lnTo>
                  <a:pt x="78" y="253"/>
                </a:lnTo>
                <a:lnTo>
                  <a:pt x="73" y="253"/>
                </a:lnTo>
                <a:lnTo>
                  <a:pt x="73" y="253"/>
                </a:lnTo>
                <a:lnTo>
                  <a:pt x="61" y="255"/>
                </a:lnTo>
                <a:lnTo>
                  <a:pt x="57" y="257"/>
                </a:lnTo>
                <a:lnTo>
                  <a:pt x="55" y="258"/>
                </a:lnTo>
                <a:lnTo>
                  <a:pt x="55" y="260"/>
                </a:lnTo>
                <a:lnTo>
                  <a:pt x="57" y="264"/>
                </a:lnTo>
                <a:lnTo>
                  <a:pt x="62" y="269"/>
                </a:lnTo>
                <a:lnTo>
                  <a:pt x="62" y="269"/>
                </a:lnTo>
                <a:lnTo>
                  <a:pt x="68" y="272"/>
                </a:lnTo>
                <a:lnTo>
                  <a:pt x="71" y="278"/>
                </a:lnTo>
                <a:lnTo>
                  <a:pt x="71" y="279"/>
                </a:lnTo>
                <a:lnTo>
                  <a:pt x="71" y="281"/>
                </a:lnTo>
                <a:lnTo>
                  <a:pt x="62" y="286"/>
                </a:lnTo>
                <a:lnTo>
                  <a:pt x="62" y="286"/>
                </a:lnTo>
                <a:lnTo>
                  <a:pt x="45" y="295"/>
                </a:lnTo>
                <a:lnTo>
                  <a:pt x="40" y="299"/>
                </a:lnTo>
                <a:lnTo>
                  <a:pt x="38" y="306"/>
                </a:lnTo>
                <a:lnTo>
                  <a:pt x="38" y="306"/>
                </a:lnTo>
                <a:lnTo>
                  <a:pt x="40" y="307"/>
                </a:lnTo>
                <a:lnTo>
                  <a:pt x="41" y="311"/>
                </a:lnTo>
                <a:lnTo>
                  <a:pt x="50" y="312"/>
                </a:lnTo>
                <a:lnTo>
                  <a:pt x="62" y="314"/>
                </a:lnTo>
                <a:lnTo>
                  <a:pt x="73" y="314"/>
                </a:lnTo>
                <a:lnTo>
                  <a:pt x="73" y="314"/>
                </a:lnTo>
                <a:lnTo>
                  <a:pt x="125" y="312"/>
                </a:lnTo>
                <a:lnTo>
                  <a:pt x="125" y="312"/>
                </a:lnTo>
                <a:lnTo>
                  <a:pt x="139" y="311"/>
                </a:lnTo>
                <a:lnTo>
                  <a:pt x="146" y="307"/>
                </a:lnTo>
                <a:lnTo>
                  <a:pt x="151" y="306"/>
                </a:lnTo>
                <a:lnTo>
                  <a:pt x="157" y="304"/>
                </a:lnTo>
                <a:lnTo>
                  <a:pt x="157" y="304"/>
                </a:lnTo>
                <a:lnTo>
                  <a:pt x="164" y="304"/>
                </a:lnTo>
                <a:lnTo>
                  <a:pt x="169" y="306"/>
                </a:lnTo>
                <a:lnTo>
                  <a:pt x="172" y="309"/>
                </a:lnTo>
                <a:lnTo>
                  <a:pt x="172" y="312"/>
                </a:lnTo>
                <a:lnTo>
                  <a:pt x="171" y="316"/>
                </a:lnTo>
                <a:lnTo>
                  <a:pt x="171" y="316"/>
                </a:lnTo>
                <a:lnTo>
                  <a:pt x="171" y="319"/>
                </a:lnTo>
                <a:lnTo>
                  <a:pt x="172" y="321"/>
                </a:lnTo>
                <a:lnTo>
                  <a:pt x="172" y="321"/>
                </a:lnTo>
                <a:lnTo>
                  <a:pt x="181" y="318"/>
                </a:lnTo>
                <a:lnTo>
                  <a:pt x="202" y="309"/>
                </a:lnTo>
                <a:lnTo>
                  <a:pt x="202" y="309"/>
                </a:lnTo>
                <a:lnTo>
                  <a:pt x="211" y="306"/>
                </a:lnTo>
                <a:lnTo>
                  <a:pt x="216" y="302"/>
                </a:lnTo>
                <a:lnTo>
                  <a:pt x="219" y="297"/>
                </a:lnTo>
                <a:lnTo>
                  <a:pt x="219" y="293"/>
                </a:lnTo>
                <a:lnTo>
                  <a:pt x="218" y="285"/>
                </a:lnTo>
                <a:lnTo>
                  <a:pt x="216" y="279"/>
                </a:lnTo>
                <a:lnTo>
                  <a:pt x="216" y="279"/>
                </a:lnTo>
                <a:lnTo>
                  <a:pt x="212" y="276"/>
                </a:lnTo>
                <a:lnTo>
                  <a:pt x="207" y="274"/>
                </a:lnTo>
                <a:lnTo>
                  <a:pt x="197" y="269"/>
                </a:lnTo>
                <a:lnTo>
                  <a:pt x="197" y="269"/>
                </a:lnTo>
                <a:lnTo>
                  <a:pt x="197" y="267"/>
                </a:lnTo>
                <a:lnTo>
                  <a:pt x="197" y="264"/>
                </a:lnTo>
                <a:lnTo>
                  <a:pt x="204" y="253"/>
                </a:lnTo>
                <a:lnTo>
                  <a:pt x="211" y="241"/>
                </a:lnTo>
                <a:lnTo>
                  <a:pt x="212" y="236"/>
                </a:lnTo>
                <a:lnTo>
                  <a:pt x="212" y="232"/>
                </a:lnTo>
                <a:lnTo>
                  <a:pt x="212" y="232"/>
                </a:lnTo>
                <a:lnTo>
                  <a:pt x="212" y="229"/>
                </a:lnTo>
                <a:lnTo>
                  <a:pt x="216" y="227"/>
                </a:lnTo>
                <a:lnTo>
                  <a:pt x="228" y="225"/>
                </a:lnTo>
                <a:lnTo>
                  <a:pt x="235" y="224"/>
                </a:lnTo>
                <a:lnTo>
                  <a:pt x="244" y="220"/>
                </a:lnTo>
                <a:lnTo>
                  <a:pt x="251" y="217"/>
                </a:lnTo>
                <a:lnTo>
                  <a:pt x="258" y="210"/>
                </a:lnTo>
                <a:lnTo>
                  <a:pt x="258" y="210"/>
                </a:lnTo>
                <a:lnTo>
                  <a:pt x="263" y="203"/>
                </a:lnTo>
                <a:lnTo>
                  <a:pt x="266" y="196"/>
                </a:lnTo>
                <a:lnTo>
                  <a:pt x="268" y="190"/>
                </a:lnTo>
                <a:lnTo>
                  <a:pt x="268" y="185"/>
                </a:lnTo>
                <a:lnTo>
                  <a:pt x="266" y="180"/>
                </a:lnTo>
                <a:lnTo>
                  <a:pt x="265" y="176"/>
                </a:lnTo>
                <a:lnTo>
                  <a:pt x="261" y="173"/>
                </a:lnTo>
                <a:lnTo>
                  <a:pt x="258" y="171"/>
                </a:lnTo>
                <a:lnTo>
                  <a:pt x="258" y="171"/>
                </a:lnTo>
                <a:lnTo>
                  <a:pt x="254" y="169"/>
                </a:lnTo>
                <a:lnTo>
                  <a:pt x="256" y="169"/>
                </a:lnTo>
                <a:lnTo>
                  <a:pt x="265" y="168"/>
                </a:lnTo>
                <a:lnTo>
                  <a:pt x="277" y="168"/>
                </a:lnTo>
                <a:lnTo>
                  <a:pt x="282" y="166"/>
                </a:lnTo>
                <a:lnTo>
                  <a:pt x="287" y="164"/>
                </a:lnTo>
                <a:lnTo>
                  <a:pt x="287" y="164"/>
                </a:lnTo>
                <a:lnTo>
                  <a:pt x="308" y="154"/>
                </a:lnTo>
                <a:lnTo>
                  <a:pt x="319" y="148"/>
                </a:lnTo>
                <a:lnTo>
                  <a:pt x="328" y="140"/>
                </a:lnTo>
                <a:lnTo>
                  <a:pt x="328" y="140"/>
                </a:lnTo>
                <a:lnTo>
                  <a:pt x="333" y="135"/>
                </a:lnTo>
                <a:lnTo>
                  <a:pt x="335" y="131"/>
                </a:lnTo>
                <a:lnTo>
                  <a:pt x="335" y="129"/>
                </a:lnTo>
                <a:lnTo>
                  <a:pt x="333" y="128"/>
                </a:lnTo>
                <a:lnTo>
                  <a:pt x="328" y="128"/>
                </a:lnTo>
                <a:lnTo>
                  <a:pt x="328" y="128"/>
                </a:lnTo>
                <a:lnTo>
                  <a:pt x="319" y="128"/>
                </a:lnTo>
                <a:lnTo>
                  <a:pt x="319" y="128"/>
                </a:lnTo>
                <a:lnTo>
                  <a:pt x="315" y="128"/>
                </a:lnTo>
                <a:lnTo>
                  <a:pt x="315" y="128"/>
                </a:lnTo>
                <a:lnTo>
                  <a:pt x="314" y="128"/>
                </a:lnTo>
                <a:lnTo>
                  <a:pt x="317" y="126"/>
                </a:lnTo>
                <a:lnTo>
                  <a:pt x="333" y="121"/>
                </a:lnTo>
                <a:lnTo>
                  <a:pt x="354" y="112"/>
                </a:lnTo>
                <a:lnTo>
                  <a:pt x="364" y="107"/>
                </a:lnTo>
                <a:lnTo>
                  <a:pt x="375" y="101"/>
                </a:lnTo>
                <a:lnTo>
                  <a:pt x="375" y="101"/>
                </a:lnTo>
                <a:lnTo>
                  <a:pt x="434" y="61"/>
                </a:lnTo>
                <a:lnTo>
                  <a:pt x="434" y="61"/>
                </a:lnTo>
                <a:lnTo>
                  <a:pt x="439" y="60"/>
                </a:lnTo>
                <a:lnTo>
                  <a:pt x="439" y="60"/>
                </a:lnTo>
                <a:lnTo>
                  <a:pt x="417" y="61"/>
                </a:lnTo>
                <a:lnTo>
                  <a:pt x="417" y="61"/>
                </a:lnTo>
                <a:lnTo>
                  <a:pt x="401" y="61"/>
                </a:lnTo>
                <a:lnTo>
                  <a:pt x="401" y="61"/>
                </a:lnTo>
                <a:lnTo>
                  <a:pt x="385" y="61"/>
                </a:lnTo>
                <a:lnTo>
                  <a:pt x="371" y="60"/>
                </a:lnTo>
                <a:lnTo>
                  <a:pt x="366" y="58"/>
                </a:lnTo>
                <a:lnTo>
                  <a:pt x="371" y="56"/>
                </a:lnTo>
                <a:lnTo>
                  <a:pt x="371" y="56"/>
                </a:lnTo>
                <a:lnTo>
                  <a:pt x="418" y="51"/>
                </a:lnTo>
                <a:lnTo>
                  <a:pt x="446" y="44"/>
                </a:lnTo>
                <a:lnTo>
                  <a:pt x="457" y="40"/>
                </a:lnTo>
                <a:lnTo>
                  <a:pt x="464" y="37"/>
                </a:lnTo>
                <a:lnTo>
                  <a:pt x="464" y="37"/>
                </a:lnTo>
                <a:lnTo>
                  <a:pt x="479" y="25"/>
                </a:lnTo>
                <a:lnTo>
                  <a:pt x="485" y="21"/>
                </a:lnTo>
                <a:lnTo>
                  <a:pt x="485" y="21"/>
                </a:lnTo>
                <a:lnTo>
                  <a:pt x="467" y="18"/>
                </a:lnTo>
                <a:lnTo>
                  <a:pt x="441" y="12"/>
                </a:lnTo>
                <a:lnTo>
                  <a:pt x="413" y="9"/>
                </a:lnTo>
                <a:lnTo>
                  <a:pt x="389" y="7"/>
                </a:lnTo>
                <a:lnTo>
                  <a:pt x="389" y="7"/>
                </a:lnTo>
                <a:lnTo>
                  <a:pt x="375" y="9"/>
                </a:lnTo>
                <a:lnTo>
                  <a:pt x="375" y="9"/>
                </a:lnTo>
                <a:lnTo>
                  <a:pt x="366" y="9"/>
                </a:lnTo>
                <a:lnTo>
                  <a:pt x="366" y="9"/>
                </a:lnTo>
                <a:lnTo>
                  <a:pt x="357" y="9"/>
                </a:lnTo>
                <a:lnTo>
                  <a:pt x="350" y="5"/>
                </a:lnTo>
                <a:lnTo>
                  <a:pt x="350" y="5"/>
                </a:lnTo>
                <a:lnTo>
                  <a:pt x="343" y="2"/>
                </a:lnTo>
                <a:lnTo>
                  <a:pt x="33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91" name="Freeform 74">
            <a:extLst>
              <a:ext uri="{FF2B5EF4-FFF2-40B4-BE49-F238E27FC236}">
                <a16:creationId xmlns:a16="http://schemas.microsoft.com/office/drawing/2014/main" id="{182121BC-917A-408A-AA15-7704FE9E6A00}"/>
              </a:ext>
            </a:extLst>
          </p:cNvPr>
          <p:cNvSpPr>
            <a:spLocks/>
          </p:cNvSpPr>
          <p:nvPr/>
        </p:nvSpPr>
        <p:spPr bwMode="auto">
          <a:xfrm>
            <a:off x="4113213" y="1535113"/>
            <a:ext cx="1581150" cy="1425575"/>
          </a:xfrm>
          <a:custGeom>
            <a:avLst/>
            <a:gdLst>
              <a:gd name="T0" fmla="*/ 591 w 996"/>
              <a:gd name="T1" fmla="*/ 3 h 898"/>
              <a:gd name="T2" fmla="*/ 556 w 996"/>
              <a:gd name="T3" fmla="*/ 26 h 898"/>
              <a:gd name="T4" fmla="*/ 532 w 996"/>
              <a:gd name="T5" fmla="*/ 29 h 898"/>
              <a:gd name="T6" fmla="*/ 476 w 996"/>
              <a:gd name="T7" fmla="*/ 24 h 898"/>
              <a:gd name="T8" fmla="*/ 412 w 996"/>
              <a:gd name="T9" fmla="*/ 45 h 898"/>
              <a:gd name="T10" fmla="*/ 443 w 996"/>
              <a:gd name="T11" fmla="*/ 61 h 898"/>
              <a:gd name="T12" fmla="*/ 401 w 996"/>
              <a:gd name="T13" fmla="*/ 68 h 898"/>
              <a:gd name="T14" fmla="*/ 337 w 996"/>
              <a:gd name="T15" fmla="*/ 66 h 898"/>
              <a:gd name="T16" fmla="*/ 256 w 996"/>
              <a:gd name="T17" fmla="*/ 83 h 898"/>
              <a:gd name="T18" fmla="*/ 183 w 996"/>
              <a:gd name="T19" fmla="*/ 118 h 898"/>
              <a:gd name="T20" fmla="*/ 101 w 996"/>
              <a:gd name="T21" fmla="*/ 171 h 898"/>
              <a:gd name="T22" fmla="*/ 139 w 996"/>
              <a:gd name="T23" fmla="*/ 181 h 898"/>
              <a:gd name="T24" fmla="*/ 98 w 996"/>
              <a:gd name="T25" fmla="*/ 225 h 898"/>
              <a:gd name="T26" fmla="*/ 0 w 996"/>
              <a:gd name="T27" fmla="*/ 268 h 898"/>
              <a:gd name="T28" fmla="*/ 37 w 996"/>
              <a:gd name="T29" fmla="*/ 321 h 898"/>
              <a:gd name="T30" fmla="*/ 66 w 996"/>
              <a:gd name="T31" fmla="*/ 338 h 898"/>
              <a:gd name="T32" fmla="*/ 96 w 996"/>
              <a:gd name="T33" fmla="*/ 345 h 898"/>
              <a:gd name="T34" fmla="*/ 138 w 996"/>
              <a:gd name="T35" fmla="*/ 347 h 898"/>
              <a:gd name="T36" fmla="*/ 234 w 996"/>
              <a:gd name="T37" fmla="*/ 361 h 898"/>
              <a:gd name="T38" fmla="*/ 276 w 996"/>
              <a:gd name="T39" fmla="*/ 434 h 898"/>
              <a:gd name="T40" fmla="*/ 291 w 996"/>
              <a:gd name="T41" fmla="*/ 532 h 898"/>
              <a:gd name="T42" fmla="*/ 305 w 996"/>
              <a:gd name="T43" fmla="*/ 554 h 898"/>
              <a:gd name="T44" fmla="*/ 310 w 996"/>
              <a:gd name="T45" fmla="*/ 589 h 898"/>
              <a:gd name="T46" fmla="*/ 335 w 996"/>
              <a:gd name="T47" fmla="*/ 572 h 898"/>
              <a:gd name="T48" fmla="*/ 354 w 996"/>
              <a:gd name="T49" fmla="*/ 582 h 898"/>
              <a:gd name="T50" fmla="*/ 365 w 996"/>
              <a:gd name="T51" fmla="*/ 621 h 898"/>
              <a:gd name="T52" fmla="*/ 324 w 996"/>
              <a:gd name="T53" fmla="*/ 656 h 898"/>
              <a:gd name="T54" fmla="*/ 319 w 996"/>
              <a:gd name="T55" fmla="*/ 708 h 898"/>
              <a:gd name="T56" fmla="*/ 366 w 996"/>
              <a:gd name="T57" fmla="*/ 807 h 898"/>
              <a:gd name="T58" fmla="*/ 405 w 996"/>
              <a:gd name="T59" fmla="*/ 874 h 898"/>
              <a:gd name="T60" fmla="*/ 466 w 996"/>
              <a:gd name="T61" fmla="*/ 895 h 898"/>
              <a:gd name="T62" fmla="*/ 494 w 996"/>
              <a:gd name="T63" fmla="*/ 895 h 898"/>
              <a:gd name="T64" fmla="*/ 525 w 996"/>
              <a:gd name="T65" fmla="*/ 795 h 898"/>
              <a:gd name="T66" fmla="*/ 542 w 996"/>
              <a:gd name="T67" fmla="*/ 745 h 898"/>
              <a:gd name="T68" fmla="*/ 630 w 996"/>
              <a:gd name="T69" fmla="*/ 710 h 898"/>
              <a:gd name="T70" fmla="*/ 659 w 996"/>
              <a:gd name="T71" fmla="*/ 663 h 898"/>
              <a:gd name="T72" fmla="*/ 729 w 996"/>
              <a:gd name="T73" fmla="*/ 638 h 898"/>
              <a:gd name="T74" fmla="*/ 815 w 996"/>
              <a:gd name="T75" fmla="*/ 595 h 898"/>
              <a:gd name="T76" fmla="*/ 830 w 996"/>
              <a:gd name="T77" fmla="*/ 570 h 898"/>
              <a:gd name="T78" fmla="*/ 818 w 996"/>
              <a:gd name="T79" fmla="*/ 509 h 898"/>
              <a:gd name="T80" fmla="*/ 837 w 996"/>
              <a:gd name="T81" fmla="*/ 451 h 898"/>
              <a:gd name="T82" fmla="*/ 879 w 996"/>
              <a:gd name="T83" fmla="*/ 404 h 898"/>
              <a:gd name="T84" fmla="*/ 867 w 996"/>
              <a:gd name="T85" fmla="*/ 349 h 898"/>
              <a:gd name="T86" fmla="*/ 856 w 996"/>
              <a:gd name="T87" fmla="*/ 301 h 898"/>
              <a:gd name="T88" fmla="*/ 877 w 996"/>
              <a:gd name="T89" fmla="*/ 267 h 898"/>
              <a:gd name="T90" fmla="*/ 881 w 996"/>
              <a:gd name="T91" fmla="*/ 253 h 898"/>
              <a:gd name="T92" fmla="*/ 856 w 996"/>
              <a:gd name="T93" fmla="*/ 214 h 898"/>
              <a:gd name="T94" fmla="*/ 893 w 996"/>
              <a:gd name="T95" fmla="*/ 155 h 898"/>
              <a:gd name="T96" fmla="*/ 937 w 996"/>
              <a:gd name="T97" fmla="*/ 111 h 898"/>
              <a:gd name="T98" fmla="*/ 991 w 996"/>
              <a:gd name="T99" fmla="*/ 83 h 898"/>
              <a:gd name="T100" fmla="*/ 956 w 996"/>
              <a:gd name="T101" fmla="*/ 68 h 898"/>
              <a:gd name="T102" fmla="*/ 918 w 996"/>
              <a:gd name="T103" fmla="*/ 69 h 898"/>
              <a:gd name="T104" fmla="*/ 827 w 996"/>
              <a:gd name="T105" fmla="*/ 90 h 898"/>
              <a:gd name="T106" fmla="*/ 809 w 996"/>
              <a:gd name="T107" fmla="*/ 83 h 898"/>
              <a:gd name="T108" fmla="*/ 816 w 996"/>
              <a:gd name="T109" fmla="*/ 57 h 898"/>
              <a:gd name="T110" fmla="*/ 832 w 996"/>
              <a:gd name="T111" fmla="*/ 33 h 898"/>
              <a:gd name="T112" fmla="*/ 668 w 996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96" h="898">
                <a:moveTo>
                  <a:pt x="668" y="0"/>
                </a:moveTo>
                <a:lnTo>
                  <a:pt x="668" y="0"/>
                </a:lnTo>
                <a:lnTo>
                  <a:pt x="661" y="0"/>
                </a:lnTo>
                <a:lnTo>
                  <a:pt x="661" y="0"/>
                </a:lnTo>
                <a:lnTo>
                  <a:pt x="614" y="1"/>
                </a:lnTo>
                <a:lnTo>
                  <a:pt x="591" y="3"/>
                </a:lnTo>
                <a:lnTo>
                  <a:pt x="576" y="5"/>
                </a:lnTo>
                <a:lnTo>
                  <a:pt x="576" y="5"/>
                </a:lnTo>
                <a:lnTo>
                  <a:pt x="570" y="8"/>
                </a:lnTo>
                <a:lnTo>
                  <a:pt x="567" y="12"/>
                </a:lnTo>
                <a:lnTo>
                  <a:pt x="562" y="19"/>
                </a:lnTo>
                <a:lnTo>
                  <a:pt x="556" y="26"/>
                </a:lnTo>
                <a:lnTo>
                  <a:pt x="553" y="29"/>
                </a:lnTo>
                <a:lnTo>
                  <a:pt x="548" y="29"/>
                </a:lnTo>
                <a:lnTo>
                  <a:pt x="548" y="29"/>
                </a:lnTo>
                <a:lnTo>
                  <a:pt x="544" y="29"/>
                </a:lnTo>
                <a:lnTo>
                  <a:pt x="544" y="29"/>
                </a:lnTo>
                <a:lnTo>
                  <a:pt x="532" y="29"/>
                </a:lnTo>
                <a:lnTo>
                  <a:pt x="518" y="28"/>
                </a:lnTo>
                <a:lnTo>
                  <a:pt x="518" y="28"/>
                </a:lnTo>
                <a:lnTo>
                  <a:pt x="502" y="24"/>
                </a:lnTo>
                <a:lnTo>
                  <a:pt x="487" y="24"/>
                </a:lnTo>
                <a:lnTo>
                  <a:pt x="487" y="24"/>
                </a:lnTo>
                <a:lnTo>
                  <a:pt x="476" y="24"/>
                </a:lnTo>
                <a:lnTo>
                  <a:pt x="476" y="24"/>
                </a:lnTo>
                <a:lnTo>
                  <a:pt x="457" y="29"/>
                </a:lnTo>
                <a:lnTo>
                  <a:pt x="438" y="34"/>
                </a:lnTo>
                <a:lnTo>
                  <a:pt x="412" y="45"/>
                </a:lnTo>
                <a:lnTo>
                  <a:pt x="412" y="45"/>
                </a:lnTo>
                <a:lnTo>
                  <a:pt x="412" y="45"/>
                </a:lnTo>
                <a:lnTo>
                  <a:pt x="412" y="47"/>
                </a:lnTo>
                <a:lnTo>
                  <a:pt x="419" y="52"/>
                </a:lnTo>
                <a:lnTo>
                  <a:pt x="429" y="55"/>
                </a:lnTo>
                <a:lnTo>
                  <a:pt x="438" y="59"/>
                </a:lnTo>
                <a:lnTo>
                  <a:pt x="438" y="59"/>
                </a:lnTo>
                <a:lnTo>
                  <a:pt x="443" y="61"/>
                </a:lnTo>
                <a:lnTo>
                  <a:pt x="448" y="64"/>
                </a:lnTo>
                <a:lnTo>
                  <a:pt x="457" y="75"/>
                </a:lnTo>
                <a:lnTo>
                  <a:pt x="466" y="87"/>
                </a:lnTo>
                <a:lnTo>
                  <a:pt x="466" y="87"/>
                </a:lnTo>
                <a:lnTo>
                  <a:pt x="447" y="80"/>
                </a:lnTo>
                <a:lnTo>
                  <a:pt x="401" y="68"/>
                </a:lnTo>
                <a:lnTo>
                  <a:pt x="401" y="68"/>
                </a:lnTo>
                <a:lnTo>
                  <a:pt x="385" y="64"/>
                </a:lnTo>
                <a:lnTo>
                  <a:pt x="368" y="62"/>
                </a:lnTo>
                <a:lnTo>
                  <a:pt x="368" y="62"/>
                </a:lnTo>
                <a:lnTo>
                  <a:pt x="352" y="64"/>
                </a:lnTo>
                <a:lnTo>
                  <a:pt x="337" y="66"/>
                </a:lnTo>
                <a:lnTo>
                  <a:pt x="316" y="71"/>
                </a:lnTo>
                <a:lnTo>
                  <a:pt x="316" y="71"/>
                </a:lnTo>
                <a:lnTo>
                  <a:pt x="291" y="78"/>
                </a:lnTo>
                <a:lnTo>
                  <a:pt x="276" y="82"/>
                </a:lnTo>
                <a:lnTo>
                  <a:pt x="256" y="83"/>
                </a:lnTo>
                <a:lnTo>
                  <a:pt x="256" y="83"/>
                </a:lnTo>
                <a:lnTo>
                  <a:pt x="246" y="85"/>
                </a:lnTo>
                <a:lnTo>
                  <a:pt x="235" y="89"/>
                </a:lnTo>
                <a:lnTo>
                  <a:pt x="216" y="97"/>
                </a:lnTo>
                <a:lnTo>
                  <a:pt x="197" y="108"/>
                </a:lnTo>
                <a:lnTo>
                  <a:pt x="183" y="118"/>
                </a:lnTo>
                <a:lnTo>
                  <a:pt x="183" y="118"/>
                </a:lnTo>
                <a:lnTo>
                  <a:pt x="145" y="141"/>
                </a:lnTo>
                <a:lnTo>
                  <a:pt x="108" y="162"/>
                </a:lnTo>
                <a:lnTo>
                  <a:pt x="108" y="162"/>
                </a:lnTo>
                <a:lnTo>
                  <a:pt x="101" y="167"/>
                </a:lnTo>
                <a:lnTo>
                  <a:pt x="101" y="169"/>
                </a:lnTo>
                <a:lnTo>
                  <a:pt x="101" y="171"/>
                </a:lnTo>
                <a:lnTo>
                  <a:pt x="105" y="172"/>
                </a:lnTo>
                <a:lnTo>
                  <a:pt x="113" y="176"/>
                </a:lnTo>
                <a:lnTo>
                  <a:pt x="113" y="176"/>
                </a:lnTo>
                <a:lnTo>
                  <a:pt x="131" y="179"/>
                </a:lnTo>
                <a:lnTo>
                  <a:pt x="139" y="181"/>
                </a:lnTo>
                <a:lnTo>
                  <a:pt x="139" y="181"/>
                </a:lnTo>
                <a:lnTo>
                  <a:pt x="138" y="186"/>
                </a:lnTo>
                <a:lnTo>
                  <a:pt x="132" y="200"/>
                </a:lnTo>
                <a:lnTo>
                  <a:pt x="126" y="207"/>
                </a:lnTo>
                <a:lnTo>
                  <a:pt x="119" y="214"/>
                </a:lnTo>
                <a:lnTo>
                  <a:pt x="110" y="221"/>
                </a:lnTo>
                <a:lnTo>
                  <a:pt x="98" y="225"/>
                </a:lnTo>
                <a:lnTo>
                  <a:pt x="98" y="225"/>
                </a:lnTo>
                <a:lnTo>
                  <a:pt x="70" y="235"/>
                </a:lnTo>
                <a:lnTo>
                  <a:pt x="38" y="247"/>
                </a:lnTo>
                <a:lnTo>
                  <a:pt x="0" y="263"/>
                </a:lnTo>
                <a:lnTo>
                  <a:pt x="0" y="263"/>
                </a:lnTo>
                <a:lnTo>
                  <a:pt x="0" y="268"/>
                </a:lnTo>
                <a:lnTo>
                  <a:pt x="2" y="275"/>
                </a:lnTo>
                <a:lnTo>
                  <a:pt x="7" y="286"/>
                </a:lnTo>
                <a:lnTo>
                  <a:pt x="12" y="294"/>
                </a:lnTo>
                <a:lnTo>
                  <a:pt x="12" y="294"/>
                </a:lnTo>
                <a:lnTo>
                  <a:pt x="24" y="307"/>
                </a:lnTo>
                <a:lnTo>
                  <a:pt x="37" y="321"/>
                </a:lnTo>
                <a:lnTo>
                  <a:pt x="37" y="321"/>
                </a:lnTo>
                <a:lnTo>
                  <a:pt x="42" y="326"/>
                </a:lnTo>
                <a:lnTo>
                  <a:pt x="50" y="329"/>
                </a:lnTo>
                <a:lnTo>
                  <a:pt x="59" y="333"/>
                </a:lnTo>
                <a:lnTo>
                  <a:pt x="66" y="338"/>
                </a:lnTo>
                <a:lnTo>
                  <a:pt x="66" y="338"/>
                </a:lnTo>
                <a:lnTo>
                  <a:pt x="71" y="342"/>
                </a:lnTo>
                <a:lnTo>
                  <a:pt x="77" y="345"/>
                </a:lnTo>
                <a:lnTo>
                  <a:pt x="87" y="345"/>
                </a:lnTo>
                <a:lnTo>
                  <a:pt x="87" y="345"/>
                </a:lnTo>
                <a:lnTo>
                  <a:pt x="96" y="345"/>
                </a:lnTo>
                <a:lnTo>
                  <a:pt x="96" y="345"/>
                </a:lnTo>
                <a:lnTo>
                  <a:pt x="108" y="345"/>
                </a:lnTo>
                <a:lnTo>
                  <a:pt x="108" y="345"/>
                </a:lnTo>
                <a:lnTo>
                  <a:pt x="113" y="345"/>
                </a:lnTo>
                <a:lnTo>
                  <a:pt x="113" y="345"/>
                </a:lnTo>
                <a:lnTo>
                  <a:pt x="127" y="347"/>
                </a:lnTo>
                <a:lnTo>
                  <a:pt x="138" y="347"/>
                </a:lnTo>
                <a:lnTo>
                  <a:pt x="164" y="350"/>
                </a:lnTo>
                <a:lnTo>
                  <a:pt x="164" y="350"/>
                </a:lnTo>
                <a:lnTo>
                  <a:pt x="188" y="352"/>
                </a:lnTo>
                <a:lnTo>
                  <a:pt x="209" y="354"/>
                </a:lnTo>
                <a:lnTo>
                  <a:pt x="227" y="357"/>
                </a:lnTo>
                <a:lnTo>
                  <a:pt x="234" y="361"/>
                </a:lnTo>
                <a:lnTo>
                  <a:pt x="239" y="364"/>
                </a:lnTo>
                <a:lnTo>
                  <a:pt x="239" y="364"/>
                </a:lnTo>
                <a:lnTo>
                  <a:pt x="244" y="369"/>
                </a:lnTo>
                <a:lnTo>
                  <a:pt x="248" y="376"/>
                </a:lnTo>
                <a:lnTo>
                  <a:pt x="258" y="394"/>
                </a:lnTo>
                <a:lnTo>
                  <a:pt x="276" y="434"/>
                </a:lnTo>
                <a:lnTo>
                  <a:pt x="276" y="434"/>
                </a:lnTo>
                <a:lnTo>
                  <a:pt x="293" y="472"/>
                </a:lnTo>
                <a:lnTo>
                  <a:pt x="302" y="497"/>
                </a:lnTo>
                <a:lnTo>
                  <a:pt x="302" y="497"/>
                </a:lnTo>
                <a:lnTo>
                  <a:pt x="296" y="514"/>
                </a:lnTo>
                <a:lnTo>
                  <a:pt x="291" y="532"/>
                </a:lnTo>
                <a:lnTo>
                  <a:pt x="291" y="532"/>
                </a:lnTo>
                <a:lnTo>
                  <a:pt x="293" y="537"/>
                </a:lnTo>
                <a:lnTo>
                  <a:pt x="295" y="540"/>
                </a:lnTo>
                <a:lnTo>
                  <a:pt x="302" y="551"/>
                </a:lnTo>
                <a:lnTo>
                  <a:pt x="302" y="551"/>
                </a:lnTo>
                <a:lnTo>
                  <a:pt x="305" y="554"/>
                </a:lnTo>
                <a:lnTo>
                  <a:pt x="305" y="558"/>
                </a:lnTo>
                <a:lnTo>
                  <a:pt x="303" y="567"/>
                </a:lnTo>
                <a:lnTo>
                  <a:pt x="303" y="567"/>
                </a:lnTo>
                <a:lnTo>
                  <a:pt x="303" y="572"/>
                </a:lnTo>
                <a:lnTo>
                  <a:pt x="307" y="579"/>
                </a:lnTo>
                <a:lnTo>
                  <a:pt x="310" y="589"/>
                </a:lnTo>
                <a:lnTo>
                  <a:pt x="310" y="589"/>
                </a:lnTo>
                <a:lnTo>
                  <a:pt x="310" y="589"/>
                </a:lnTo>
                <a:lnTo>
                  <a:pt x="310" y="589"/>
                </a:lnTo>
                <a:lnTo>
                  <a:pt x="319" y="581"/>
                </a:lnTo>
                <a:lnTo>
                  <a:pt x="328" y="575"/>
                </a:lnTo>
                <a:lnTo>
                  <a:pt x="335" y="572"/>
                </a:lnTo>
                <a:lnTo>
                  <a:pt x="335" y="572"/>
                </a:lnTo>
                <a:lnTo>
                  <a:pt x="337" y="572"/>
                </a:lnTo>
                <a:lnTo>
                  <a:pt x="337" y="572"/>
                </a:lnTo>
                <a:lnTo>
                  <a:pt x="340" y="572"/>
                </a:lnTo>
                <a:lnTo>
                  <a:pt x="345" y="575"/>
                </a:lnTo>
                <a:lnTo>
                  <a:pt x="354" y="582"/>
                </a:lnTo>
                <a:lnTo>
                  <a:pt x="361" y="591"/>
                </a:lnTo>
                <a:lnTo>
                  <a:pt x="365" y="596"/>
                </a:lnTo>
                <a:lnTo>
                  <a:pt x="365" y="600"/>
                </a:lnTo>
                <a:lnTo>
                  <a:pt x="365" y="600"/>
                </a:lnTo>
                <a:lnTo>
                  <a:pt x="366" y="615"/>
                </a:lnTo>
                <a:lnTo>
                  <a:pt x="365" y="621"/>
                </a:lnTo>
                <a:lnTo>
                  <a:pt x="363" y="624"/>
                </a:lnTo>
                <a:lnTo>
                  <a:pt x="359" y="629"/>
                </a:lnTo>
                <a:lnTo>
                  <a:pt x="352" y="635"/>
                </a:lnTo>
                <a:lnTo>
                  <a:pt x="326" y="654"/>
                </a:lnTo>
                <a:lnTo>
                  <a:pt x="326" y="654"/>
                </a:lnTo>
                <a:lnTo>
                  <a:pt x="324" y="656"/>
                </a:lnTo>
                <a:lnTo>
                  <a:pt x="323" y="661"/>
                </a:lnTo>
                <a:lnTo>
                  <a:pt x="319" y="677"/>
                </a:lnTo>
                <a:lnTo>
                  <a:pt x="317" y="694"/>
                </a:lnTo>
                <a:lnTo>
                  <a:pt x="317" y="701"/>
                </a:lnTo>
                <a:lnTo>
                  <a:pt x="319" y="708"/>
                </a:lnTo>
                <a:lnTo>
                  <a:pt x="319" y="708"/>
                </a:lnTo>
                <a:lnTo>
                  <a:pt x="323" y="722"/>
                </a:lnTo>
                <a:lnTo>
                  <a:pt x="330" y="736"/>
                </a:lnTo>
                <a:lnTo>
                  <a:pt x="344" y="767"/>
                </a:lnTo>
                <a:lnTo>
                  <a:pt x="344" y="767"/>
                </a:lnTo>
                <a:lnTo>
                  <a:pt x="352" y="786"/>
                </a:lnTo>
                <a:lnTo>
                  <a:pt x="366" y="807"/>
                </a:lnTo>
                <a:lnTo>
                  <a:pt x="387" y="841"/>
                </a:lnTo>
                <a:lnTo>
                  <a:pt x="387" y="841"/>
                </a:lnTo>
                <a:lnTo>
                  <a:pt x="392" y="853"/>
                </a:lnTo>
                <a:lnTo>
                  <a:pt x="398" y="865"/>
                </a:lnTo>
                <a:lnTo>
                  <a:pt x="401" y="870"/>
                </a:lnTo>
                <a:lnTo>
                  <a:pt x="405" y="874"/>
                </a:lnTo>
                <a:lnTo>
                  <a:pt x="410" y="879"/>
                </a:lnTo>
                <a:lnTo>
                  <a:pt x="417" y="881"/>
                </a:lnTo>
                <a:lnTo>
                  <a:pt x="417" y="881"/>
                </a:lnTo>
                <a:lnTo>
                  <a:pt x="443" y="889"/>
                </a:lnTo>
                <a:lnTo>
                  <a:pt x="466" y="895"/>
                </a:lnTo>
                <a:lnTo>
                  <a:pt x="466" y="895"/>
                </a:lnTo>
                <a:lnTo>
                  <a:pt x="476" y="898"/>
                </a:lnTo>
                <a:lnTo>
                  <a:pt x="483" y="898"/>
                </a:lnTo>
                <a:lnTo>
                  <a:pt x="483" y="898"/>
                </a:lnTo>
                <a:lnTo>
                  <a:pt x="487" y="898"/>
                </a:lnTo>
                <a:lnTo>
                  <a:pt x="490" y="896"/>
                </a:lnTo>
                <a:lnTo>
                  <a:pt x="494" y="895"/>
                </a:lnTo>
                <a:lnTo>
                  <a:pt x="495" y="889"/>
                </a:lnTo>
                <a:lnTo>
                  <a:pt x="495" y="889"/>
                </a:lnTo>
                <a:lnTo>
                  <a:pt x="501" y="874"/>
                </a:lnTo>
                <a:lnTo>
                  <a:pt x="509" y="851"/>
                </a:lnTo>
                <a:lnTo>
                  <a:pt x="525" y="795"/>
                </a:lnTo>
                <a:lnTo>
                  <a:pt x="525" y="795"/>
                </a:lnTo>
                <a:lnTo>
                  <a:pt x="529" y="783"/>
                </a:lnTo>
                <a:lnTo>
                  <a:pt x="530" y="773"/>
                </a:lnTo>
                <a:lnTo>
                  <a:pt x="532" y="759"/>
                </a:lnTo>
                <a:lnTo>
                  <a:pt x="534" y="753"/>
                </a:lnTo>
                <a:lnTo>
                  <a:pt x="537" y="748"/>
                </a:lnTo>
                <a:lnTo>
                  <a:pt x="542" y="745"/>
                </a:lnTo>
                <a:lnTo>
                  <a:pt x="549" y="741"/>
                </a:lnTo>
                <a:lnTo>
                  <a:pt x="549" y="741"/>
                </a:lnTo>
                <a:lnTo>
                  <a:pt x="593" y="725"/>
                </a:lnTo>
                <a:lnTo>
                  <a:pt x="626" y="713"/>
                </a:lnTo>
                <a:lnTo>
                  <a:pt x="626" y="713"/>
                </a:lnTo>
                <a:lnTo>
                  <a:pt x="630" y="710"/>
                </a:lnTo>
                <a:lnTo>
                  <a:pt x="633" y="704"/>
                </a:lnTo>
                <a:lnTo>
                  <a:pt x="638" y="691"/>
                </a:lnTo>
                <a:lnTo>
                  <a:pt x="640" y="682"/>
                </a:lnTo>
                <a:lnTo>
                  <a:pt x="645" y="675"/>
                </a:lnTo>
                <a:lnTo>
                  <a:pt x="651" y="668"/>
                </a:lnTo>
                <a:lnTo>
                  <a:pt x="659" y="663"/>
                </a:lnTo>
                <a:lnTo>
                  <a:pt x="659" y="663"/>
                </a:lnTo>
                <a:lnTo>
                  <a:pt x="673" y="656"/>
                </a:lnTo>
                <a:lnTo>
                  <a:pt x="684" y="652"/>
                </a:lnTo>
                <a:lnTo>
                  <a:pt x="710" y="645"/>
                </a:lnTo>
                <a:lnTo>
                  <a:pt x="710" y="645"/>
                </a:lnTo>
                <a:lnTo>
                  <a:pt x="729" y="638"/>
                </a:lnTo>
                <a:lnTo>
                  <a:pt x="750" y="629"/>
                </a:lnTo>
                <a:lnTo>
                  <a:pt x="769" y="617"/>
                </a:lnTo>
                <a:lnTo>
                  <a:pt x="788" y="607"/>
                </a:lnTo>
                <a:lnTo>
                  <a:pt x="788" y="607"/>
                </a:lnTo>
                <a:lnTo>
                  <a:pt x="804" y="598"/>
                </a:lnTo>
                <a:lnTo>
                  <a:pt x="815" y="595"/>
                </a:lnTo>
                <a:lnTo>
                  <a:pt x="822" y="591"/>
                </a:lnTo>
                <a:lnTo>
                  <a:pt x="823" y="588"/>
                </a:lnTo>
                <a:lnTo>
                  <a:pt x="827" y="582"/>
                </a:lnTo>
                <a:lnTo>
                  <a:pt x="827" y="582"/>
                </a:lnTo>
                <a:lnTo>
                  <a:pt x="829" y="577"/>
                </a:lnTo>
                <a:lnTo>
                  <a:pt x="830" y="570"/>
                </a:lnTo>
                <a:lnTo>
                  <a:pt x="827" y="556"/>
                </a:lnTo>
                <a:lnTo>
                  <a:pt x="820" y="540"/>
                </a:lnTo>
                <a:lnTo>
                  <a:pt x="818" y="532"/>
                </a:lnTo>
                <a:lnTo>
                  <a:pt x="816" y="523"/>
                </a:lnTo>
                <a:lnTo>
                  <a:pt x="816" y="523"/>
                </a:lnTo>
                <a:lnTo>
                  <a:pt x="818" y="509"/>
                </a:lnTo>
                <a:lnTo>
                  <a:pt x="820" y="500"/>
                </a:lnTo>
                <a:lnTo>
                  <a:pt x="825" y="492"/>
                </a:lnTo>
                <a:lnTo>
                  <a:pt x="829" y="478"/>
                </a:lnTo>
                <a:lnTo>
                  <a:pt x="829" y="478"/>
                </a:lnTo>
                <a:lnTo>
                  <a:pt x="832" y="464"/>
                </a:lnTo>
                <a:lnTo>
                  <a:pt x="837" y="451"/>
                </a:lnTo>
                <a:lnTo>
                  <a:pt x="844" y="441"/>
                </a:lnTo>
                <a:lnTo>
                  <a:pt x="855" y="431"/>
                </a:lnTo>
                <a:lnTo>
                  <a:pt x="855" y="431"/>
                </a:lnTo>
                <a:lnTo>
                  <a:pt x="867" y="422"/>
                </a:lnTo>
                <a:lnTo>
                  <a:pt x="876" y="413"/>
                </a:lnTo>
                <a:lnTo>
                  <a:pt x="879" y="404"/>
                </a:lnTo>
                <a:lnTo>
                  <a:pt x="879" y="401"/>
                </a:lnTo>
                <a:lnTo>
                  <a:pt x="879" y="396"/>
                </a:lnTo>
                <a:lnTo>
                  <a:pt x="879" y="396"/>
                </a:lnTo>
                <a:lnTo>
                  <a:pt x="872" y="373"/>
                </a:lnTo>
                <a:lnTo>
                  <a:pt x="869" y="361"/>
                </a:lnTo>
                <a:lnTo>
                  <a:pt x="867" y="349"/>
                </a:lnTo>
                <a:lnTo>
                  <a:pt x="867" y="349"/>
                </a:lnTo>
                <a:lnTo>
                  <a:pt x="867" y="338"/>
                </a:lnTo>
                <a:lnTo>
                  <a:pt x="862" y="322"/>
                </a:lnTo>
                <a:lnTo>
                  <a:pt x="862" y="322"/>
                </a:lnTo>
                <a:lnTo>
                  <a:pt x="858" y="310"/>
                </a:lnTo>
                <a:lnTo>
                  <a:pt x="856" y="301"/>
                </a:lnTo>
                <a:lnTo>
                  <a:pt x="858" y="293"/>
                </a:lnTo>
                <a:lnTo>
                  <a:pt x="862" y="280"/>
                </a:lnTo>
                <a:lnTo>
                  <a:pt x="862" y="280"/>
                </a:lnTo>
                <a:lnTo>
                  <a:pt x="865" y="275"/>
                </a:lnTo>
                <a:lnTo>
                  <a:pt x="869" y="272"/>
                </a:lnTo>
                <a:lnTo>
                  <a:pt x="877" y="267"/>
                </a:lnTo>
                <a:lnTo>
                  <a:pt x="884" y="263"/>
                </a:lnTo>
                <a:lnTo>
                  <a:pt x="886" y="261"/>
                </a:lnTo>
                <a:lnTo>
                  <a:pt x="886" y="260"/>
                </a:lnTo>
                <a:lnTo>
                  <a:pt x="886" y="260"/>
                </a:lnTo>
                <a:lnTo>
                  <a:pt x="884" y="256"/>
                </a:lnTo>
                <a:lnTo>
                  <a:pt x="881" y="253"/>
                </a:lnTo>
                <a:lnTo>
                  <a:pt x="870" y="242"/>
                </a:lnTo>
                <a:lnTo>
                  <a:pt x="865" y="237"/>
                </a:lnTo>
                <a:lnTo>
                  <a:pt x="860" y="230"/>
                </a:lnTo>
                <a:lnTo>
                  <a:pt x="856" y="223"/>
                </a:lnTo>
                <a:lnTo>
                  <a:pt x="856" y="214"/>
                </a:lnTo>
                <a:lnTo>
                  <a:pt x="856" y="214"/>
                </a:lnTo>
                <a:lnTo>
                  <a:pt x="856" y="200"/>
                </a:lnTo>
                <a:lnTo>
                  <a:pt x="858" y="192"/>
                </a:lnTo>
                <a:lnTo>
                  <a:pt x="862" y="185"/>
                </a:lnTo>
                <a:lnTo>
                  <a:pt x="865" y="179"/>
                </a:lnTo>
                <a:lnTo>
                  <a:pt x="865" y="179"/>
                </a:lnTo>
                <a:lnTo>
                  <a:pt x="893" y="155"/>
                </a:lnTo>
                <a:lnTo>
                  <a:pt x="921" y="132"/>
                </a:lnTo>
                <a:lnTo>
                  <a:pt x="921" y="132"/>
                </a:lnTo>
                <a:lnTo>
                  <a:pt x="923" y="129"/>
                </a:lnTo>
                <a:lnTo>
                  <a:pt x="925" y="123"/>
                </a:lnTo>
                <a:lnTo>
                  <a:pt x="931" y="116"/>
                </a:lnTo>
                <a:lnTo>
                  <a:pt x="937" y="111"/>
                </a:lnTo>
                <a:lnTo>
                  <a:pt x="944" y="108"/>
                </a:lnTo>
                <a:lnTo>
                  <a:pt x="944" y="108"/>
                </a:lnTo>
                <a:lnTo>
                  <a:pt x="970" y="94"/>
                </a:lnTo>
                <a:lnTo>
                  <a:pt x="984" y="85"/>
                </a:lnTo>
                <a:lnTo>
                  <a:pt x="984" y="85"/>
                </a:lnTo>
                <a:lnTo>
                  <a:pt x="991" y="83"/>
                </a:lnTo>
                <a:lnTo>
                  <a:pt x="996" y="82"/>
                </a:lnTo>
                <a:lnTo>
                  <a:pt x="996" y="82"/>
                </a:lnTo>
                <a:lnTo>
                  <a:pt x="993" y="80"/>
                </a:lnTo>
                <a:lnTo>
                  <a:pt x="980" y="75"/>
                </a:lnTo>
                <a:lnTo>
                  <a:pt x="980" y="75"/>
                </a:lnTo>
                <a:lnTo>
                  <a:pt x="956" y="68"/>
                </a:lnTo>
                <a:lnTo>
                  <a:pt x="947" y="66"/>
                </a:lnTo>
                <a:lnTo>
                  <a:pt x="938" y="66"/>
                </a:lnTo>
                <a:lnTo>
                  <a:pt x="938" y="66"/>
                </a:lnTo>
                <a:lnTo>
                  <a:pt x="928" y="66"/>
                </a:lnTo>
                <a:lnTo>
                  <a:pt x="928" y="66"/>
                </a:lnTo>
                <a:lnTo>
                  <a:pt x="918" y="69"/>
                </a:lnTo>
                <a:lnTo>
                  <a:pt x="907" y="73"/>
                </a:lnTo>
                <a:lnTo>
                  <a:pt x="893" y="78"/>
                </a:lnTo>
                <a:lnTo>
                  <a:pt x="874" y="82"/>
                </a:lnTo>
                <a:lnTo>
                  <a:pt x="874" y="82"/>
                </a:lnTo>
                <a:lnTo>
                  <a:pt x="849" y="85"/>
                </a:lnTo>
                <a:lnTo>
                  <a:pt x="827" y="90"/>
                </a:lnTo>
                <a:lnTo>
                  <a:pt x="806" y="99"/>
                </a:lnTo>
                <a:lnTo>
                  <a:pt x="806" y="99"/>
                </a:lnTo>
                <a:lnTo>
                  <a:pt x="808" y="97"/>
                </a:lnTo>
                <a:lnTo>
                  <a:pt x="809" y="92"/>
                </a:lnTo>
                <a:lnTo>
                  <a:pt x="811" y="87"/>
                </a:lnTo>
                <a:lnTo>
                  <a:pt x="809" y="83"/>
                </a:lnTo>
                <a:lnTo>
                  <a:pt x="806" y="80"/>
                </a:lnTo>
                <a:lnTo>
                  <a:pt x="806" y="80"/>
                </a:lnTo>
                <a:lnTo>
                  <a:pt x="806" y="76"/>
                </a:lnTo>
                <a:lnTo>
                  <a:pt x="806" y="69"/>
                </a:lnTo>
                <a:lnTo>
                  <a:pt x="811" y="64"/>
                </a:lnTo>
                <a:lnTo>
                  <a:pt x="816" y="57"/>
                </a:lnTo>
                <a:lnTo>
                  <a:pt x="829" y="45"/>
                </a:lnTo>
                <a:lnTo>
                  <a:pt x="837" y="38"/>
                </a:lnTo>
                <a:lnTo>
                  <a:pt x="837" y="38"/>
                </a:lnTo>
                <a:lnTo>
                  <a:pt x="837" y="36"/>
                </a:lnTo>
                <a:lnTo>
                  <a:pt x="836" y="36"/>
                </a:lnTo>
                <a:lnTo>
                  <a:pt x="832" y="33"/>
                </a:lnTo>
                <a:lnTo>
                  <a:pt x="813" y="28"/>
                </a:lnTo>
                <a:lnTo>
                  <a:pt x="768" y="17"/>
                </a:lnTo>
                <a:lnTo>
                  <a:pt x="768" y="17"/>
                </a:lnTo>
                <a:lnTo>
                  <a:pt x="719" y="7"/>
                </a:lnTo>
                <a:lnTo>
                  <a:pt x="692" y="1"/>
                </a:lnTo>
                <a:lnTo>
                  <a:pt x="66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92" name="Freeform 75">
            <a:extLst>
              <a:ext uri="{FF2B5EF4-FFF2-40B4-BE49-F238E27FC236}">
                <a16:creationId xmlns:a16="http://schemas.microsoft.com/office/drawing/2014/main" id="{A6263506-C143-4555-875F-262DAA955BE5}"/>
              </a:ext>
            </a:extLst>
          </p:cNvPr>
          <p:cNvSpPr>
            <a:spLocks noEditPoints="1"/>
          </p:cNvSpPr>
          <p:nvPr/>
        </p:nvSpPr>
        <p:spPr bwMode="auto">
          <a:xfrm>
            <a:off x="3833813" y="3741738"/>
            <a:ext cx="6718300" cy="2384425"/>
          </a:xfrm>
          <a:custGeom>
            <a:avLst/>
            <a:gdLst>
              <a:gd name="T0" fmla="*/ 4143 w 4232"/>
              <a:gd name="T1" fmla="*/ 1370 h 1502"/>
              <a:gd name="T2" fmla="*/ 4119 w 4232"/>
              <a:gd name="T3" fmla="*/ 1441 h 1502"/>
              <a:gd name="T4" fmla="*/ 4173 w 4232"/>
              <a:gd name="T5" fmla="*/ 1324 h 1502"/>
              <a:gd name="T6" fmla="*/ 4223 w 4232"/>
              <a:gd name="T7" fmla="*/ 1309 h 1502"/>
              <a:gd name="T8" fmla="*/ 2128 w 4232"/>
              <a:gd name="T9" fmla="*/ 1009 h 1502"/>
              <a:gd name="T10" fmla="*/ 2126 w 4232"/>
              <a:gd name="T11" fmla="*/ 1169 h 1502"/>
              <a:gd name="T12" fmla="*/ 3635 w 4232"/>
              <a:gd name="T13" fmla="*/ 995 h 1502"/>
              <a:gd name="T14" fmla="*/ 3492 w 4232"/>
              <a:gd name="T15" fmla="*/ 921 h 1502"/>
              <a:gd name="T16" fmla="*/ 3295 w 4232"/>
              <a:gd name="T17" fmla="*/ 1056 h 1502"/>
              <a:gd name="T18" fmla="*/ 3227 w 4232"/>
              <a:gd name="T19" fmla="*/ 1293 h 1502"/>
              <a:gd name="T20" fmla="*/ 3407 w 4232"/>
              <a:gd name="T21" fmla="*/ 1272 h 1502"/>
              <a:gd name="T22" fmla="*/ 3585 w 4232"/>
              <a:gd name="T23" fmla="*/ 1297 h 1502"/>
              <a:gd name="T24" fmla="*/ 3761 w 4232"/>
              <a:gd name="T25" fmla="*/ 1356 h 1502"/>
              <a:gd name="T26" fmla="*/ 3764 w 4232"/>
              <a:gd name="T27" fmla="*/ 1075 h 1502"/>
              <a:gd name="T28" fmla="*/ 3279 w 4232"/>
              <a:gd name="T29" fmla="*/ 886 h 1502"/>
              <a:gd name="T30" fmla="*/ 3278 w 4232"/>
              <a:gd name="T31" fmla="*/ 874 h 1502"/>
              <a:gd name="T32" fmla="*/ 3368 w 4232"/>
              <a:gd name="T33" fmla="*/ 867 h 1502"/>
              <a:gd name="T34" fmla="*/ 3081 w 4232"/>
              <a:gd name="T35" fmla="*/ 839 h 1502"/>
              <a:gd name="T36" fmla="*/ 3203 w 4232"/>
              <a:gd name="T37" fmla="*/ 878 h 1502"/>
              <a:gd name="T38" fmla="*/ 3848 w 4232"/>
              <a:gd name="T39" fmla="*/ 820 h 1502"/>
              <a:gd name="T40" fmla="*/ 3766 w 4232"/>
              <a:gd name="T41" fmla="*/ 827 h 1502"/>
              <a:gd name="T42" fmla="*/ 3421 w 4232"/>
              <a:gd name="T43" fmla="*/ 791 h 1502"/>
              <a:gd name="T44" fmla="*/ 3517 w 4232"/>
              <a:gd name="T45" fmla="*/ 771 h 1502"/>
              <a:gd name="T46" fmla="*/ 3662 w 4232"/>
              <a:gd name="T47" fmla="*/ 871 h 1502"/>
              <a:gd name="T48" fmla="*/ 3566 w 4232"/>
              <a:gd name="T49" fmla="*/ 761 h 1502"/>
              <a:gd name="T50" fmla="*/ 3304 w 4232"/>
              <a:gd name="T51" fmla="*/ 724 h 1502"/>
              <a:gd name="T52" fmla="*/ 3307 w 4232"/>
              <a:gd name="T53" fmla="*/ 799 h 1502"/>
              <a:gd name="T54" fmla="*/ 3363 w 4232"/>
              <a:gd name="T55" fmla="*/ 757 h 1502"/>
              <a:gd name="T56" fmla="*/ 3412 w 4232"/>
              <a:gd name="T57" fmla="*/ 707 h 1502"/>
              <a:gd name="T58" fmla="*/ 2925 w 4232"/>
              <a:gd name="T59" fmla="*/ 682 h 1502"/>
              <a:gd name="T60" fmla="*/ 3065 w 4232"/>
              <a:gd name="T61" fmla="*/ 831 h 1502"/>
              <a:gd name="T62" fmla="*/ 2931 w 4232"/>
              <a:gd name="T63" fmla="*/ 660 h 1502"/>
              <a:gd name="T64" fmla="*/ 3131 w 4232"/>
              <a:gd name="T65" fmla="*/ 707 h 1502"/>
              <a:gd name="T66" fmla="*/ 3159 w 4232"/>
              <a:gd name="T67" fmla="*/ 789 h 1502"/>
              <a:gd name="T68" fmla="*/ 3272 w 4232"/>
              <a:gd name="T69" fmla="*/ 719 h 1502"/>
              <a:gd name="T70" fmla="*/ 2646 w 4232"/>
              <a:gd name="T71" fmla="*/ 620 h 1502"/>
              <a:gd name="T72" fmla="*/ 3382 w 4232"/>
              <a:gd name="T73" fmla="*/ 590 h 1502"/>
              <a:gd name="T74" fmla="*/ 3353 w 4232"/>
              <a:gd name="T75" fmla="*/ 609 h 1502"/>
              <a:gd name="T76" fmla="*/ 3389 w 4232"/>
              <a:gd name="T77" fmla="*/ 585 h 1502"/>
              <a:gd name="T78" fmla="*/ 1137 w 4232"/>
              <a:gd name="T79" fmla="*/ 593 h 1502"/>
              <a:gd name="T80" fmla="*/ 3318 w 4232"/>
              <a:gd name="T81" fmla="*/ 532 h 1502"/>
              <a:gd name="T82" fmla="*/ 3347 w 4232"/>
              <a:gd name="T83" fmla="*/ 553 h 1502"/>
              <a:gd name="T84" fmla="*/ 3374 w 4232"/>
              <a:gd name="T85" fmla="*/ 572 h 1502"/>
              <a:gd name="T86" fmla="*/ 52 w 4232"/>
              <a:gd name="T87" fmla="*/ 457 h 1502"/>
              <a:gd name="T88" fmla="*/ 151 w 4232"/>
              <a:gd name="T89" fmla="*/ 496 h 1502"/>
              <a:gd name="T90" fmla="*/ 3288 w 4232"/>
              <a:gd name="T91" fmla="*/ 483 h 1502"/>
              <a:gd name="T92" fmla="*/ 3344 w 4232"/>
              <a:gd name="T93" fmla="*/ 506 h 1502"/>
              <a:gd name="T94" fmla="*/ 3122 w 4232"/>
              <a:gd name="T95" fmla="*/ 414 h 1502"/>
              <a:gd name="T96" fmla="*/ 42 w 4232"/>
              <a:gd name="T97" fmla="*/ 365 h 1502"/>
              <a:gd name="T98" fmla="*/ 125 w 4232"/>
              <a:gd name="T99" fmla="*/ 431 h 1502"/>
              <a:gd name="T100" fmla="*/ 1516 w 4232"/>
              <a:gd name="T101" fmla="*/ 714 h 1502"/>
              <a:gd name="T102" fmla="*/ 1558 w 4232"/>
              <a:gd name="T103" fmla="*/ 1014 h 1502"/>
              <a:gd name="T104" fmla="*/ 1652 w 4232"/>
              <a:gd name="T105" fmla="*/ 1333 h 1502"/>
              <a:gd name="T106" fmla="*/ 1898 w 4232"/>
              <a:gd name="T107" fmla="*/ 1187 h 1502"/>
              <a:gd name="T108" fmla="*/ 2002 w 4232"/>
              <a:gd name="T109" fmla="*/ 918 h 1502"/>
              <a:gd name="T110" fmla="*/ 2173 w 4232"/>
              <a:gd name="T111" fmla="*/ 604 h 1502"/>
              <a:gd name="T112" fmla="*/ 2020 w 4232"/>
              <a:gd name="T113" fmla="*/ 503 h 1502"/>
              <a:gd name="T114" fmla="*/ 3307 w 4232"/>
              <a:gd name="T115" fmla="*/ 374 h 1502"/>
              <a:gd name="T116" fmla="*/ 3593 w 4232"/>
              <a:gd name="T117" fmla="*/ 87 h 1502"/>
              <a:gd name="T118" fmla="*/ 3494 w 4232"/>
              <a:gd name="T119" fmla="*/ 136 h 1502"/>
              <a:gd name="T120" fmla="*/ 3478 w 4232"/>
              <a:gd name="T121" fmla="*/ 201 h 1502"/>
              <a:gd name="T122" fmla="*/ 3532 w 4232"/>
              <a:gd name="T123" fmla="*/ 166 h 1502"/>
              <a:gd name="T124" fmla="*/ 3614 w 4232"/>
              <a:gd name="T125" fmla="*/ 138 h 1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232" h="1502">
                <a:moveTo>
                  <a:pt x="3754" y="1398"/>
                </a:moveTo>
                <a:lnTo>
                  <a:pt x="3754" y="1398"/>
                </a:lnTo>
                <a:lnTo>
                  <a:pt x="3752" y="1398"/>
                </a:lnTo>
                <a:lnTo>
                  <a:pt x="3749" y="1401"/>
                </a:lnTo>
                <a:lnTo>
                  <a:pt x="3740" y="1406"/>
                </a:lnTo>
                <a:lnTo>
                  <a:pt x="3740" y="1406"/>
                </a:lnTo>
                <a:lnTo>
                  <a:pt x="3733" y="1412"/>
                </a:lnTo>
                <a:lnTo>
                  <a:pt x="3728" y="1413"/>
                </a:lnTo>
                <a:lnTo>
                  <a:pt x="3723" y="1413"/>
                </a:lnTo>
                <a:lnTo>
                  <a:pt x="3723" y="1413"/>
                </a:lnTo>
                <a:lnTo>
                  <a:pt x="3717" y="1413"/>
                </a:lnTo>
                <a:lnTo>
                  <a:pt x="3717" y="1413"/>
                </a:lnTo>
                <a:lnTo>
                  <a:pt x="3710" y="1410"/>
                </a:lnTo>
                <a:lnTo>
                  <a:pt x="3705" y="1408"/>
                </a:lnTo>
                <a:lnTo>
                  <a:pt x="3698" y="1405"/>
                </a:lnTo>
                <a:lnTo>
                  <a:pt x="3698" y="1405"/>
                </a:lnTo>
                <a:lnTo>
                  <a:pt x="3695" y="1405"/>
                </a:lnTo>
                <a:lnTo>
                  <a:pt x="3695" y="1405"/>
                </a:lnTo>
                <a:lnTo>
                  <a:pt x="3693" y="1405"/>
                </a:lnTo>
                <a:lnTo>
                  <a:pt x="3691" y="1405"/>
                </a:lnTo>
                <a:lnTo>
                  <a:pt x="3689" y="1410"/>
                </a:lnTo>
                <a:lnTo>
                  <a:pt x="3691" y="1420"/>
                </a:lnTo>
                <a:lnTo>
                  <a:pt x="3691" y="1420"/>
                </a:lnTo>
                <a:lnTo>
                  <a:pt x="3695" y="1433"/>
                </a:lnTo>
                <a:lnTo>
                  <a:pt x="3700" y="1443"/>
                </a:lnTo>
                <a:lnTo>
                  <a:pt x="3700" y="1443"/>
                </a:lnTo>
                <a:lnTo>
                  <a:pt x="3703" y="1447"/>
                </a:lnTo>
                <a:lnTo>
                  <a:pt x="3709" y="1450"/>
                </a:lnTo>
                <a:lnTo>
                  <a:pt x="3721" y="1452"/>
                </a:lnTo>
                <a:lnTo>
                  <a:pt x="3721" y="1452"/>
                </a:lnTo>
                <a:lnTo>
                  <a:pt x="3728" y="1450"/>
                </a:lnTo>
                <a:lnTo>
                  <a:pt x="3728" y="1450"/>
                </a:lnTo>
                <a:lnTo>
                  <a:pt x="3733" y="1447"/>
                </a:lnTo>
                <a:lnTo>
                  <a:pt x="3738" y="1441"/>
                </a:lnTo>
                <a:lnTo>
                  <a:pt x="3747" y="1426"/>
                </a:lnTo>
                <a:lnTo>
                  <a:pt x="3747" y="1426"/>
                </a:lnTo>
                <a:lnTo>
                  <a:pt x="3752" y="1419"/>
                </a:lnTo>
                <a:lnTo>
                  <a:pt x="3754" y="1412"/>
                </a:lnTo>
                <a:lnTo>
                  <a:pt x="3756" y="1405"/>
                </a:lnTo>
                <a:lnTo>
                  <a:pt x="3756" y="1399"/>
                </a:lnTo>
                <a:lnTo>
                  <a:pt x="3756" y="1399"/>
                </a:lnTo>
                <a:lnTo>
                  <a:pt x="3754" y="1398"/>
                </a:lnTo>
                <a:close/>
                <a:moveTo>
                  <a:pt x="4143" y="1370"/>
                </a:moveTo>
                <a:lnTo>
                  <a:pt x="4143" y="1370"/>
                </a:lnTo>
                <a:lnTo>
                  <a:pt x="4138" y="1375"/>
                </a:lnTo>
                <a:lnTo>
                  <a:pt x="4127" y="1387"/>
                </a:lnTo>
                <a:lnTo>
                  <a:pt x="4127" y="1387"/>
                </a:lnTo>
                <a:lnTo>
                  <a:pt x="4119" y="1399"/>
                </a:lnTo>
                <a:lnTo>
                  <a:pt x="4115" y="1408"/>
                </a:lnTo>
                <a:lnTo>
                  <a:pt x="4115" y="1408"/>
                </a:lnTo>
                <a:lnTo>
                  <a:pt x="4112" y="1413"/>
                </a:lnTo>
                <a:lnTo>
                  <a:pt x="4106" y="1417"/>
                </a:lnTo>
                <a:lnTo>
                  <a:pt x="4089" y="1429"/>
                </a:lnTo>
                <a:lnTo>
                  <a:pt x="4089" y="1429"/>
                </a:lnTo>
                <a:lnTo>
                  <a:pt x="4071" y="1438"/>
                </a:lnTo>
                <a:lnTo>
                  <a:pt x="4066" y="1443"/>
                </a:lnTo>
                <a:lnTo>
                  <a:pt x="4063" y="1447"/>
                </a:lnTo>
                <a:lnTo>
                  <a:pt x="4063" y="1447"/>
                </a:lnTo>
                <a:lnTo>
                  <a:pt x="4038" y="1480"/>
                </a:lnTo>
                <a:lnTo>
                  <a:pt x="4038" y="1480"/>
                </a:lnTo>
                <a:lnTo>
                  <a:pt x="4038" y="1480"/>
                </a:lnTo>
                <a:lnTo>
                  <a:pt x="4038" y="1481"/>
                </a:lnTo>
                <a:lnTo>
                  <a:pt x="4044" y="1483"/>
                </a:lnTo>
                <a:lnTo>
                  <a:pt x="4058" y="1485"/>
                </a:lnTo>
                <a:lnTo>
                  <a:pt x="4058" y="1485"/>
                </a:lnTo>
                <a:lnTo>
                  <a:pt x="4058" y="1485"/>
                </a:lnTo>
                <a:lnTo>
                  <a:pt x="4058" y="1485"/>
                </a:lnTo>
                <a:lnTo>
                  <a:pt x="4054" y="1497"/>
                </a:lnTo>
                <a:lnTo>
                  <a:pt x="4054" y="1497"/>
                </a:lnTo>
                <a:lnTo>
                  <a:pt x="4054" y="1501"/>
                </a:lnTo>
                <a:lnTo>
                  <a:pt x="4056" y="1502"/>
                </a:lnTo>
                <a:lnTo>
                  <a:pt x="4056" y="1502"/>
                </a:lnTo>
                <a:lnTo>
                  <a:pt x="4061" y="1499"/>
                </a:lnTo>
                <a:lnTo>
                  <a:pt x="4070" y="1494"/>
                </a:lnTo>
                <a:lnTo>
                  <a:pt x="4070" y="1494"/>
                </a:lnTo>
                <a:lnTo>
                  <a:pt x="4073" y="1490"/>
                </a:lnTo>
                <a:lnTo>
                  <a:pt x="4075" y="1488"/>
                </a:lnTo>
                <a:lnTo>
                  <a:pt x="4075" y="1488"/>
                </a:lnTo>
                <a:lnTo>
                  <a:pt x="4084" y="1488"/>
                </a:lnTo>
                <a:lnTo>
                  <a:pt x="4084" y="1488"/>
                </a:lnTo>
                <a:lnTo>
                  <a:pt x="4089" y="1488"/>
                </a:lnTo>
                <a:lnTo>
                  <a:pt x="4094" y="1485"/>
                </a:lnTo>
                <a:lnTo>
                  <a:pt x="4094" y="1485"/>
                </a:lnTo>
                <a:lnTo>
                  <a:pt x="4101" y="1474"/>
                </a:lnTo>
                <a:lnTo>
                  <a:pt x="4108" y="1462"/>
                </a:lnTo>
                <a:lnTo>
                  <a:pt x="4119" y="1441"/>
                </a:lnTo>
                <a:lnTo>
                  <a:pt x="4119" y="1441"/>
                </a:lnTo>
                <a:lnTo>
                  <a:pt x="4129" y="1431"/>
                </a:lnTo>
                <a:lnTo>
                  <a:pt x="4140" y="1420"/>
                </a:lnTo>
                <a:lnTo>
                  <a:pt x="4140" y="1420"/>
                </a:lnTo>
                <a:lnTo>
                  <a:pt x="4157" y="1405"/>
                </a:lnTo>
                <a:lnTo>
                  <a:pt x="4162" y="1398"/>
                </a:lnTo>
                <a:lnTo>
                  <a:pt x="4166" y="1391"/>
                </a:lnTo>
                <a:lnTo>
                  <a:pt x="4166" y="1391"/>
                </a:lnTo>
                <a:lnTo>
                  <a:pt x="4164" y="1380"/>
                </a:lnTo>
                <a:lnTo>
                  <a:pt x="4160" y="1375"/>
                </a:lnTo>
                <a:lnTo>
                  <a:pt x="4160" y="1375"/>
                </a:lnTo>
                <a:lnTo>
                  <a:pt x="4159" y="1379"/>
                </a:lnTo>
                <a:lnTo>
                  <a:pt x="4155" y="1380"/>
                </a:lnTo>
                <a:lnTo>
                  <a:pt x="4152" y="1380"/>
                </a:lnTo>
                <a:lnTo>
                  <a:pt x="4152" y="1380"/>
                </a:lnTo>
                <a:lnTo>
                  <a:pt x="4150" y="1380"/>
                </a:lnTo>
                <a:lnTo>
                  <a:pt x="4150" y="1380"/>
                </a:lnTo>
                <a:lnTo>
                  <a:pt x="4145" y="1379"/>
                </a:lnTo>
                <a:lnTo>
                  <a:pt x="4143" y="1375"/>
                </a:lnTo>
                <a:lnTo>
                  <a:pt x="4143" y="1370"/>
                </a:lnTo>
                <a:close/>
                <a:moveTo>
                  <a:pt x="4140" y="1263"/>
                </a:moveTo>
                <a:lnTo>
                  <a:pt x="4140" y="1263"/>
                </a:lnTo>
                <a:lnTo>
                  <a:pt x="4138" y="1263"/>
                </a:lnTo>
                <a:lnTo>
                  <a:pt x="4138" y="1265"/>
                </a:lnTo>
                <a:lnTo>
                  <a:pt x="4143" y="1272"/>
                </a:lnTo>
                <a:lnTo>
                  <a:pt x="4143" y="1272"/>
                </a:lnTo>
                <a:lnTo>
                  <a:pt x="4148" y="1277"/>
                </a:lnTo>
                <a:lnTo>
                  <a:pt x="4150" y="1277"/>
                </a:lnTo>
                <a:lnTo>
                  <a:pt x="4150" y="1277"/>
                </a:lnTo>
                <a:lnTo>
                  <a:pt x="4152" y="1277"/>
                </a:lnTo>
                <a:lnTo>
                  <a:pt x="4152" y="1277"/>
                </a:lnTo>
                <a:lnTo>
                  <a:pt x="4153" y="1277"/>
                </a:lnTo>
                <a:lnTo>
                  <a:pt x="4153" y="1277"/>
                </a:lnTo>
                <a:lnTo>
                  <a:pt x="4153" y="1277"/>
                </a:lnTo>
                <a:lnTo>
                  <a:pt x="4153" y="1277"/>
                </a:lnTo>
                <a:lnTo>
                  <a:pt x="4157" y="1281"/>
                </a:lnTo>
                <a:lnTo>
                  <a:pt x="4160" y="1286"/>
                </a:lnTo>
                <a:lnTo>
                  <a:pt x="4164" y="1298"/>
                </a:lnTo>
                <a:lnTo>
                  <a:pt x="4164" y="1298"/>
                </a:lnTo>
                <a:lnTo>
                  <a:pt x="4173" y="1307"/>
                </a:lnTo>
                <a:lnTo>
                  <a:pt x="4173" y="1307"/>
                </a:lnTo>
                <a:lnTo>
                  <a:pt x="4173" y="1316"/>
                </a:lnTo>
                <a:lnTo>
                  <a:pt x="4173" y="1324"/>
                </a:lnTo>
                <a:lnTo>
                  <a:pt x="4173" y="1331"/>
                </a:lnTo>
                <a:lnTo>
                  <a:pt x="4173" y="1331"/>
                </a:lnTo>
                <a:lnTo>
                  <a:pt x="4167" y="1342"/>
                </a:lnTo>
                <a:lnTo>
                  <a:pt x="4166" y="1345"/>
                </a:lnTo>
                <a:lnTo>
                  <a:pt x="4164" y="1351"/>
                </a:lnTo>
                <a:lnTo>
                  <a:pt x="4164" y="1351"/>
                </a:lnTo>
                <a:lnTo>
                  <a:pt x="4164" y="1354"/>
                </a:lnTo>
                <a:lnTo>
                  <a:pt x="4167" y="1356"/>
                </a:lnTo>
                <a:lnTo>
                  <a:pt x="4176" y="1358"/>
                </a:lnTo>
                <a:lnTo>
                  <a:pt x="4176" y="1358"/>
                </a:lnTo>
                <a:lnTo>
                  <a:pt x="4180" y="1359"/>
                </a:lnTo>
                <a:lnTo>
                  <a:pt x="4181" y="1361"/>
                </a:lnTo>
                <a:lnTo>
                  <a:pt x="4180" y="1366"/>
                </a:lnTo>
                <a:lnTo>
                  <a:pt x="4180" y="1366"/>
                </a:lnTo>
                <a:lnTo>
                  <a:pt x="4176" y="1372"/>
                </a:lnTo>
                <a:lnTo>
                  <a:pt x="4174" y="1373"/>
                </a:lnTo>
                <a:lnTo>
                  <a:pt x="4171" y="1377"/>
                </a:lnTo>
                <a:lnTo>
                  <a:pt x="4171" y="1377"/>
                </a:lnTo>
                <a:lnTo>
                  <a:pt x="4174" y="1380"/>
                </a:lnTo>
                <a:lnTo>
                  <a:pt x="4181" y="1382"/>
                </a:lnTo>
                <a:lnTo>
                  <a:pt x="4181" y="1382"/>
                </a:lnTo>
                <a:lnTo>
                  <a:pt x="4187" y="1380"/>
                </a:lnTo>
                <a:lnTo>
                  <a:pt x="4190" y="1379"/>
                </a:lnTo>
                <a:lnTo>
                  <a:pt x="4190" y="1379"/>
                </a:lnTo>
                <a:lnTo>
                  <a:pt x="4201" y="1365"/>
                </a:lnTo>
                <a:lnTo>
                  <a:pt x="4206" y="1358"/>
                </a:lnTo>
                <a:lnTo>
                  <a:pt x="4209" y="1351"/>
                </a:lnTo>
                <a:lnTo>
                  <a:pt x="4209" y="1351"/>
                </a:lnTo>
                <a:lnTo>
                  <a:pt x="4209" y="1345"/>
                </a:lnTo>
                <a:lnTo>
                  <a:pt x="4209" y="1344"/>
                </a:lnTo>
                <a:lnTo>
                  <a:pt x="4209" y="1342"/>
                </a:lnTo>
                <a:lnTo>
                  <a:pt x="4213" y="1340"/>
                </a:lnTo>
                <a:lnTo>
                  <a:pt x="4213" y="1340"/>
                </a:lnTo>
                <a:lnTo>
                  <a:pt x="4222" y="1335"/>
                </a:lnTo>
                <a:lnTo>
                  <a:pt x="4227" y="1328"/>
                </a:lnTo>
                <a:lnTo>
                  <a:pt x="4227" y="1328"/>
                </a:lnTo>
                <a:lnTo>
                  <a:pt x="4232" y="1317"/>
                </a:lnTo>
                <a:lnTo>
                  <a:pt x="4232" y="1312"/>
                </a:lnTo>
                <a:lnTo>
                  <a:pt x="4230" y="1309"/>
                </a:lnTo>
                <a:lnTo>
                  <a:pt x="4230" y="1309"/>
                </a:lnTo>
                <a:lnTo>
                  <a:pt x="4227" y="1309"/>
                </a:lnTo>
                <a:lnTo>
                  <a:pt x="4227" y="1309"/>
                </a:lnTo>
                <a:lnTo>
                  <a:pt x="4223" y="1309"/>
                </a:lnTo>
                <a:lnTo>
                  <a:pt x="4220" y="1312"/>
                </a:lnTo>
                <a:lnTo>
                  <a:pt x="4215" y="1316"/>
                </a:lnTo>
                <a:lnTo>
                  <a:pt x="4215" y="1316"/>
                </a:lnTo>
                <a:lnTo>
                  <a:pt x="4208" y="1317"/>
                </a:lnTo>
                <a:lnTo>
                  <a:pt x="4208" y="1317"/>
                </a:lnTo>
                <a:lnTo>
                  <a:pt x="4204" y="1317"/>
                </a:lnTo>
                <a:lnTo>
                  <a:pt x="4199" y="1314"/>
                </a:lnTo>
                <a:lnTo>
                  <a:pt x="4199" y="1314"/>
                </a:lnTo>
                <a:lnTo>
                  <a:pt x="4194" y="1310"/>
                </a:lnTo>
                <a:lnTo>
                  <a:pt x="4188" y="1305"/>
                </a:lnTo>
                <a:lnTo>
                  <a:pt x="4188" y="1305"/>
                </a:lnTo>
                <a:lnTo>
                  <a:pt x="4185" y="1298"/>
                </a:lnTo>
                <a:lnTo>
                  <a:pt x="4183" y="1297"/>
                </a:lnTo>
                <a:lnTo>
                  <a:pt x="4183" y="1297"/>
                </a:lnTo>
                <a:lnTo>
                  <a:pt x="4183" y="1300"/>
                </a:lnTo>
                <a:lnTo>
                  <a:pt x="4181" y="1303"/>
                </a:lnTo>
                <a:lnTo>
                  <a:pt x="4178" y="1303"/>
                </a:lnTo>
                <a:lnTo>
                  <a:pt x="4178" y="1303"/>
                </a:lnTo>
                <a:lnTo>
                  <a:pt x="4176" y="1303"/>
                </a:lnTo>
                <a:lnTo>
                  <a:pt x="4176" y="1303"/>
                </a:lnTo>
                <a:lnTo>
                  <a:pt x="4174" y="1302"/>
                </a:lnTo>
                <a:lnTo>
                  <a:pt x="4173" y="1298"/>
                </a:lnTo>
                <a:lnTo>
                  <a:pt x="4171" y="1291"/>
                </a:lnTo>
                <a:lnTo>
                  <a:pt x="4171" y="1291"/>
                </a:lnTo>
                <a:lnTo>
                  <a:pt x="4164" y="1279"/>
                </a:lnTo>
                <a:lnTo>
                  <a:pt x="4164" y="1279"/>
                </a:lnTo>
                <a:lnTo>
                  <a:pt x="4162" y="1272"/>
                </a:lnTo>
                <a:lnTo>
                  <a:pt x="4159" y="1269"/>
                </a:lnTo>
                <a:lnTo>
                  <a:pt x="4153" y="1267"/>
                </a:lnTo>
                <a:lnTo>
                  <a:pt x="4153" y="1267"/>
                </a:lnTo>
                <a:lnTo>
                  <a:pt x="4145" y="1265"/>
                </a:lnTo>
                <a:lnTo>
                  <a:pt x="4141" y="1263"/>
                </a:lnTo>
                <a:lnTo>
                  <a:pt x="4141" y="1263"/>
                </a:lnTo>
                <a:lnTo>
                  <a:pt x="4140" y="1263"/>
                </a:lnTo>
                <a:close/>
                <a:moveTo>
                  <a:pt x="2147" y="956"/>
                </a:moveTo>
                <a:lnTo>
                  <a:pt x="2147" y="956"/>
                </a:lnTo>
                <a:lnTo>
                  <a:pt x="2145" y="958"/>
                </a:lnTo>
                <a:lnTo>
                  <a:pt x="2144" y="960"/>
                </a:lnTo>
                <a:lnTo>
                  <a:pt x="2142" y="970"/>
                </a:lnTo>
                <a:lnTo>
                  <a:pt x="2139" y="984"/>
                </a:lnTo>
                <a:lnTo>
                  <a:pt x="2133" y="1000"/>
                </a:lnTo>
                <a:lnTo>
                  <a:pt x="2133" y="1000"/>
                </a:lnTo>
                <a:lnTo>
                  <a:pt x="2128" y="1009"/>
                </a:lnTo>
                <a:lnTo>
                  <a:pt x="2123" y="1014"/>
                </a:lnTo>
                <a:lnTo>
                  <a:pt x="2116" y="1017"/>
                </a:lnTo>
                <a:lnTo>
                  <a:pt x="2109" y="1019"/>
                </a:lnTo>
                <a:lnTo>
                  <a:pt x="2093" y="1023"/>
                </a:lnTo>
                <a:lnTo>
                  <a:pt x="2084" y="1026"/>
                </a:lnTo>
                <a:lnTo>
                  <a:pt x="2077" y="1033"/>
                </a:lnTo>
                <a:lnTo>
                  <a:pt x="2077" y="1033"/>
                </a:lnTo>
                <a:lnTo>
                  <a:pt x="2067" y="1044"/>
                </a:lnTo>
                <a:lnTo>
                  <a:pt x="2064" y="1047"/>
                </a:lnTo>
                <a:lnTo>
                  <a:pt x="2064" y="1049"/>
                </a:lnTo>
                <a:lnTo>
                  <a:pt x="2064" y="1052"/>
                </a:lnTo>
                <a:lnTo>
                  <a:pt x="2067" y="1057"/>
                </a:lnTo>
                <a:lnTo>
                  <a:pt x="2076" y="1073"/>
                </a:lnTo>
                <a:lnTo>
                  <a:pt x="2076" y="1073"/>
                </a:lnTo>
                <a:lnTo>
                  <a:pt x="2079" y="1082"/>
                </a:lnTo>
                <a:lnTo>
                  <a:pt x="2079" y="1087"/>
                </a:lnTo>
                <a:lnTo>
                  <a:pt x="2077" y="1094"/>
                </a:lnTo>
                <a:lnTo>
                  <a:pt x="2074" y="1098"/>
                </a:lnTo>
                <a:lnTo>
                  <a:pt x="2064" y="1110"/>
                </a:lnTo>
                <a:lnTo>
                  <a:pt x="2060" y="1117"/>
                </a:lnTo>
                <a:lnTo>
                  <a:pt x="2057" y="1127"/>
                </a:lnTo>
                <a:lnTo>
                  <a:pt x="2057" y="1127"/>
                </a:lnTo>
                <a:lnTo>
                  <a:pt x="2055" y="1138"/>
                </a:lnTo>
                <a:lnTo>
                  <a:pt x="2055" y="1145"/>
                </a:lnTo>
                <a:lnTo>
                  <a:pt x="2057" y="1150"/>
                </a:lnTo>
                <a:lnTo>
                  <a:pt x="2058" y="1155"/>
                </a:lnTo>
                <a:lnTo>
                  <a:pt x="2065" y="1164"/>
                </a:lnTo>
                <a:lnTo>
                  <a:pt x="2069" y="1171"/>
                </a:lnTo>
                <a:lnTo>
                  <a:pt x="2072" y="1180"/>
                </a:lnTo>
                <a:lnTo>
                  <a:pt x="2072" y="1180"/>
                </a:lnTo>
                <a:lnTo>
                  <a:pt x="2076" y="1188"/>
                </a:lnTo>
                <a:lnTo>
                  <a:pt x="2079" y="1195"/>
                </a:lnTo>
                <a:lnTo>
                  <a:pt x="2081" y="1197"/>
                </a:lnTo>
                <a:lnTo>
                  <a:pt x="2084" y="1199"/>
                </a:lnTo>
                <a:lnTo>
                  <a:pt x="2084" y="1199"/>
                </a:lnTo>
                <a:lnTo>
                  <a:pt x="2091" y="1197"/>
                </a:lnTo>
                <a:lnTo>
                  <a:pt x="2098" y="1195"/>
                </a:lnTo>
                <a:lnTo>
                  <a:pt x="2098" y="1195"/>
                </a:lnTo>
                <a:lnTo>
                  <a:pt x="2109" y="1192"/>
                </a:lnTo>
                <a:lnTo>
                  <a:pt x="2118" y="1188"/>
                </a:lnTo>
                <a:lnTo>
                  <a:pt x="2125" y="1185"/>
                </a:lnTo>
                <a:lnTo>
                  <a:pt x="2125" y="1185"/>
                </a:lnTo>
                <a:lnTo>
                  <a:pt x="2126" y="1169"/>
                </a:lnTo>
                <a:lnTo>
                  <a:pt x="2132" y="1150"/>
                </a:lnTo>
                <a:lnTo>
                  <a:pt x="2137" y="1127"/>
                </a:lnTo>
                <a:lnTo>
                  <a:pt x="2137" y="1127"/>
                </a:lnTo>
                <a:lnTo>
                  <a:pt x="2149" y="1082"/>
                </a:lnTo>
                <a:lnTo>
                  <a:pt x="2154" y="1063"/>
                </a:lnTo>
                <a:lnTo>
                  <a:pt x="2156" y="1045"/>
                </a:lnTo>
                <a:lnTo>
                  <a:pt x="2156" y="1045"/>
                </a:lnTo>
                <a:lnTo>
                  <a:pt x="2158" y="1021"/>
                </a:lnTo>
                <a:lnTo>
                  <a:pt x="2159" y="1014"/>
                </a:lnTo>
                <a:lnTo>
                  <a:pt x="2163" y="1012"/>
                </a:lnTo>
                <a:lnTo>
                  <a:pt x="2163" y="1012"/>
                </a:lnTo>
                <a:lnTo>
                  <a:pt x="2165" y="1014"/>
                </a:lnTo>
                <a:lnTo>
                  <a:pt x="2165" y="1014"/>
                </a:lnTo>
                <a:lnTo>
                  <a:pt x="2168" y="1017"/>
                </a:lnTo>
                <a:lnTo>
                  <a:pt x="2168" y="1017"/>
                </a:lnTo>
                <a:lnTo>
                  <a:pt x="2170" y="1016"/>
                </a:lnTo>
                <a:lnTo>
                  <a:pt x="2170" y="1009"/>
                </a:lnTo>
                <a:lnTo>
                  <a:pt x="2170" y="1009"/>
                </a:lnTo>
                <a:lnTo>
                  <a:pt x="2168" y="998"/>
                </a:lnTo>
                <a:lnTo>
                  <a:pt x="2166" y="982"/>
                </a:lnTo>
                <a:lnTo>
                  <a:pt x="2161" y="968"/>
                </a:lnTo>
                <a:lnTo>
                  <a:pt x="2158" y="963"/>
                </a:lnTo>
                <a:lnTo>
                  <a:pt x="2154" y="960"/>
                </a:lnTo>
                <a:lnTo>
                  <a:pt x="2154" y="960"/>
                </a:lnTo>
                <a:lnTo>
                  <a:pt x="2151" y="958"/>
                </a:lnTo>
                <a:lnTo>
                  <a:pt x="2147" y="956"/>
                </a:lnTo>
                <a:close/>
                <a:moveTo>
                  <a:pt x="3653" y="902"/>
                </a:moveTo>
                <a:lnTo>
                  <a:pt x="3653" y="902"/>
                </a:lnTo>
                <a:lnTo>
                  <a:pt x="3651" y="904"/>
                </a:lnTo>
                <a:lnTo>
                  <a:pt x="3649" y="906"/>
                </a:lnTo>
                <a:lnTo>
                  <a:pt x="3646" y="913"/>
                </a:lnTo>
                <a:lnTo>
                  <a:pt x="3646" y="913"/>
                </a:lnTo>
                <a:lnTo>
                  <a:pt x="3639" y="925"/>
                </a:lnTo>
                <a:lnTo>
                  <a:pt x="3637" y="932"/>
                </a:lnTo>
                <a:lnTo>
                  <a:pt x="3637" y="941"/>
                </a:lnTo>
                <a:lnTo>
                  <a:pt x="3637" y="941"/>
                </a:lnTo>
                <a:lnTo>
                  <a:pt x="3637" y="949"/>
                </a:lnTo>
                <a:lnTo>
                  <a:pt x="3639" y="956"/>
                </a:lnTo>
                <a:lnTo>
                  <a:pt x="3641" y="963"/>
                </a:lnTo>
                <a:lnTo>
                  <a:pt x="3641" y="974"/>
                </a:lnTo>
                <a:lnTo>
                  <a:pt x="3641" y="974"/>
                </a:lnTo>
                <a:lnTo>
                  <a:pt x="3639" y="984"/>
                </a:lnTo>
                <a:lnTo>
                  <a:pt x="3635" y="995"/>
                </a:lnTo>
                <a:lnTo>
                  <a:pt x="3630" y="1005"/>
                </a:lnTo>
                <a:lnTo>
                  <a:pt x="3625" y="1012"/>
                </a:lnTo>
                <a:lnTo>
                  <a:pt x="3625" y="1012"/>
                </a:lnTo>
                <a:lnTo>
                  <a:pt x="3621" y="1016"/>
                </a:lnTo>
                <a:lnTo>
                  <a:pt x="3618" y="1017"/>
                </a:lnTo>
                <a:lnTo>
                  <a:pt x="3618" y="1017"/>
                </a:lnTo>
                <a:lnTo>
                  <a:pt x="3613" y="1014"/>
                </a:lnTo>
                <a:lnTo>
                  <a:pt x="3607" y="1010"/>
                </a:lnTo>
                <a:lnTo>
                  <a:pt x="3607" y="1010"/>
                </a:lnTo>
                <a:lnTo>
                  <a:pt x="3602" y="1009"/>
                </a:lnTo>
                <a:lnTo>
                  <a:pt x="3600" y="1003"/>
                </a:lnTo>
                <a:lnTo>
                  <a:pt x="3595" y="1000"/>
                </a:lnTo>
                <a:lnTo>
                  <a:pt x="3588" y="995"/>
                </a:lnTo>
                <a:lnTo>
                  <a:pt x="3588" y="995"/>
                </a:lnTo>
                <a:lnTo>
                  <a:pt x="3566" y="986"/>
                </a:lnTo>
                <a:lnTo>
                  <a:pt x="3553" y="981"/>
                </a:lnTo>
                <a:lnTo>
                  <a:pt x="3545" y="974"/>
                </a:lnTo>
                <a:lnTo>
                  <a:pt x="3545" y="974"/>
                </a:lnTo>
                <a:lnTo>
                  <a:pt x="3539" y="968"/>
                </a:lnTo>
                <a:lnTo>
                  <a:pt x="3539" y="965"/>
                </a:lnTo>
                <a:lnTo>
                  <a:pt x="3541" y="962"/>
                </a:lnTo>
                <a:lnTo>
                  <a:pt x="3545" y="956"/>
                </a:lnTo>
                <a:lnTo>
                  <a:pt x="3545" y="956"/>
                </a:lnTo>
                <a:lnTo>
                  <a:pt x="3550" y="944"/>
                </a:lnTo>
                <a:lnTo>
                  <a:pt x="3555" y="937"/>
                </a:lnTo>
                <a:lnTo>
                  <a:pt x="3559" y="934"/>
                </a:lnTo>
                <a:lnTo>
                  <a:pt x="3559" y="934"/>
                </a:lnTo>
                <a:lnTo>
                  <a:pt x="3564" y="928"/>
                </a:lnTo>
                <a:lnTo>
                  <a:pt x="3564" y="927"/>
                </a:lnTo>
                <a:lnTo>
                  <a:pt x="3560" y="923"/>
                </a:lnTo>
                <a:lnTo>
                  <a:pt x="3555" y="920"/>
                </a:lnTo>
                <a:lnTo>
                  <a:pt x="3555" y="920"/>
                </a:lnTo>
                <a:lnTo>
                  <a:pt x="3548" y="916"/>
                </a:lnTo>
                <a:lnTo>
                  <a:pt x="3539" y="914"/>
                </a:lnTo>
                <a:lnTo>
                  <a:pt x="3517" y="914"/>
                </a:lnTo>
                <a:lnTo>
                  <a:pt x="3517" y="914"/>
                </a:lnTo>
                <a:lnTo>
                  <a:pt x="3508" y="914"/>
                </a:lnTo>
                <a:lnTo>
                  <a:pt x="3508" y="914"/>
                </a:lnTo>
                <a:lnTo>
                  <a:pt x="3501" y="914"/>
                </a:lnTo>
                <a:lnTo>
                  <a:pt x="3496" y="914"/>
                </a:lnTo>
                <a:lnTo>
                  <a:pt x="3494" y="918"/>
                </a:lnTo>
                <a:lnTo>
                  <a:pt x="3492" y="921"/>
                </a:lnTo>
                <a:lnTo>
                  <a:pt x="3492" y="921"/>
                </a:lnTo>
                <a:lnTo>
                  <a:pt x="3494" y="927"/>
                </a:lnTo>
                <a:lnTo>
                  <a:pt x="3496" y="930"/>
                </a:lnTo>
                <a:lnTo>
                  <a:pt x="3498" y="932"/>
                </a:lnTo>
                <a:lnTo>
                  <a:pt x="3496" y="932"/>
                </a:lnTo>
                <a:lnTo>
                  <a:pt x="3496" y="932"/>
                </a:lnTo>
                <a:lnTo>
                  <a:pt x="3489" y="932"/>
                </a:lnTo>
                <a:lnTo>
                  <a:pt x="3489" y="932"/>
                </a:lnTo>
                <a:lnTo>
                  <a:pt x="3473" y="930"/>
                </a:lnTo>
                <a:lnTo>
                  <a:pt x="3473" y="930"/>
                </a:lnTo>
                <a:lnTo>
                  <a:pt x="3464" y="930"/>
                </a:lnTo>
                <a:lnTo>
                  <a:pt x="3459" y="934"/>
                </a:lnTo>
                <a:lnTo>
                  <a:pt x="3459" y="934"/>
                </a:lnTo>
                <a:lnTo>
                  <a:pt x="3456" y="939"/>
                </a:lnTo>
                <a:lnTo>
                  <a:pt x="3452" y="944"/>
                </a:lnTo>
                <a:lnTo>
                  <a:pt x="3449" y="958"/>
                </a:lnTo>
                <a:lnTo>
                  <a:pt x="3449" y="958"/>
                </a:lnTo>
                <a:lnTo>
                  <a:pt x="3447" y="967"/>
                </a:lnTo>
                <a:lnTo>
                  <a:pt x="3447" y="970"/>
                </a:lnTo>
                <a:lnTo>
                  <a:pt x="3445" y="972"/>
                </a:lnTo>
                <a:lnTo>
                  <a:pt x="3443" y="972"/>
                </a:lnTo>
                <a:lnTo>
                  <a:pt x="3443" y="972"/>
                </a:lnTo>
                <a:lnTo>
                  <a:pt x="3436" y="970"/>
                </a:lnTo>
                <a:lnTo>
                  <a:pt x="3426" y="967"/>
                </a:lnTo>
                <a:lnTo>
                  <a:pt x="3409" y="958"/>
                </a:lnTo>
                <a:lnTo>
                  <a:pt x="3409" y="958"/>
                </a:lnTo>
                <a:lnTo>
                  <a:pt x="3402" y="956"/>
                </a:lnTo>
                <a:lnTo>
                  <a:pt x="3402" y="956"/>
                </a:lnTo>
                <a:lnTo>
                  <a:pt x="3395" y="958"/>
                </a:lnTo>
                <a:lnTo>
                  <a:pt x="3388" y="963"/>
                </a:lnTo>
                <a:lnTo>
                  <a:pt x="3388" y="963"/>
                </a:lnTo>
                <a:lnTo>
                  <a:pt x="3363" y="984"/>
                </a:lnTo>
                <a:lnTo>
                  <a:pt x="3349" y="996"/>
                </a:lnTo>
                <a:lnTo>
                  <a:pt x="3337" y="1005"/>
                </a:lnTo>
                <a:lnTo>
                  <a:pt x="3337" y="1005"/>
                </a:lnTo>
                <a:lnTo>
                  <a:pt x="3332" y="1009"/>
                </a:lnTo>
                <a:lnTo>
                  <a:pt x="3327" y="1014"/>
                </a:lnTo>
                <a:lnTo>
                  <a:pt x="3323" y="1024"/>
                </a:lnTo>
                <a:lnTo>
                  <a:pt x="3316" y="1045"/>
                </a:lnTo>
                <a:lnTo>
                  <a:pt x="3314" y="1047"/>
                </a:lnTo>
                <a:lnTo>
                  <a:pt x="3314" y="1047"/>
                </a:lnTo>
                <a:lnTo>
                  <a:pt x="3311" y="1050"/>
                </a:lnTo>
                <a:lnTo>
                  <a:pt x="3306" y="1054"/>
                </a:lnTo>
                <a:lnTo>
                  <a:pt x="3295" y="1056"/>
                </a:lnTo>
                <a:lnTo>
                  <a:pt x="3283" y="1059"/>
                </a:lnTo>
                <a:lnTo>
                  <a:pt x="3269" y="1063"/>
                </a:lnTo>
                <a:lnTo>
                  <a:pt x="3269" y="1063"/>
                </a:lnTo>
                <a:lnTo>
                  <a:pt x="3250" y="1070"/>
                </a:lnTo>
                <a:lnTo>
                  <a:pt x="3229" y="1080"/>
                </a:lnTo>
                <a:lnTo>
                  <a:pt x="3213" y="1092"/>
                </a:lnTo>
                <a:lnTo>
                  <a:pt x="3208" y="1098"/>
                </a:lnTo>
                <a:lnTo>
                  <a:pt x="3204" y="1103"/>
                </a:lnTo>
                <a:lnTo>
                  <a:pt x="3204" y="1103"/>
                </a:lnTo>
                <a:lnTo>
                  <a:pt x="3203" y="1110"/>
                </a:lnTo>
                <a:lnTo>
                  <a:pt x="3203" y="1112"/>
                </a:lnTo>
                <a:lnTo>
                  <a:pt x="3203" y="1112"/>
                </a:lnTo>
                <a:lnTo>
                  <a:pt x="3201" y="1112"/>
                </a:lnTo>
                <a:lnTo>
                  <a:pt x="3201" y="1112"/>
                </a:lnTo>
                <a:lnTo>
                  <a:pt x="3197" y="1108"/>
                </a:lnTo>
                <a:lnTo>
                  <a:pt x="3194" y="1105"/>
                </a:lnTo>
                <a:lnTo>
                  <a:pt x="3194" y="1105"/>
                </a:lnTo>
                <a:lnTo>
                  <a:pt x="3192" y="1112"/>
                </a:lnTo>
                <a:lnTo>
                  <a:pt x="3190" y="1120"/>
                </a:lnTo>
                <a:lnTo>
                  <a:pt x="3189" y="1127"/>
                </a:lnTo>
                <a:lnTo>
                  <a:pt x="3189" y="1127"/>
                </a:lnTo>
                <a:lnTo>
                  <a:pt x="3194" y="1143"/>
                </a:lnTo>
                <a:lnTo>
                  <a:pt x="3196" y="1150"/>
                </a:lnTo>
                <a:lnTo>
                  <a:pt x="3196" y="1159"/>
                </a:lnTo>
                <a:lnTo>
                  <a:pt x="3196" y="1159"/>
                </a:lnTo>
                <a:lnTo>
                  <a:pt x="3194" y="1169"/>
                </a:lnTo>
                <a:lnTo>
                  <a:pt x="3192" y="1176"/>
                </a:lnTo>
                <a:lnTo>
                  <a:pt x="3190" y="1183"/>
                </a:lnTo>
                <a:lnTo>
                  <a:pt x="3190" y="1190"/>
                </a:lnTo>
                <a:lnTo>
                  <a:pt x="3190" y="1190"/>
                </a:lnTo>
                <a:lnTo>
                  <a:pt x="3194" y="1199"/>
                </a:lnTo>
                <a:lnTo>
                  <a:pt x="3199" y="1209"/>
                </a:lnTo>
                <a:lnTo>
                  <a:pt x="3206" y="1220"/>
                </a:lnTo>
                <a:lnTo>
                  <a:pt x="3211" y="1230"/>
                </a:lnTo>
                <a:lnTo>
                  <a:pt x="3211" y="1230"/>
                </a:lnTo>
                <a:lnTo>
                  <a:pt x="3217" y="1241"/>
                </a:lnTo>
                <a:lnTo>
                  <a:pt x="3218" y="1248"/>
                </a:lnTo>
                <a:lnTo>
                  <a:pt x="3220" y="1258"/>
                </a:lnTo>
                <a:lnTo>
                  <a:pt x="3220" y="1258"/>
                </a:lnTo>
                <a:lnTo>
                  <a:pt x="3224" y="1272"/>
                </a:lnTo>
                <a:lnTo>
                  <a:pt x="3227" y="1284"/>
                </a:lnTo>
                <a:lnTo>
                  <a:pt x="3227" y="1288"/>
                </a:lnTo>
                <a:lnTo>
                  <a:pt x="3227" y="1293"/>
                </a:lnTo>
                <a:lnTo>
                  <a:pt x="3225" y="1297"/>
                </a:lnTo>
                <a:lnTo>
                  <a:pt x="3222" y="1302"/>
                </a:lnTo>
                <a:lnTo>
                  <a:pt x="3222" y="1302"/>
                </a:lnTo>
                <a:lnTo>
                  <a:pt x="3215" y="1307"/>
                </a:lnTo>
                <a:lnTo>
                  <a:pt x="3211" y="1310"/>
                </a:lnTo>
                <a:lnTo>
                  <a:pt x="3210" y="1312"/>
                </a:lnTo>
                <a:lnTo>
                  <a:pt x="3211" y="1316"/>
                </a:lnTo>
                <a:lnTo>
                  <a:pt x="3217" y="1321"/>
                </a:lnTo>
                <a:lnTo>
                  <a:pt x="3217" y="1321"/>
                </a:lnTo>
                <a:lnTo>
                  <a:pt x="3224" y="1328"/>
                </a:lnTo>
                <a:lnTo>
                  <a:pt x="3231" y="1331"/>
                </a:lnTo>
                <a:lnTo>
                  <a:pt x="3238" y="1335"/>
                </a:lnTo>
                <a:lnTo>
                  <a:pt x="3246" y="1335"/>
                </a:lnTo>
                <a:lnTo>
                  <a:pt x="3246" y="1335"/>
                </a:lnTo>
                <a:lnTo>
                  <a:pt x="3253" y="1335"/>
                </a:lnTo>
                <a:lnTo>
                  <a:pt x="3262" y="1333"/>
                </a:lnTo>
                <a:lnTo>
                  <a:pt x="3262" y="1333"/>
                </a:lnTo>
                <a:lnTo>
                  <a:pt x="3274" y="1328"/>
                </a:lnTo>
                <a:lnTo>
                  <a:pt x="3279" y="1323"/>
                </a:lnTo>
                <a:lnTo>
                  <a:pt x="3285" y="1319"/>
                </a:lnTo>
                <a:lnTo>
                  <a:pt x="3293" y="1316"/>
                </a:lnTo>
                <a:lnTo>
                  <a:pt x="3293" y="1316"/>
                </a:lnTo>
                <a:lnTo>
                  <a:pt x="3311" y="1310"/>
                </a:lnTo>
                <a:lnTo>
                  <a:pt x="3318" y="1309"/>
                </a:lnTo>
                <a:lnTo>
                  <a:pt x="3328" y="1307"/>
                </a:lnTo>
                <a:lnTo>
                  <a:pt x="3328" y="1307"/>
                </a:lnTo>
                <a:lnTo>
                  <a:pt x="3346" y="1305"/>
                </a:lnTo>
                <a:lnTo>
                  <a:pt x="3351" y="1303"/>
                </a:lnTo>
                <a:lnTo>
                  <a:pt x="3356" y="1298"/>
                </a:lnTo>
                <a:lnTo>
                  <a:pt x="3356" y="1298"/>
                </a:lnTo>
                <a:lnTo>
                  <a:pt x="3361" y="1288"/>
                </a:lnTo>
                <a:lnTo>
                  <a:pt x="3365" y="1286"/>
                </a:lnTo>
                <a:lnTo>
                  <a:pt x="3372" y="1281"/>
                </a:lnTo>
                <a:lnTo>
                  <a:pt x="3372" y="1281"/>
                </a:lnTo>
                <a:lnTo>
                  <a:pt x="3384" y="1274"/>
                </a:lnTo>
                <a:lnTo>
                  <a:pt x="3388" y="1272"/>
                </a:lnTo>
                <a:lnTo>
                  <a:pt x="3395" y="1270"/>
                </a:lnTo>
                <a:lnTo>
                  <a:pt x="3395" y="1270"/>
                </a:lnTo>
                <a:lnTo>
                  <a:pt x="3398" y="1270"/>
                </a:lnTo>
                <a:lnTo>
                  <a:pt x="3398" y="1270"/>
                </a:lnTo>
                <a:lnTo>
                  <a:pt x="3403" y="1270"/>
                </a:lnTo>
                <a:lnTo>
                  <a:pt x="3403" y="1270"/>
                </a:lnTo>
                <a:lnTo>
                  <a:pt x="3407" y="1272"/>
                </a:lnTo>
                <a:lnTo>
                  <a:pt x="3407" y="1272"/>
                </a:lnTo>
                <a:lnTo>
                  <a:pt x="3414" y="1270"/>
                </a:lnTo>
                <a:lnTo>
                  <a:pt x="3423" y="1265"/>
                </a:lnTo>
                <a:lnTo>
                  <a:pt x="3423" y="1265"/>
                </a:lnTo>
                <a:lnTo>
                  <a:pt x="3428" y="1260"/>
                </a:lnTo>
                <a:lnTo>
                  <a:pt x="3431" y="1256"/>
                </a:lnTo>
                <a:lnTo>
                  <a:pt x="3438" y="1255"/>
                </a:lnTo>
                <a:lnTo>
                  <a:pt x="3454" y="1255"/>
                </a:lnTo>
                <a:lnTo>
                  <a:pt x="3454" y="1255"/>
                </a:lnTo>
                <a:lnTo>
                  <a:pt x="3471" y="1255"/>
                </a:lnTo>
                <a:lnTo>
                  <a:pt x="3485" y="1256"/>
                </a:lnTo>
                <a:lnTo>
                  <a:pt x="3503" y="1262"/>
                </a:lnTo>
                <a:lnTo>
                  <a:pt x="3503" y="1262"/>
                </a:lnTo>
                <a:lnTo>
                  <a:pt x="3522" y="1270"/>
                </a:lnTo>
                <a:lnTo>
                  <a:pt x="3529" y="1276"/>
                </a:lnTo>
                <a:lnTo>
                  <a:pt x="3534" y="1281"/>
                </a:lnTo>
                <a:lnTo>
                  <a:pt x="3534" y="1281"/>
                </a:lnTo>
                <a:lnTo>
                  <a:pt x="3541" y="1291"/>
                </a:lnTo>
                <a:lnTo>
                  <a:pt x="3546" y="1297"/>
                </a:lnTo>
                <a:lnTo>
                  <a:pt x="3546" y="1297"/>
                </a:lnTo>
                <a:lnTo>
                  <a:pt x="3546" y="1297"/>
                </a:lnTo>
                <a:lnTo>
                  <a:pt x="3546" y="1297"/>
                </a:lnTo>
                <a:lnTo>
                  <a:pt x="3550" y="1295"/>
                </a:lnTo>
                <a:lnTo>
                  <a:pt x="3557" y="1290"/>
                </a:lnTo>
                <a:lnTo>
                  <a:pt x="3557" y="1290"/>
                </a:lnTo>
                <a:lnTo>
                  <a:pt x="3573" y="1277"/>
                </a:lnTo>
                <a:lnTo>
                  <a:pt x="3583" y="1270"/>
                </a:lnTo>
                <a:lnTo>
                  <a:pt x="3583" y="1270"/>
                </a:lnTo>
                <a:lnTo>
                  <a:pt x="3581" y="1277"/>
                </a:lnTo>
                <a:lnTo>
                  <a:pt x="3580" y="1284"/>
                </a:lnTo>
                <a:lnTo>
                  <a:pt x="3578" y="1290"/>
                </a:lnTo>
                <a:lnTo>
                  <a:pt x="3578" y="1290"/>
                </a:lnTo>
                <a:lnTo>
                  <a:pt x="3574" y="1293"/>
                </a:lnTo>
                <a:lnTo>
                  <a:pt x="3573" y="1298"/>
                </a:lnTo>
                <a:lnTo>
                  <a:pt x="3573" y="1305"/>
                </a:lnTo>
                <a:lnTo>
                  <a:pt x="3573" y="1305"/>
                </a:lnTo>
                <a:lnTo>
                  <a:pt x="3573" y="1305"/>
                </a:lnTo>
                <a:lnTo>
                  <a:pt x="3573" y="1305"/>
                </a:lnTo>
                <a:lnTo>
                  <a:pt x="3580" y="1300"/>
                </a:lnTo>
                <a:lnTo>
                  <a:pt x="3585" y="1297"/>
                </a:lnTo>
                <a:lnTo>
                  <a:pt x="3585" y="1297"/>
                </a:lnTo>
                <a:lnTo>
                  <a:pt x="3585" y="1297"/>
                </a:lnTo>
                <a:lnTo>
                  <a:pt x="3585" y="1297"/>
                </a:lnTo>
                <a:lnTo>
                  <a:pt x="3586" y="1305"/>
                </a:lnTo>
                <a:lnTo>
                  <a:pt x="3590" y="1317"/>
                </a:lnTo>
                <a:lnTo>
                  <a:pt x="3590" y="1317"/>
                </a:lnTo>
                <a:lnTo>
                  <a:pt x="3593" y="1319"/>
                </a:lnTo>
                <a:lnTo>
                  <a:pt x="3595" y="1319"/>
                </a:lnTo>
                <a:lnTo>
                  <a:pt x="3599" y="1323"/>
                </a:lnTo>
                <a:lnTo>
                  <a:pt x="3599" y="1323"/>
                </a:lnTo>
                <a:lnTo>
                  <a:pt x="3606" y="1331"/>
                </a:lnTo>
                <a:lnTo>
                  <a:pt x="3609" y="1337"/>
                </a:lnTo>
                <a:lnTo>
                  <a:pt x="3613" y="1344"/>
                </a:lnTo>
                <a:lnTo>
                  <a:pt x="3613" y="1344"/>
                </a:lnTo>
                <a:lnTo>
                  <a:pt x="3618" y="1352"/>
                </a:lnTo>
                <a:lnTo>
                  <a:pt x="3627" y="1359"/>
                </a:lnTo>
                <a:lnTo>
                  <a:pt x="3637" y="1365"/>
                </a:lnTo>
                <a:lnTo>
                  <a:pt x="3646" y="1368"/>
                </a:lnTo>
                <a:lnTo>
                  <a:pt x="3646" y="1368"/>
                </a:lnTo>
                <a:lnTo>
                  <a:pt x="3660" y="1368"/>
                </a:lnTo>
                <a:lnTo>
                  <a:pt x="3660" y="1368"/>
                </a:lnTo>
                <a:lnTo>
                  <a:pt x="3675" y="1366"/>
                </a:lnTo>
                <a:lnTo>
                  <a:pt x="3675" y="1366"/>
                </a:lnTo>
                <a:lnTo>
                  <a:pt x="3681" y="1365"/>
                </a:lnTo>
                <a:lnTo>
                  <a:pt x="3682" y="1363"/>
                </a:lnTo>
                <a:lnTo>
                  <a:pt x="3686" y="1359"/>
                </a:lnTo>
                <a:lnTo>
                  <a:pt x="3689" y="1359"/>
                </a:lnTo>
                <a:lnTo>
                  <a:pt x="3689" y="1359"/>
                </a:lnTo>
                <a:lnTo>
                  <a:pt x="3693" y="1359"/>
                </a:lnTo>
                <a:lnTo>
                  <a:pt x="3693" y="1359"/>
                </a:lnTo>
                <a:lnTo>
                  <a:pt x="3698" y="1363"/>
                </a:lnTo>
                <a:lnTo>
                  <a:pt x="3698" y="1366"/>
                </a:lnTo>
                <a:lnTo>
                  <a:pt x="3702" y="1370"/>
                </a:lnTo>
                <a:lnTo>
                  <a:pt x="3709" y="1370"/>
                </a:lnTo>
                <a:lnTo>
                  <a:pt x="3709" y="1370"/>
                </a:lnTo>
                <a:lnTo>
                  <a:pt x="3714" y="1370"/>
                </a:lnTo>
                <a:lnTo>
                  <a:pt x="3714" y="1370"/>
                </a:lnTo>
                <a:lnTo>
                  <a:pt x="3728" y="1368"/>
                </a:lnTo>
                <a:lnTo>
                  <a:pt x="3737" y="1365"/>
                </a:lnTo>
                <a:lnTo>
                  <a:pt x="3749" y="1356"/>
                </a:lnTo>
                <a:lnTo>
                  <a:pt x="3749" y="1356"/>
                </a:lnTo>
                <a:lnTo>
                  <a:pt x="3754" y="1354"/>
                </a:lnTo>
                <a:lnTo>
                  <a:pt x="3754" y="1354"/>
                </a:lnTo>
                <a:lnTo>
                  <a:pt x="3757" y="1356"/>
                </a:lnTo>
                <a:lnTo>
                  <a:pt x="3757" y="1356"/>
                </a:lnTo>
                <a:lnTo>
                  <a:pt x="3761" y="1356"/>
                </a:lnTo>
                <a:lnTo>
                  <a:pt x="3761" y="1356"/>
                </a:lnTo>
                <a:lnTo>
                  <a:pt x="3764" y="1354"/>
                </a:lnTo>
                <a:lnTo>
                  <a:pt x="3770" y="1349"/>
                </a:lnTo>
                <a:lnTo>
                  <a:pt x="3770" y="1349"/>
                </a:lnTo>
                <a:lnTo>
                  <a:pt x="3780" y="1335"/>
                </a:lnTo>
                <a:lnTo>
                  <a:pt x="3782" y="1330"/>
                </a:lnTo>
                <a:lnTo>
                  <a:pt x="3784" y="1319"/>
                </a:lnTo>
                <a:lnTo>
                  <a:pt x="3784" y="1319"/>
                </a:lnTo>
                <a:lnTo>
                  <a:pt x="3787" y="1300"/>
                </a:lnTo>
                <a:lnTo>
                  <a:pt x="3789" y="1291"/>
                </a:lnTo>
                <a:lnTo>
                  <a:pt x="3796" y="1281"/>
                </a:lnTo>
                <a:lnTo>
                  <a:pt x="3796" y="1281"/>
                </a:lnTo>
                <a:lnTo>
                  <a:pt x="3801" y="1272"/>
                </a:lnTo>
                <a:lnTo>
                  <a:pt x="3806" y="1267"/>
                </a:lnTo>
                <a:lnTo>
                  <a:pt x="3810" y="1262"/>
                </a:lnTo>
                <a:lnTo>
                  <a:pt x="3815" y="1248"/>
                </a:lnTo>
                <a:lnTo>
                  <a:pt x="3815" y="1248"/>
                </a:lnTo>
                <a:lnTo>
                  <a:pt x="3825" y="1211"/>
                </a:lnTo>
                <a:lnTo>
                  <a:pt x="3829" y="1195"/>
                </a:lnTo>
                <a:lnTo>
                  <a:pt x="3831" y="1180"/>
                </a:lnTo>
                <a:lnTo>
                  <a:pt x="3831" y="1180"/>
                </a:lnTo>
                <a:lnTo>
                  <a:pt x="3829" y="1166"/>
                </a:lnTo>
                <a:lnTo>
                  <a:pt x="3825" y="1148"/>
                </a:lnTo>
                <a:lnTo>
                  <a:pt x="3825" y="1148"/>
                </a:lnTo>
                <a:lnTo>
                  <a:pt x="3824" y="1136"/>
                </a:lnTo>
                <a:lnTo>
                  <a:pt x="3822" y="1129"/>
                </a:lnTo>
                <a:lnTo>
                  <a:pt x="3817" y="1124"/>
                </a:lnTo>
                <a:lnTo>
                  <a:pt x="3810" y="1119"/>
                </a:lnTo>
                <a:lnTo>
                  <a:pt x="3810" y="1119"/>
                </a:lnTo>
                <a:lnTo>
                  <a:pt x="3794" y="1110"/>
                </a:lnTo>
                <a:lnTo>
                  <a:pt x="3791" y="1106"/>
                </a:lnTo>
                <a:lnTo>
                  <a:pt x="3787" y="1099"/>
                </a:lnTo>
                <a:lnTo>
                  <a:pt x="3787" y="1099"/>
                </a:lnTo>
                <a:lnTo>
                  <a:pt x="3785" y="1091"/>
                </a:lnTo>
                <a:lnTo>
                  <a:pt x="3785" y="1085"/>
                </a:lnTo>
                <a:lnTo>
                  <a:pt x="3784" y="1082"/>
                </a:lnTo>
                <a:lnTo>
                  <a:pt x="3780" y="1082"/>
                </a:lnTo>
                <a:lnTo>
                  <a:pt x="3780" y="1082"/>
                </a:lnTo>
                <a:lnTo>
                  <a:pt x="3773" y="1082"/>
                </a:lnTo>
                <a:lnTo>
                  <a:pt x="3773" y="1082"/>
                </a:lnTo>
                <a:lnTo>
                  <a:pt x="3768" y="1080"/>
                </a:lnTo>
                <a:lnTo>
                  <a:pt x="3766" y="1078"/>
                </a:lnTo>
                <a:lnTo>
                  <a:pt x="3764" y="1075"/>
                </a:lnTo>
                <a:lnTo>
                  <a:pt x="3764" y="1075"/>
                </a:lnTo>
                <a:lnTo>
                  <a:pt x="3759" y="1064"/>
                </a:lnTo>
                <a:lnTo>
                  <a:pt x="3756" y="1059"/>
                </a:lnTo>
                <a:lnTo>
                  <a:pt x="3752" y="1054"/>
                </a:lnTo>
                <a:lnTo>
                  <a:pt x="3752" y="1054"/>
                </a:lnTo>
                <a:lnTo>
                  <a:pt x="3745" y="1049"/>
                </a:lnTo>
                <a:lnTo>
                  <a:pt x="3740" y="1045"/>
                </a:lnTo>
                <a:lnTo>
                  <a:pt x="3731" y="1044"/>
                </a:lnTo>
                <a:lnTo>
                  <a:pt x="3723" y="1040"/>
                </a:lnTo>
                <a:lnTo>
                  <a:pt x="3723" y="1040"/>
                </a:lnTo>
                <a:lnTo>
                  <a:pt x="3716" y="1037"/>
                </a:lnTo>
                <a:lnTo>
                  <a:pt x="3714" y="1031"/>
                </a:lnTo>
                <a:lnTo>
                  <a:pt x="3714" y="1028"/>
                </a:lnTo>
                <a:lnTo>
                  <a:pt x="3716" y="1021"/>
                </a:lnTo>
                <a:lnTo>
                  <a:pt x="3716" y="1021"/>
                </a:lnTo>
                <a:lnTo>
                  <a:pt x="3716" y="1012"/>
                </a:lnTo>
                <a:lnTo>
                  <a:pt x="3714" y="1003"/>
                </a:lnTo>
                <a:lnTo>
                  <a:pt x="3710" y="996"/>
                </a:lnTo>
                <a:lnTo>
                  <a:pt x="3709" y="995"/>
                </a:lnTo>
                <a:lnTo>
                  <a:pt x="3703" y="991"/>
                </a:lnTo>
                <a:lnTo>
                  <a:pt x="3703" y="991"/>
                </a:lnTo>
                <a:lnTo>
                  <a:pt x="3698" y="989"/>
                </a:lnTo>
                <a:lnTo>
                  <a:pt x="3698" y="989"/>
                </a:lnTo>
                <a:lnTo>
                  <a:pt x="3698" y="986"/>
                </a:lnTo>
                <a:lnTo>
                  <a:pt x="3700" y="975"/>
                </a:lnTo>
                <a:lnTo>
                  <a:pt x="3700" y="975"/>
                </a:lnTo>
                <a:lnTo>
                  <a:pt x="3700" y="967"/>
                </a:lnTo>
                <a:lnTo>
                  <a:pt x="3698" y="962"/>
                </a:lnTo>
                <a:lnTo>
                  <a:pt x="3696" y="958"/>
                </a:lnTo>
                <a:lnTo>
                  <a:pt x="3689" y="958"/>
                </a:lnTo>
                <a:lnTo>
                  <a:pt x="3689" y="958"/>
                </a:lnTo>
                <a:lnTo>
                  <a:pt x="3679" y="953"/>
                </a:lnTo>
                <a:lnTo>
                  <a:pt x="3675" y="949"/>
                </a:lnTo>
                <a:lnTo>
                  <a:pt x="3672" y="942"/>
                </a:lnTo>
                <a:lnTo>
                  <a:pt x="3672" y="942"/>
                </a:lnTo>
                <a:lnTo>
                  <a:pt x="3663" y="923"/>
                </a:lnTo>
                <a:lnTo>
                  <a:pt x="3655" y="906"/>
                </a:lnTo>
                <a:lnTo>
                  <a:pt x="3655" y="906"/>
                </a:lnTo>
                <a:lnTo>
                  <a:pt x="3655" y="904"/>
                </a:lnTo>
                <a:lnTo>
                  <a:pt x="3653" y="902"/>
                </a:lnTo>
                <a:close/>
                <a:moveTo>
                  <a:pt x="3283" y="885"/>
                </a:moveTo>
                <a:lnTo>
                  <a:pt x="3283" y="885"/>
                </a:lnTo>
                <a:lnTo>
                  <a:pt x="3279" y="886"/>
                </a:lnTo>
                <a:lnTo>
                  <a:pt x="3278" y="888"/>
                </a:lnTo>
                <a:lnTo>
                  <a:pt x="3278" y="888"/>
                </a:lnTo>
                <a:lnTo>
                  <a:pt x="3278" y="890"/>
                </a:lnTo>
                <a:lnTo>
                  <a:pt x="3276" y="892"/>
                </a:lnTo>
                <a:lnTo>
                  <a:pt x="3278" y="893"/>
                </a:lnTo>
                <a:lnTo>
                  <a:pt x="3283" y="895"/>
                </a:lnTo>
                <a:lnTo>
                  <a:pt x="3283" y="895"/>
                </a:lnTo>
                <a:lnTo>
                  <a:pt x="3293" y="900"/>
                </a:lnTo>
                <a:lnTo>
                  <a:pt x="3302" y="902"/>
                </a:lnTo>
                <a:lnTo>
                  <a:pt x="3302" y="902"/>
                </a:lnTo>
                <a:lnTo>
                  <a:pt x="3304" y="902"/>
                </a:lnTo>
                <a:lnTo>
                  <a:pt x="3304" y="900"/>
                </a:lnTo>
                <a:lnTo>
                  <a:pt x="3304" y="900"/>
                </a:lnTo>
                <a:lnTo>
                  <a:pt x="3302" y="897"/>
                </a:lnTo>
                <a:lnTo>
                  <a:pt x="3300" y="893"/>
                </a:lnTo>
                <a:lnTo>
                  <a:pt x="3295" y="890"/>
                </a:lnTo>
                <a:lnTo>
                  <a:pt x="3295" y="890"/>
                </a:lnTo>
                <a:lnTo>
                  <a:pt x="3288" y="886"/>
                </a:lnTo>
                <a:lnTo>
                  <a:pt x="3283" y="885"/>
                </a:lnTo>
                <a:close/>
                <a:moveTo>
                  <a:pt x="3265" y="871"/>
                </a:moveTo>
                <a:lnTo>
                  <a:pt x="3265" y="871"/>
                </a:lnTo>
                <a:lnTo>
                  <a:pt x="3260" y="873"/>
                </a:lnTo>
                <a:lnTo>
                  <a:pt x="3253" y="874"/>
                </a:lnTo>
                <a:lnTo>
                  <a:pt x="3253" y="874"/>
                </a:lnTo>
                <a:lnTo>
                  <a:pt x="3250" y="874"/>
                </a:lnTo>
                <a:lnTo>
                  <a:pt x="3250" y="874"/>
                </a:lnTo>
                <a:lnTo>
                  <a:pt x="3243" y="873"/>
                </a:lnTo>
                <a:lnTo>
                  <a:pt x="3239" y="873"/>
                </a:lnTo>
                <a:lnTo>
                  <a:pt x="3239" y="873"/>
                </a:lnTo>
                <a:lnTo>
                  <a:pt x="3229" y="876"/>
                </a:lnTo>
                <a:lnTo>
                  <a:pt x="3227" y="878"/>
                </a:lnTo>
                <a:lnTo>
                  <a:pt x="3227" y="878"/>
                </a:lnTo>
                <a:lnTo>
                  <a:pt x="3227" y="880"/>
                </a:lnTo>
                <a:lnTo>
                  <a:pt x="3227" y="880"/>
                </a:lnTo>
                <a:lnTo>
                  <a:pt x="3231" y="881"/>
                </a:lnTo>
                <a:lnTo>
                  <a:pt x="3236" y="883"/>
                </a:lnTo>
                <a:lnTo>
                  <a:pt x="3236" y="883"/>
                </a:lnTo>
                <a:lnTo>
                  <a:pt x="3246" y="881"/>
                </a:lnTo>
                <a:lnTo>
                  <a:pt x="3246" y="881"/>
                </a:lnTo>
                <a:lnTo>
                  <a:pt x="3267" y="880"/>
                </a:lnTo>
                <a:lnTo>
                  <a:pt x="3274" y="878"/>
                </a:lnTo>
                <a:lnTo>
                  <a:pt x="3278" y="874"/>
                </a:lnTo>
                <a:lnTo>
                  <a:pt x="3278" y="874"/>
                </a:lnTo>
                <a:lnTo>
                  <a:pt x="3279" y="873"/>
                </a:lnTo>
                <a:lnTo>
                  <a:pt x="3278" y="873"/>
                </a:lnTo>
                <a:lnTo>
                  <a:pt x="3269" y="871"/>
                </a:lnTo>
                <a:lnTo>
                  <a:pt x="3269" y="871"/>
                </a:lnTo>
                <a:lnTo>
                  <a:pt x="3265" y="871"/>
                </a:lnTo>
                <a:close/>
                <a:moveTo>
                  <a:pt x="3409" y="869"/>
                </a:moveTo>
                <a:lnTo>
                  <a:pt x="3409" y="869"/>
                </a:lnTo>
                <a:lnTo>
                  <a:pt x="3398" y="869"/>
                </a:lnTo>
                <a:lnTo>
                  <a:pt x="3398" y="869"/>
                </a:lnTo>
                <a:lnTo>
                  <a:pt x="3393" y="869"/>
                </a:lnTo>
                <a:lnTo>
                  <a:pt x="3393" y="869"/>
                </a:lnTo>
                <a:lnTo>
                  <a:pt x="3391" y="869"/>
                </a:lnTo>
                <a:lnTo>
                  <a:pt x="3391" y="869"/>
                </a:lnTo>
                <a:lnTo>
                  <a:pt x="3386" y="871"/>
                </a:lnTo>
                <a:lnTo>
                  <a:pt x="3382" y="873"/>
                </a:lnTo>
                <a:lnTo>
                  <a:pt x="3375" y="876"/>
                </a:lnTo>
                <a:lnTo>
                  <a:pt x="3375" y="876"/>
                </a:lnTo>
                <a:lnTo>
                  <a:pt x="3374" y="878"/>
                </a:lnTo>
                <a:lnTo>
                  <a:pt x="3370" y="881"/>
                </a:lnTo>
                <a:lnTo>
                  <a:pt x="3360" y="885"/>
                </a:lnTo>
                <a:lnTo>
                  <a:pt x="3360" y="885"/>
                </a:lnTo>
                <a:lnTo>
                  <a:pt x="3360" y="885"/>
                </a:lnTo>
                <a:lnTo>
                  <a:pt x="3353" y="892"/>
                </a:lnTo>
                <a:lnTo>
                  <a:pt x="3353" y="893"/>
                </a:lnTo>
                <a:lnTo>
                  <a:pt x="3353" y="897"/>
                </a:lnTo>
                <a:lnTo>
                  <a:pt x="3353" y="897"/>
                </a:lnTo>
                <a:lnTo>
                  <a:pt x="3353" y="900"/>
                </a:lnTo>
                <a:lnTo>
                  <a:pt x="3351" y="902"/>
                </a:lnTo>
                <a:lnTo>
                  <a:pt x="3351" y="902"/>
                </a:lnTo>
                <a:lnTo>
                  <a:pt x="3358" y="900"/>
                </a:lnTo>
                <a:lnTo>
                  <a:pt x="3365" y="899"/>
                </a:lnTo>
                <a:lnTo>
                  <a:pt x="3372" y="893"/>
                </a:lnTo>
                <a:lnTo>
                  <a:pt x="3372" y="893"/>
                </a:lnTo>
                <a:lnTo>
                  <a:pt x="3381" y="885"/>
                </a:lnTo>
                <a:lnTo>
                  <a:pt x="3389" y="881"/>
                </a:lnTo>
                <a:lnTo>
                  <a:pt x="3389" y="881"/>
                </a:lnTo>
                <a:lnTo>
                  <a:pt x="3396" y="878"/>
                </a:lnTo>
                <a:lnTo>
                  <a:pt x="3402" y="874"/>
                </a:lnTo>
                <a:lnTo>
                  <a:pt x="3409" y="869"/>
                </a:lnTo>
                <a:close/>
                <a:moveTo>
                  <a:pt x="3368" y="867"/>
                </a:moveTo>
                <a:lnTo>
                  <a:pt x="3368" y="867"/>
                </a:lnTo>
                <a:lnTo>
                  <a:pt x="3368" y="867"/>
                </a:lnTo>
                <a:lnTo>
                  <a:pt x="3368" y="867"/>
                </a:lnTo>
                <a:lnTo>
                  <a:pt x="3349" y="869"/>
                </a:lnTo>
                <a:lnTo>
                  <a:pt x="3349" y="869"/>
                </a:lnTo>
                <a:lnTo>
                  <a:pt x="3344" y="869"/>
                </a:lnTo>
                <a:lnTo>
                  <a:pt x="3339" y="871"/>
                </a:lnTo>
                <a:lnTo>
                  <a:pt x="3328" y="874"/>
                </a:lnTo>
                <a:lnTo>
                  <a:pt x="3328" y="874"/>
                </a:lnTo>
                <a:lnTo>
                  <a:pt x="3328" y="874"/>
                </a:lnTo>
                <a:lnTo>
                  <a:pt x="3328" y="874"/>
                </a:lnTo>
                <a:lnTo>
                  <a:pt x="3314" y="873"/>
                </a:lnTo>
                <a:lnTo>
                  <a:pt x="3314" y="873"/>
                </a:lnTo>
                <a:lnTo>
                  <a:pt x="3311" y="873"/>
                </a:lnTo>
                <a:lnTo>
                  <a:pt x="3311" y="873"/>
                </a:lnTo>
                <a:lnTo>
                  <a:pt x="3311" y="873"/>
                </a:lnTo>
                <a:lnTo>
                  <a:pt x="3311" y="873"/>
                </a:lnTo>
                <a:lnTo>
                  <a:pt x="3307" y="873"/>
                </a:lnTo>
                <a:lnTo>
                  <a:pt x="3307" y="873"/>
                </a:lnTo>
                <a:lnTo>
                  <a:pt x="3302" y="871"/>
                </a:lnTo>
                <a:lnTo>
                  <a:pt x="3302" y="871"/>
                </a:lnTo>
                <a:lnTo>
                  <a:pt x="3297" y="871"/>
                </a:lnTo>
                <a:lnTo>
                  <a:pt x="3297" y="871"/>
                </a:lnTo>
                <a:lnTo>
                  <a:pt x="3292" y="873"/>
                </a:lnTo>
                <a:lnTo>
                  <a:pt x="3290" y="874"/>
                </a:lnTo>
                <a:lnTo>
                  <a:pt x="3292" y="876"/>
                </a:lnTo>
                <a:lnTo>
                  <a:pt x="3297" y="878"/>
                </a:lnTo>
                <a:lnTo>
                  <a:pt x="3297" y="878"/>
                </a:lnTo>
                <a:lnTo>
                  <a:pt x="3306" y="880"/>
                </a:lnTo>
                <a:lnTo>
                  <a:pt x="3313" y="880"/>
                </a:lnTo>
                <a:lnTo>
                  <a:pt x="3313" y="880"/>
                </a:lnTo>
                <a:lnTo>
                  <a:pt x="3320" y="880"/>
                </a:lnTo>
                <a:lnTo>
                  <a:pt x="3320" y="880"/>
                </a:lnTo>
                <a:lnTo>
                  <a:pt x="3328" y="876"/>
                </a:lnTo>
                <a:lnTo>
                  <a:pt x="3339" y="874"/>
                </a:lnTo>
                <a:lnTo>
                  <a:pt x="3339" y="874"/>
                </a:lnTo>
                <a:lnTo>
                  <a:pt x="3365" y="871"/>
                </a:lnTo>
                <a:lnTo>
                  <a:pt x="3365" y="871"/>
                </a:lnTo>
                <a:lnTo>
                  <a:pt x="3375" y="869"/>
                </a:lnTo>
                <a:lnTo>
                  <a:pt x="3375" y="869"/>
                </a:lnTo>
                <a:lnTo>
                  <a:pt x="3374" y="869"/>
                </a:lnTo>
                <a:lnTo>
                  <a:pt x="3368" y="867"/>
                </a:lnTo>
                <a:close/>
                <a:moveTo>
                  <a:pt x="3088" y="838"/>
                </a:moveTo>
                <a:lnTo>
                  <a:pt x="3088" y="838"/>
                </a:lnTo>
                <a:lnTo>
                  <a:pt x="3082" y="839"/>
                </a:lnTo>
                <a:lnTo>
                  <a:pt x="3081" y="839"/>
                </a:lnTo>
                <a:lnTo>
                  <a:pt x="3081" y="839"/>
                </a:lnTo>
                <a:lnTo>
                  <a:pt x="3072" y="839"/>
                </a:lnTo>
                <a:lnTo>
                  <a:pt x="3072" y="839"/>
                </a:lnTo>
                <a:lnTo>
                  <a:pt x="3068" y="841"/>
                </a:lnTo>
                <a:lnTo>
                  <a:pt x="3065" y="845"/>
                </a:lnTo>
                <a:lnTo>
                  <a:pt x="3065" y="845"/>
                </a:lnTo>
                <a:lnTo>
                  <a:pt x="3063" y="850"/>
                </a:lnTo>
                <a:lnTo>
                  <a:pt x="3061" y="853"/>
                </a:lnTo>
                <a:lnTo>
                  <a:pt x="3063" y="853"/>
                </a:lnTo>
                <a:lnTo>
                  <a:pt x="3068" y="853"/>
                </a:lnTo>
                <a:lnTo>
                  <a:pt x="3068" y="853"/>
                </a:lnTo>
                <a:lnTo>
                  <a:pt x="3074" y="855"/>
                </a:lnTo>
                <a:lnTo>
                  <a:pt x="3075" y="857"/>
                </a:lnTo>
                <a:lnTo>
                  <a:pt x="3074" y="859"/>
                </a:lnTo>
                <a:lnTo>
                  <a:pt x="3074" y="859"/>
                </a:lnTo>
                <a:lnTo>
                  <a:pt x="3074" y="860"/>
                </a:lnTo>
                <a:lnTo>
                  <a:pt x="3074" y="860"/>
                </a:lnTo>
                <a:lnTo>
                  <a:pt x="3086" y="864"/>
                </a:lnTo>
                <a:lnTo>
                  <a:pt x="3086" y="864"/>
                </a:lnTo>
                <a:lnTo>
                  <a:pt x="3096" y="867"/>
                </a:lnTo>
                <a:lnTo>
                  <a:pt x="3105" y="869"/>
                </a:lnTo>
                <a:lnTo>
                  <a:pt x="3105" y="869"/>
                </a:lnTo>
                <a:lnTo>
                  <a:pt x="3114" y="867"/>
                </a:lnTo>
                <a:lnTo>
                  <a:pt x="3117" y="866"/>
                </a:lnTo>
                <a:lnTo>
                  <a:pt x="3117" y="866"/>
                </a:lnTo>
                <a:lnTo>
                  <a:pt x="3119" y="866"/>
                </a:lnTo>
                <a:lnTo>
                  <a:pt x="3119" y="866"/>
                </a:lnTo>
                <a:lnTo>
                  <a:pt x="3122" y="867"/>
                </a:lnTo>
                <a:lnTo>
                  <a:pt x="3128" y="869"/>
                </a:lnTo>
                <a:lnTo>
                  <a:pt x="3135" y="873"/>
                </a:lnTo>
                <a:lnTo>
                  <a:pt x="3145" y="876"/>
                </a:lnTo>
                <a:lnTo>
                  <a:pt x="3145" y="876"/>
                </a:lnTo>
                <a:lnTo>
                  <a:pt x="3161" y="876"/>
                </a:lnTo>
                <a:lnTo>
                  <a:pt x="3161" y="876"/>
                </a:lnTo>
                <a:lnTo>
                  <a:pt x="3173" y="876"/>
                </a:lnTo>
                <a:lnTo>
                  <a:pt x="3173" y="876"/>
                </a:lnTo>
                <a:lnTo>
                  <a:pt x="3182" y="876"/>
                </a:lnTo>
                <a:lnTo>
                  <a:pt x="3182" y="876"/>
                </a:lnTo>
                <a:lnTo>
                  <a:pt x="3194" y="876"/>
                </a:lnTo>
                <a:lnTo>
                  <a:pt x="3194" y="876"/>
                </a:lnTo>
                <a:lnTo>
                  <a:pt x="3199" y="878"/>
                </a:lnTo>
                <a:lnTo>
                  <a:pt x="3199" y="878"/>
                </a:lnTo>
                <a:lnTo>
                  <a:pt x="3203" y="878"/>
                </a:lnTo>
                <a:lnTo>
                  <a:pt x="3203" y="874"/>
                </a:lnTo>
                <a:lnTo>
                  <a:pt x="3194" y="867"/>
                </a:lnTo>
                <a:lnTo>
                  <a:pt x="3194" y="867"/>
                </a:lnTo>
                <a:lnTo>
                  <a:pt x="3189" y="864"/>
                </a:lnTo>
                <a:lnTo>
                  <a:pt x="3184" y="862"/>
                </a:lnTo>
                <a:lnTo>
                  <a:pt x="3180" y="860"/>
                </a:lnTo>
                <a:lnTo>
                  <a:pt x="3175" y="857"/>
                </a:lnTo>
                <a:lnTo>
                  <a:pt x="3175" y="857"/>
                </a:lnTo>
                <a:lnTo>
                  <a:pt x="3166" y="853"/>
                </a:lnTo>
                <a:lnTo>
                  <a:pt x="3159" y="850"/>
                </a:lnTo>
                <a:lnTo>
                  <a:pt x="3143" y="848"/>
                </a:lnTo>
                <a:lnTo>
                  <a:pt x="3143" y="848"/>
                </a:lnTo>
                <a:lnTo>
                  <a:pt x="3143" y="848"/>
                </a:lnTo>
                <a:lnTo>
                  <a:pt x="3143" y="848"/>
                </a:lnTo>
                <a:lnTo>
                  <a:pt x="3142" y="848"/>
                </a:lnTo>
                <a:lnTo>
                  <a:pt x="3142" y="850"/>
                </a:lnTo>
                <a:lnTo>
                  <a:pt x="3142" y="850"/>
                </a:lnTo>
                <a:lnTo>
                  <a:pt x="3142" y="852"/>
                </a:lnTo>
                <a:lnTo>
                  <a:pt x="3136" y="853"/>
                </a:lnTo>
                <a:lnTo>
                  <a:pt x="3136" y="853"/>
                </a:lnTo>
                <a:lnTo>
                  <a:pt x="3129" y="852"/>
                </a:lnTo>
                <a:lnTo>
                  <a:pt x="3129" y="852"/>
                </a:lnTo>
                <a:lnTo>
                  <a:pt x="3117" y="852"/>
                </a:lnTo>
                <a:lnTo>
                  <a:pt x="3117" y="852"/>
                </a:lnTo>
                <a:lnTo>
                  <a:pt x="3117" y="852"/>
                </a:lnTo>
                <a:lnTo>
                  <a:pt x="3117" y="852"/>
                </a:lnTo>
                <a:lnTo>
                  <a:pt x="3115" y="852"/>
                </a:lnTo>
                <a:lnTo>
                  <a:pt x="3115" y="852"/>
                </a:lnTo>
                <a:lnTo>
                  <a:pt x="3112" y="852"/>
                </a:lnTo>
                <a:lnTo>
                  <a:pt x="3107" y="848"/>
                </a:lnTo>
                <a:lnTo>
                  <a:pt x="3107" y="848"/>
                </a:lnTo>
                <a:lnTo>
                  <a:pt x="3096" y="841"/>
                </a:lnTo>
                <a:lnTo>
                  <a:pt x="3089" y="838"/>
                </a:lnTo>
                <a:lnTo>
                  <a:pt x="3089" y="838"/>
                </a:lnTo>
                <a:lnTo>
                  <a:pt x="3088" y="838"/>
                </a:lnTo>
                <a:close/>
                <a:moveTo>
                  <a:pt x="3839" y="801"/>
                </a:moveTo>
                <a:lnTo>
                  <a:pt x="3839" y="801"/>
                </a:lnTo>
                <a:lnTo>
                  <a:pt x="3838" y="801"/>
                </a:lnTo>
                <a:lnTo>
                  <a:pt x="3838" y="803"/>
                </a:lnTo>
                <a:lnTo>
                  <a:pt x="3839" y="808"/>
                </a:lnTo>
                <a:lnTo>
                  <a:pt x="3839" y="808"/>
                </a:lnTo>
                <a:lnTo>
                  <a:pt x="3848" y="820"/>
                </a:lnTo>
                <a:lnTo>
                  <a:pt x="3848" y="820"/>
                </a:lnTo>
                <a:lnTo>
                  <a:pt x="3852" y="825"/>
                </a:lnTo>
                <a:lnTo>
                  <a:pt x="3857" y="827"/>
                </a:lnTo>
                <a:lnTo>
                  <a:pt x="3867" y="831"/>
                </a:lnTo>
                <a:lnTo>
                  <a:pt x="3867" y="831"/>
                </a:lnTo>
                <a:lnTo>
                  <a:pt x="3869" y="831"/>
                </a:lnTo>
                <a:lnTo>
                  <a:pt x="3869" y="831"/>
                </a:lnTo>
                <a:lnTo>
                  <a:pt x="3869" y="831"/>
                </a:lnTo>
                <a:lnTo>
                  <a:pt x="3867" y="829"/>
                </a:lnTo>
                <a:lnTo>
                  <a:pt x="3862" y="822"/>
                </a:lnTo>
                <a:lnTo>
                  <a:pt x="3862" y="822"/>
                </a:lnTo>
                <a:lnTo>
                  <a:pt x="3857" y="815"/>
                </a:lnTo>
                <a:lnTo>
                  <a:pt x="3852" y="806"/>
                </a:lnTo>
                <a:lnTo>
                  <a:pt x="3852" y="806"/>
                </a:lnTo>
                <a:lnTo>
                  <a:pt x="3845" y="803"/>
                </a:lnTo>
                <a:lnTo>
                  <a:pt x="3839" y="801"/>
                </a:lnTo>
                <a:close/>
                <a:moveTo>
                  <a:pt x="3801" y="787"/>
                </a:moveTo>
                <a:lnTo>
                  <a:pt x="3801" y="787"/>
                </a:lnTo>
                <a:lnTo>
                  <a:pt x="3801" y="789"/>
                </a:lnTo>
                <a:lnTo>
                  <a:pt x="3799" y="791"/>
                </a:lnTo>
                <a:lnTo>
                  <a:pt x="3799" y="791"/>
                </a:lnTo>
                <a:lnTo>
                  <a:pt x="3799" y="799"/>
                </a:lnTo>
                <a:lnTo>
                  <a:pt x="3798" y="803"/>
                </a:lnTo>
                <a:lnTo>
                  <a:pt x="3794" y="806"/>
                </a:lnTo>
                <a:lnTo>
                  <a:pt x="3794" y="806"/>
                </a:lnTo>
                <a:lnTo>
                  <a:pt x="3789" y="810"/>
                </a:lnTo>
                <a:lnTo>
                  <a:pt x="3784" y="811"/>
                </a:lnTo>
                <a:lnTo>
                  <a:pt x="3771" y="813"/>
                </a:lnTo>
                <a:lnTo>
                  <a:pt x="3771" y="813"/>
                </a:lnTo>
                <a:lnTo>
                  <a:pt x="3768" y="815"/>
                </a:lnTo>
                <a:lnTo>
                  <a:pt x="3768" y="815"/>
                </a:lnTo>
                <a:lnTo>
                  <a:pt x="3764" y="813"/>
                </a:lnTo>
                <a:lnTo>
                  <a:pt x="3759" y="811"/>
                </a:lnTo>
                <a:lnTo>
                  <a:pt x="3759" y="811"/>
                </a:lnTo>
                <a:lnTo>
                  <a:pt x="3756" y="811"/>
                </a:lnTo>
                <a:lnTo>
                  <a:pt x="3756" y="811"/>
                </a:lnTo>
                <a:lnTo>
                  <a:pt x="3749" y="813"/>
                </a:lnTo>
                <a:lnTo>
                  <a:pt x="3749" y="815"/>
                </a:lnTo>
                <a:lnTo>
                  <a:pt x="3750" y="818"/>
                </a:lnTo>
                <a:lnTo>
                  <a:pt x="3750" y="818"/>
                </a:lnTo>
                <a:lnTo>
                  <a:pt x="3756" y="824"/>
                </a:lnTo>
                <a:lnTo>
                  <a:pt x="3759" y="825"/>
                </a:lnTo>
                <a:lnTo>
                  <a:pt x="3766" y="827"/>
                </a:lnTo>
                <a:lnTo>
                  <a:pt x="3766" y="827"/>
                </a:lnTo>
                <a:lnTo>
                  <a:pt x="3770" y="827"/>
                </a:lnTo>
                <a:lnTo>
                  <a:pt x="3770" y="827"/>
                </a:lnTo>
                <a:lnTo>
                  <a:pt x="3780" y="825"/>
                </a:lnTo>
                <a:lnTo>
                  <a:pt x="3789" y="822"/>
                </a:lnTo>
                <a:lnTo>
                  <a:pt x="3805" y="815"/>
                </a:lnTo>
                <a:lnTo>
                  <a:pt x="3805" y="815"/>
                </a:lnTo>
                <a:lnTo>
                  <a:pt x="3810" y="813"/>
                </a:lnTo>
                <a:lnTo>
                  <a:pt x="3813" y="808"/>
                </a:lnTo>
                <a:lnTo>
                  <a:pt x="3813" y="801"/>
                </a:lnTo>
                <a:lnTo>
                  <a:pt x="3813" y="801"/>
                </a:lnTo>
                <a:lnTo>
                  <a:pt x="3813" y="798"/>
                </a:lnTo>
                <a:lnTo>
                  <a:pt x="3810" y="794"/>
                </a:lnTo>
                <a:lnTo>
                  <a:pt x="3806" y="789"/>
                </a:lnTo>
                <a:lnTo>
                  <a:pt x="3801" y="787"/>
                </a:lnTo>
                <a:close/>
                <a:moveTo>
                  <a:pt x="3384" y="785"/>
                </a:moveTo>
                <a:lnTo>
                  <a:pt x="3384" y="785"/>
                </a:lnTo>
                <a:lnTo>
                  <a:pt x="3381" y="785"/>
                </a:lnTo>
                <a:lnTo>
                  <a:pt x="3379" y="787"/>
                </a:lnTo>
                <a:lnTo>
                  <a:pt x="3377" y="789"/>
                </a:lnTo>
                <a:lnTo>
                  <a:pt x="3377" y="792"/>
                </a:lnTo>
                <a:lnTo>
                  <a:pt x="3377" y="792"/>
                </a:lnTo>
                <a:lnTo>
                  <a:pt x="3377" y="798"/>
                </a:lnTo>
                <a:lnTo>
                  <a:pt x="3377" y="801"/>
                </a:lnTo>
                <a:lnTo>
                  <a:pt x="3382" y="803"/>
                </a:lnTo>
                <a:lnTo>
                  <a:pt x="3391" y="804"/>
                </a:lnTo>
                <a:lnTo>
                  <a:pt x="3391" y="804"/>
                </a:lnTo>
                <a:lnTo>
                  <a:pt x="3402" y="803"/>
                </a:lnTo>
                <a:lnTo>
                  <a:pt x="3405" y="801"/>
                </a:lnTo>
                <a:lnTo>
                  <a:pt x="3409" y="799"/>
                </a:lnTo>
                <a:lnTo>
                  <a:pt x="3410" y="798"/>
                </a:lnTo>
                <a:lnTo>
                  <a:pt x="3409" y="794"/>
                </a:lnTo>
                <a:lnTo>
                  <a:pt x="3405" y="791"/>
                </a:lnTo>
                <a:lnTo>
                  <a:pt x="3396" y="787"/>
                </a:lnTo>
                <a:lnTo>
                  <a:pt x="3396" y="787"/>
                </a:lnTo>
                <a:lnTo>
                  <a:pt x="3389" y="785"/>
                </a:lnTo>
                <a:lnTo>
                  <a:pt x="3384" y="785"/>
                </a:lnTo>
                <a:close/>
                <a:moveTo>
                  <a:pt x="3447" y="778"/>
                </a:moveTo>
                <a:lnTo>
                  <a:pt x="3447" y="778"/>
                </a:lnTo>
                <a:lnTo>
                  <a:pt x="3436" y="778"/>
                </a:lnTo>
                <a:lnTo>
                  <a:pt x="3424" y="782"/>
                </a:lnTo>
                <a:lnTo>
                  <a:pt x="3424" y="782"/>
                </a:lnTo>
                <a:lnTo>
                  <a:pt x="3423" y="785"/>
                </a:lnTo>
                <a:lnTo>
                  <a:pt x="3421" y="791"/>
                </a:lnTo>
                <a:lnTo>
                  <a:pt x="3419" y="796"/>
                </a:lnTo>
                <a:lnTo>
                  <a:pt x="3419" y="801"/>
                </a:lnTo>
                <a:lnTo>
                  <a:pt x="3419" y="801"/>
                </a:lnTo>
                <a:lnTo>
                  <a:pt x="3421" y="804"/>
                </a:lnTo>
                <a:lnTo>
                  <a:pt x="3423" y="804"/>
                </a:lnTo>
                <a:lnTo>
                  <a:pt x="3423" y="804"/>
                </a:lnTo>
                <a:lnTo>
                  <a:pt x="3431" y="803"/>
                </a:lnTo>
                <a:lnTo>
                  <a:pt x="3431" y="803"/>
                </a:lnTo>
                <a:lnTo>
                  <a:pt x="3436" y="801"/>
                </a:lnTo>
                <a:lnTo>
                  <a:pt x="3440" y="798"/>
                </a:lnTo>
                <a:lnTo>
                  <a:pt x="3443" y="796"/>
                </a:lnTo>
                <a:lnTo>
                  <a:pt x="3449" y="794"/>
                </a:lnTo>
                <a:lnTo>
                  <a:pt x="3449" y="794"/>
                </a:lnTo>
                <a:lnTo>
                  <a:pt x="3450" y="794"/>
                </a:lnTo>
                <a:lnTo>
                  <a:pt x="3450" y="794"/>
                </a:lnTo>
                <a:lnTo>
                  <a:pt x="3459" y="794"/>
                </a:lnTo>
                <a:lnTo>
                  <a:pt x="3470" y="798"/>
                </a:lnTo>
                <a:lnTo>
                  <a:pt x="3480" y="801"/>
                </a:lnTo>
                <a:lnTo>
                  <a:pt x="3480" y="801"/>
                </a:lnTo>
                <a:lnTo>
                  <a:pt x="3480" y="799"/>
                </a:lnTo>
                <a:lnTo>
                  <a:pt x="3480" y="798"/>
                </a:lnTo>
                <a:lnTo>
                  <a:pt x="3477" y="792"/>
                </a:lnTo>
                <a:lnTo>
                  <a:pt x="3468" y="785"/>
                </a:lnTo>
                <a:lnTo>
                  <a:pt x="3468" y="785"/>
                </a:lnTo>
                <a:lnTo>
                  <a:pt x="3457" y="780"/>
                </a:lnTo>
                <a:lnTo>
                  <a:pt x="3447" y="778"/>
                </a:lnTo>
                <a:close/>
                <a:moveTo>
                  <a:pt x="3503" y="743"/>
                </a:moveTo>
                <a:lnTo>
                  <a:pt x="3503" y="743"/>
                </a:lnTo>
                <a:lnTo>
                  <a:pt x="3496" y="743"/>
                </a:lnTo>
                <a:lnTo>
                  <a:pt x="3485" y="747"/>
                </a:lnTo>
                <a:lnTo>
                  <a:pt x="3485" y="747"/>
                </a:lnTo>
                <a:lnTo>
                  <a:pt x="3475" y="750"/>
                </a:lnTo>
                <a:lnTo>
                  <a:pt x="3471" y="754"/>
                </a:lnTo>
                <a:lnTo>
                  <a:pt x="3473" y="756"/>
                </a:lnTo>
                <a:lnTo>
                  <a:pt x="3482" y="757"/>
                </a:lnTo>
                <a:lnTo>
                  <a:pt x="3482" y="757"/>
                </a:lnTo>
                <a:lnTo>
                  <a:pt x="3499" y="764"/>
                </a:lnTo>
                <a:lnTo>
                  <a:pt x="3499" y="764"/>
                </a:lnTo>
                <a:lnTo>
                  <a:pt x="3510" y="766"/>
                </a:lnTo>
                <a:lnTo>
                  <a:pt x="3517" y="768"/>
                </a:lnTo>
                <a:lnTo>
                  <a:pt x="3517" y="770"/>
                </a:lnTo>
                <a:lnTo>
                  <a:pt x="3517" y="771"/>
                </a:lnTo>
                <a:lnTo>
                  <a:pt x="3517" y="771"/>
                </a:lnTo>
                <a:lnTo>
                  <a:pt x="3504" y="775"/>
                </a:lnTo>
                <a:lnTo>
                  <a:pt x="3503" y="777"/>
                </a:lnTo>
                <a:lnTo>
                  <a:pt x="3501" y="780"/>
                </a:lnTo>
                <a:lnTo>
                  <a:pt x="3503" y="782"/>
                </a:lnTo>
                <a:lnTo>
                  <a:pt x="3506" y="785"/>
                </a:lnTo>
                <a:lnTo>
                  <a:pt x="3506" y="785"/>
                </a:lnTo>
                <a:lnTo>
                  <a:pt x="3511" y="789"/>
                </a:lnTo>
                <a:lnTo>
                  <a:pt x="3517" y="791"/>
                </a:lnTo>
                <a:lnTo>
                  <a:pt x="3527" y="794"/>
                </a:lnTo>
                <a:lnTo>
                  <a:pt x="3545" y="803"/>
                </a:lnTo>
                <a:lnTo>
                  <a:pt x="3545" y="803"/>
                </a:lnTo>
                <a:lnTo>
                  <a:pt x="3555" y="808"/>
                </a:lnTo>
                <a:lnTo>
                  <a:pt x="3562" y="810"/>
                </a:lnTo>
                <a:lnTo>
                  <a:pt x="3574" y="813"/>
                </a:lnTo>
                <a:lnTo>
                  <a:pt x="3580" y="815"/>
                </a:lnTo>
                <a:lnTo>
                  <a:pt x="3583" y="817"/>
                </a:lnTo>
                <a:lnTo>
                  <a:pt x="3586" y="820"/>
                </a:lnTo>
                <a:lnTo>
                  <a:pt x="3590" y="827"/>
                </a:lnTo>
                <a:lnTo>
                  <a:pt x="3590" y="827"/>
                </a:lnTo>
                <a:lnTo>
                  <a:pt x="3595" y="838"/>
                </a:lnTo>
                <a:lnTo>
                  <a:pt x="3597" y="843"/>
                </a:lnTo>
                <a:lnTo>
                  <a:pt x="3597" y="846"/>
                </a:lnTo>
                <a:lnTo>
                  <a:pt x="3592" y="848"/>
                </a:lnTo>
                <a:lnTo>
                  <a:pt x="3592" y="848"/>
                </a:lnTo>
                <a:lnTo>
                  <a:pt x="3580" y="857"/>
                </a:lnTo>
                <a:lnTo>
                  <a:pt x="3576" y="859"/>
                </a:lnTo>
                <a:lnTo>
                  <a:pt x="3576" y="860"/>
                </a:lnTo>
                <a:lnTo>
                  <a:pt x="3578" y="860"/>
                </a:lnTo>
                <a:lnTo>
                  <a:pt x="3578" y="860"/>
                </a:lnTo>
                <a:lnTo>
                  <a:pt x="3588" y="862"/>
                </a:lnTo>
                <a:lnTo>
                  <a:pt x="3611" y="864"/>
                </a:lnTo>
                <a:lnTo>
                  <a:pt x="3611" y="864"/>
                </a:lnTo>
                <a:lnTo>
                  <a:pt x="3618" y="864"/>
                </a:lnTo>
                <a:lnTo>
                  <a:pt x="3621" y="866"/>
                </a:lnTo>
                <a:lnTo>
                  <a:pt x="3621" y="867"/>
                </a:lnTo>
                <a:lnTo>
                  <a:pt x="3623" y="871"/>
                </a:lnTo>
                <a:lnTo>
                  <a:pt x="3623" y="873"/>
                </a:lnTo>
                <a:lnTo>
                  <a:pt x="3625" y="874"/>
                </a:lnTo>
                <a:lnTo>
                  <a:pt x="3628" y="876"/>
                </a:lnTo>
                <a:lnTo>
                  <a:pt x="3635" y="876"/>
                </a:lnTo>
                <a:lnTo>
                  <a:pt x="3635" y="876"/>
                </a:lnTo>
                <a:lnTo>
                  <a:pt x="3651" y="876"/>
                </a:lnTo>
                <a:lnTo>
                  <a:pt x="3662" y="871"/>
                </a:lnTo>
                <a:lnTo>
                  <a:pt x="3668" y="866"/>
                </a:lnTo>
                <a:lnTo>
                  <a:pt x="3675" y="859"/>
                </a:lnTo>
                <a:lnTo>
                  <a:pt x="3675" y="859"/>
                </a:lnTo>
                <a:lnTo>
                  <a:pt x="3681" y="853"/>
                </a:lnTo>
                <a:lnTo>
                  <a:pt x="3684" y="852"/>
                </a:lnTo>
                <a:lnTo>
                  <a:pt x="3684" y="852"/>
                </a:lnTo>
                <a:lnTo>
                  <a:pt x="3693" y="853"/>
                </a:lnTo>
                <a:lnTo>
                  <a:pt x="3707" y="857"/>
                </a:lnTo>
                <a:lnTo>
                  <a:pt x="3707" y="857"/>
                </a:lnTo>
                <a:lnTo>
                  <a:pt x="3714" y="860"/>
                </a:lnTo>
                <a:lnTo>
                  <a:pt x="3719" y="864"/>
                </a:lnTo>
                <a:lnTo>
                  <a:pt x="3730" y="871"/>
                </a:lnTo>
                <a:lnTo>
                  <a:pt x="3742" y="880"/>
                </a:lnTo>
                <a:lnTo>
                  <a:pt x="3749" y="883"/>
                </a:lnTo>
                <a:lnTo>
                  <a:pt x="3757" y="886"/>
                </a:lnTo>
                <a:lnTo>
                  <a:pt x="3757" y="886"/>
                </a:lnTo>
                <a:lnTo>
                  <a:pt x="3777" y="893"/>
                </a:lnTo>
                <a:lnTo>
                  <a:pt x="3785" y="895"/>
                </a:lnTo>
                <a:lnTo>
                  <a:pt x="3785" y="895"/>
                </a:lnTo>
                <a:lnTo>
                  <a:pt x="3784" y="893"/>
                </a:lnTo>
                <a:lnTo>
                  <a:pt x="3778" y="888"/>
                </a:lnTo>
                <a:lnTo>
                  <a:pt x="3778" y="888"/>
                </a:lnTo>
                <a:lnTo>
                  <a:pt x="3759" y="869"/>
                </a:lnTo>
                <a:lnTo>
                  <a:pt x="3749" y="859"/>
                </a:lnTo>
                <a:lnTo>
                  <a:pt x="3737" y="846"/>
                </a:lnTo>
                <a:lnTo>
                  <a:pt x="3737" y="846"/>
                </a:lnTo>
                <a:lnTo>
                  <a:pt x="3716" y="829"/>
                </a:lnTo>
                <a:lnTo>
                  <a:pt x="3710" y="824"/>
                </a:lnTo>
                <a:lnTo>
                  <a:pt x="3707" y="815"/>
                </a:lnTo>
                <a:lnTo>
                  <a:pt x="3707" y="815"/>
                </a:lnTo>
                <a:lnTo>
                  <a:pt x="3700" y="804"/>
                </a:lnTo>
                <a:lnTo>
                  <a:pt x="3688" y="796"/>
                </a:lnTo>
                <a:lnTo>
                  <a:pt x="3672" y="785"/>
                </a:lnTo>
                <a:lnTo>
                  <a:pt x="3655" y="778"/>
                </a:lnTo>
                <a:lnTo>
                  <a:pt x="3655" y="778"/>
                </a:lnTo>
                <a:lnTo>
                  <a:pt x="3639" y="771"/>
                </a:lnTo>
                <a:lnTo>
                  <a:pt x="3623" y="768"/>
                </a:lnTo>
                <a:lnTo>
                  <a:pt x="3588" y="759"/>
                </a:lnTo>
                <a:lnTo>
                  <a:pt x="3588" y="759"/>
                </a:lnTo>
                <a:lnTo>
                  <a:pt x="3578" y="757"/>
                </a:lnTo>
                <a:lnTo>
                  <a:pt x="3578" y="757"/>
                </a:lnTo>
                <a:lnTo>
                  <a:pt x="3571" y="757"/>
                </a:lnTo>
                <a:lnTo>
                  <a:pt x="3566" y="761"/>
                </a:lnTo>
                <a:lnTo>
                  <a:pt x="3560" y="764"/>
                </a:lnTo>
                <a:lnTo>
                  <a:pt x="3557" y="768"/>
                </a:lnTo>
                <a:lnTo>
                  <a:pt x="3550" y="777"/>
                </a:lnTo>
                <a:lnTo>
                  <a:pt x="3546" y="780"/>
                </a:lnTo>
                <a:lnTo>
                  <a:pt x="3545" y="782"/>
                </a:lnTo>
                <a:lnTo>
                  <a:pt x="3545" y="782"/>
                </a:lnTo>
                <a:lnTo>
                  <a:pt x="3541" y="782"/>
                </a:lnTo>
                <a:lnTo>
                  <a:pt x="3541" y="782"/>
                </a:lnTo>
                <a:lnTo>
                  <a:pt x="3536" y="780"/>
                </a:lnTo>
                <a:lnTo>
                  <a:pt x="3531" y="777"/>
                </a:lnTo>
                <a:lnTo>
                  <a:pt x="3525" y="768"/>
                </a:lnTo>
                <a:lnTo>
                  <a:pt x="3520" y="759"/>
                </a:lnTo>
                <a:lnTo>
                  <a:pt x="3520" y="759"/>
                </a:lnTo>
                <a:lnTo>
                  <a:pt x="3517" y="752"/>
                </a:lnTo>
                <a:lnTo>
                  <a:pt x="3513" y="747"/>
                </a:lnTo>
                <a:lnTo>
                  <a:pt x="3508" y="743"/>
                </a:lnTo>
                <a:lnTo>
                  <a:pt x="3503" y="743"/>
                </a:lnTo>
                <a:close/>
                <a:moveTo>
                  <a:pt x="3405" y="705"/>
                </a:moveTo>
                <a:lnTo>
                  <a:pt x="3405" y="705"/>
                </a:lnTo>
                <a:lnTo>
                  <a:pt x="3381" y="724"/>
                </a:lnTo>
                <a:lnTo>
                  <a:pt x="3381" y="724"/>
                </a:lnTo>
                <a:lnTo>
                  <a:pt x="3375" y="726"/>
                </a:lnTo>
                <a:lnTo>
                  <a:pt x="3372" y="728"/>
                </a:lnTo>
                <a:lnTo>
                  <a:pt x="3372" y="728"/>
                </a:lnTo>
                <a:lnTo>
                  <a:pt x="3367" y="726"/>
                </a:lnTo>
                <a:lnTo>
                  <a:pt x="3361" y="722"/>
                </a:lnTo>
                <a:lnTo>
                  <a:pt x="3361" y="722"/>
                </a:lnTo>
                <a:lnTo>
                  <a:pt x="3360" y="721"/>
                </a:lnTo>
                <a:lnTo>
                  <a:pt x="3360" y="721"/>
                </a:lnTo>
                <a:lnTo>
                  <a:pt x="3358" y="721"/>
                </a:lnTo>
                <a:lnTo>
                  <a:pt x="3356" y="722"/>
                </a:lnTo>
                <a:lnTo>
                  <a:pt x="3356" y="722"/>
                </a:lnTo>
                <a:lnTo>
                  <a:pt x="3353" y="724"/>
                </a:lnTo>
                <a:lnTo>
                  <a:pt x="3349" y="726"/>
                </a:lnTo>
                <a:lnTo>
                  <a:pt x="3349" y="726"/>
                </a:lnTo>
                <a:lnTo>
                  <a:pt x="3342" y="724"/>
                </a:lnTo>
                <a:lnTo>
                  <a:pt x="3342" y="724"/>
                </a:lnTo>
                <a:lnTo>
                  <a:pt x="3332" y="719"/>
                </a:lnTo>
                <a:lnTo>
                  <a:pt x="3323" y="717"/>
                </a:lnTo>
                <a:lnTo>
                  <a:pt x="3323" y="717"/>
                </a:lnTo>
                <a:lnTo>
                  <a:pt x="3314" y="719"/>
                </a:lnTo>
                <a:lnTo>
                  <a:pt x="3304" y="724"/>
                </a:lnTo>
                <a:lnTo>
                  <a:pt x="3304" y="724"/>
                </a:lnTo>
                <a:lnTo>
                  <a:pt x="3299" y="729"/>
                </a:lnTo>
                <a:lnTo>
                  <a:pt x="3295" y="733"/>
                </a:lnTo>
                <a:lnTo>
                  <a:pt x="3295" y="736"/>
                </a:lnTo>
                <a:lnTo>
                  <a:pt x="3295" y="740"/>
                </a:lnTo>
                <a:lnTo>
                  <a:pt x="3295" y="745"/>
                </a:lnTo>
                <a:lnTo>
                  <a:pt x="3297" y="750"/>
                </a:lnTo>
                <a:lnTo>
                  <a:pt x="3297" y="750"/>
                </a:lnTo>
                <a:lnTo>
                  <a:pt x="3295" y="759"/>
                </a:lnTo>
                <a:lnTo>
                  <a:pt x="3290" y="771"/>
                </a:lnTo>
                <a:lnTo>
                  <a:pt x="3278" y="794"/>
                </a:lnTo>
                <a:lnTo>
                  <a:pt x="3278" y="794"/>
                </a:lnTo>
                <a:lnTo>
                  <a:pt x="3276" y="799"/>
                </a:lnTo>
                <a:lnTo>
                  <a:pt x="3274" y="803"/>
                </a:lnTo>
                <a:lnTo>
                  <a:pt x="3274" y="808"/>
                </a:lnTo>
                <a:lnTo>
                  <a:pt x="3278" y="811"/>
                </a:lnTo>
                <a:lnTo>
                  <a:pt x="3278" y="811"/>
                </a:lnTo>
                <a:lnTo>
                  <a:pt x="3279" y="815"/>
                </a:lnTo>
                <a:lnTo>
                  <a:pt x="3283" y="815"/>
                </a:lnTo>
                <a:lnTo>
                  <a:pt x="3286" y="817"/>
                </a:lnTo>
                <a:lnTo>
                  <a:pt x="3288" y="818"/>
                </a:lnTo>
                <a:lnTo>
                  <a:pt x="3288" y="818"/>
                </a:lnTo>
                <a:lnTo>
                  <a:pt x="3290" y="824"/>
                </a:lnTo>
                <a:lnTo>
                  <a:pt x="3290" y="832"/>
                </a:lnTo>
                <a:lnTo>
                  <a:pt x="3286" y="852"/>
                </a:lnTo>
                <a:lnTo>
                  <a:pt x="3286" y="852"/>
                </a:lnTo>
                <a:lnTo>
                  <a:pt x="3285" y="855"/>
                </a:lnTo>
                <a:lnTo>
                  <a:pt x="3286" y="857"/>
                </a:lnTo>
                <a:lnTo>
                  <a:pt x="3290" y="859"/>
                </a:lnTo>
                <a:lnTo>
                  <a:pt x="3295" y="859"/>
                </a:lnTo>
                <a:lnTo>
                  <a:pt x="3295" y="859"/>
                </a:lnTo>
                <a:lnTo>
                  <a:pt x="3302" y="859"/>
                </a:lnTo>
                <a:lnTo>
                  <a:pt x="3302" y="859"/>
                </a:lnTo>
                <a:lnTo>
                  <a:pt x="3306" y="857"/>
                </a:lnTo>
                <a:lnTo>
                  <a:pt x="3306" y="855"/>
                </a:lnTo>
                <a:lnTo>
                  <a:pt x="3304" y="852"/>
                </a:lnTo>
                <a:lnTo>
                  <a:pt x="3304" y="846"/>
                </a:lnTo>
                <a:lnTo>
                  <a:pt x="3304" y="846"/>
                </a:lnTo>
                <a:lnTo>
                  <a:pt x="3304" y="841"/>
                </a:lnTo>
                <a:lnTo>
                  <a:pt x="3306" y="836"/>
                </a:lnTo>
                <a:lnTo>
                  <a:pt x="3307" y="831"/>
                </a:lnTo>
                <a:lnTo>
                  <a:pt x="3307" y="820"/>
                </a:lnTo>
                <a:lnTo>
                  <a:pt x="3307" y="820"/>
                </a:lnTo>
                <a:lnTo>
                  <a:pt x="3307" y="799"/>
                </a:lnTo>
                <a:lnTo>
                  <a:pt x="3307" y="799"/>
                </a:lnTo>
                <a:lnTo>
                  <a:pt x="3309" y="799"/>
                </a:lnTo>
                <a:lnTo>
                  <a:pt x="3309" y="799"/>
                </a:lnTo>
                <a:lnTo>
                  <a:pt x="3311" y="799"/>
                </a:lnTo>
                <a:lnTo>
                  <a:pt x="3314" y="803"/>
                </a:lnTo>
                <a:lnTo>
                  <a:pt x="3314" y="803"/>
                </a:lnTo>
                <a:lnTo>
                  <a:pt x="3320" y="815"/>
                </a:lnTo>
                <a:lnTo>
                  <a:pt x="3327" y="829"/>
                </a:lnTo>
                <a:lnTo>
                  <a:pt x="3327" y="829"/>
                </a:lnTo>
                <a:lnTo>
                  <a:pt x="3332" y="836"/>
                </a:lnTo>
                <a:lnTo>
                  <a:pt x="3334" y="838"/>
                </a:lnTo>
                <a:lnTo>
                  <a:pt x="3337" y="839"/>
                </a:lnTo>
                <a:lnTo>
                  <a:pt x="3337" y="839"/>
                </a:lnTo>
                <a:lnTo>
                  <a:pt x="3342" y="836"/>
                </a:lnTo>
                <a:lnTo>
                  <a:pt x="3342" y="836"/>
                </a:lnTo>
                <a:lnTo>
                  <a:pt x="3354" y="825"/>
                </a:lnTo>
                <a:lnTo>
                  <a:pt x="3354" y="825"/>
                </a:lnTo>
                <a:lnTo>
                  <a:pt x="3349" y="824"/>
                </a:lnTo>
                <a:lnTo>
                  <a:pt x="3344" y="820"/>
                </a:lnTo>
                <a:lnTo>
                  <a:pt x="3342" y="817"/>
                </a:lnTo>
                <a:lnTo>
                  <a:pt x="3342" y="817"/>
                </a:lnTo>
                <a:lnTo>
                  <a:pt x="3344" y="810"/>
                </a:lnTo>
                <a:lnTo>
                  <a:pt x="3342" y="804"/>
                </a:lnTo>
                <a:lnTo>
                  <a:pt x="3339" y="796"/>
                </a:lnTo>
                <a:lnTo>
                  <a:pt x="3339" y="796"/>
                </a:lnTo>
                <a:lnTo>
                  <a:pt x="3330" y="782"/>
                </a:lnTo>
                <a:lnTo>
                  <a:pt x="3330" y="780"/>
                </a:lnTo>
                <a:lnTo>
                  <a:pt x="3330" y="780"/>
                </a:lnTo>
                <a:lnTo>
                  <a:pt x="3337" y="778"/>
                </a:lnTo>
                <a:lnTo>
                  <a:pt x="3337" y="778"/>
                </a:lnTo>
                <a:lnTo>
                  <a:pt x="3341" y="778"/>
                </a:lnTo>
                <a:lnTo>
                  <a:pt x="3342" y="777"/>
                </a:lnTo>
                <a:lnTo>
                  <a:pt x="3347" y="773"/>
                </a:lnTo>
                <a:lnTo>
                  <a:pt x="3349" y="768"/>
                </a:lnTo>
                <a:lnTo>
                  <a:pt x="3354" y="764"/>
                </a:lnTo>
                <a:lnTo>
                  <a:pt x="3354" y="764"/>
                </a:lnTo>
                <a:lnTo>
                  <a:pt x="3360" y="763"/>
                </a:lnTo>
                <a:lnTo>
                  <a:pt x="3367" y="761"/>
                </a:lnTo>
                <a:lnTo>
                  <a:pt x="3367" y="761"/>
                </a:lnTo>
                <a:lnTo>
                  <a:pt x="3370" y="763"/>
                </a:lnTo>
                <a:lnTo>
                  <a:pt x="3370" y="763"/>
                </a:lnTo>
                <a:lnTo>
                  <a:pt x="3367" y="759"/>
                </a:lnTo>
                <a:lnTo>
                  <a:pt x="3363" y="757"/>
                </a:lnTo>
                <a:lnTo>
                  <a:pt x="3358" y="757"/>
                </a:lnTo>
                <a:lnTo>
                  <a:pt x="3358" y="757"/>
                </a:lnTo>
                <a:lnTo>
                  <a:pt x="3353" y="757"/>
                </a:lnTo>
                <a:lnTo>
                  <a:pt x="3353" y="757"/>
                </a:lnTo>
                <a:lnTo>
                  <a:pt x="3339" y="761"/>
                </a:lnTo>
                <a:lnTo>
                  <a:pt x="3325" y="766"/>
                </a:lnTo>
                <a:lnTo>
                  <a:pt x="3325" y="766"/>
                </a:lnTo>
                <a:lnTo>
                  <a:pt x="3320" y="770"/>
                </a:lnTo>
                <a:lnTo>
                  <a:pt x="3313" y="771"/>
                </a:lnTo>
                <a:lnTo>
                  <a:pt x="3313" y="771"/>
                </a:lnTo>
                <a:lnTo>
                  <a:pt x="3309" y="770"/>
                </a:lnTo>
                <a:lnTo>
                  <a:pt x="3307" y="766"/>
                </a:lnTo>
                <a:lnTo>
                  <a:pt x="3307" y="766"/>
                </a:lnTo>
                <a:lnTo>
                  <a:pt x="3306" y="756"/>
                </a:lnTo>
                <a:lnTo>
                  <a:pt x="3306" y="743"/>
                </a:lnTo>
                <a:lnTo>
                  <a:pt x="3306" y="743"/>
                </a:lnTo>
                <a:lnTo>
                  <a:pt x="3307" y="740"/>
                </a:lnTo>
                <a:lnTo>
                  <a:pt x="3309" y="738"/>
                </a:lnTo>
                <a:lnTo>
                  <a:pt x="3314" y="736"/>
                </a:lnTo>
                <a:lnTo>
                  <a:pt x="3314" y="736"/>
                </a:lnTo>
                <a:lnTo>
                  <a:pt x="3320" y="736"/>
                </a:lnTo>
                <a:lnTo>
                  <a:pt x="3320" y="736"/>
                </a:lnTo>
                <a:lnTo>
                  <a:pt x="3327" y="738"/>
                </a:lnTo>
                <a:lnTo>
                  <a:pt x="3327" y="738"/>
                </a:lnTo>
                <a:lnTo>
                  <a:pt x="3332" y="736"/>
                </a:lnTo>
                <a:lnTo>
                  <a:pt x="3332" y="736"/>
                </a:lnTo>
                <a:lnTo>
                  <a:pt x="3342" y="735"/>
                </a:lnTo>
                <a:lnTo>
                  <a:pt x="3342" y="735"/>
                </a:lnTo>
                <a:lnTo>
                  <a:pt x="3363" y="736"/>
                </a:lnTo>
                <a:lnTo>
                  <a:pt x="3363" y="736"/>
                </a:lnTo>
                <a:lnTo>
                  <a:pt x="3370" y="736"/>
                </a:lnTo>
                <a:lnTo>
                  <a:pt x="3370" y="736"/>
                </a:lnTo>
                <a:lnTo>
                  <a:pt x="3379" y="736"/>
                </a:lnTo>
                <a:lnTo>
                  <a:pt x="3386" y="733"/>
                </a:lnTo>
                <a:lnTo>
                  <a:pt x="3389" y="729"/>
                </a:lnTo>
                <a:lnTo>
                  <a:pt x="3395" y="724"/>
                </a:lnTo>
                <a:lnTo>
                  <a:pt x="3395" y="724"/>
                </a:lnTo>
                <a:lnTo>
                  <a:pt x="3402" y="710"/>
                </a:lnTo>
                <a:lnTo>
                  <a:pt x="3405" y="705"/>
                </a:lnTo>
                <a:close/>
                <a:moveTo>
                  <a:pt x="3433" y="691"/>
                </a:moveTo>
                <a:lnTo>
                  <a:pt x="3433" y="691"/>
                </a:lnTo>
                <a:lnTo>
                  <a:pt x="3423" y="698"/>
                </a:lnTo>
                <a:lnTo>
                  <a:pt x="3412" y="707"/>
                </a:lnTo>
                <a:lnTo>
                  <a:pt x="3412" y="707"/>
                </a:lnTo>
                <a:lnTo>
                  <a:pt x="3410" y="710"/>
                </a:lnTo>
                <a:lnTo>
                  <a:pt x="3412" y="714"/>
                </a:lnTo>
                <a:lnTo>
                  <a:pt x="3416" y="721"/>
                </a:lnTo>
                <a:lnTo>
                  <a:pt x="3416" y="721"/>
                </a:lnTo>
                <a:lnTo>
                  <a:pt x="3416" y="726"/>
                </a:lnTo>
                <a:lnTo>
                  <a:pt x="3417" y="733"/>
                </a:lnTo>
                <a:lnTo>
                  <a:pt x="3417" y="743"/>
                </a:lnTo>
                <a:lnTo>
                  <a:pt x="3417" y="743"/>
                </a:lnTo>
                <a:lnTo>
                  <a:pt x="3419" y="747"/>
                </a:lnTo>
                <a:lnTo>
                  <a:pt x="3423" y="749"/>
                </a:lnTo>
                <a:lnTo>
                  <a:pt x="3428" y="750"/>
                </a:lnTo>
                <a:lnTo>
                  <a:pt x="3428" y="750"/>
                </a:lnTo>
                <a:lnTo>
                  <a:pt x="3428" y="745"/>
                </a:lnTo>
                <a:lnTo>
                  <a:pt x="3429" y="740"/>
                </a:lnTo>
                <a:lnTo>
                  <a:pt x="3431" y="735"/>
                </a:lnTo>
                <a:lnTo>
                  <a:pt x="3431" y="735"/>
                </a:lnTo>
                <a:lnTo>
                  <a:pt x="3433" y="731"/>
                </a:lnTo>
                <a:lnTo>
                  <a:pt x="3433" y="726"/>
                </a:lnTo>
                <a:lnTo>
                  <a:pt x="3431" y="716"/>
                </a:lnTo>
                <a:lnTo>
                  <a:pt x="3431" y="716"/>
                </a:lnTo>
                <a:lnTo>
                  <a:pt x="3431" y="709"/>
                </a:lnTo>
                <a:lnTo>
                  <a:pt x="3429" y="703"/>
                </a:lnTo>
                <a:lnTo>
                  <a:pt x="3429" y="698"/>
                </a:lnTo>
                <a:lnTo>
                  <a:pt x="3433" y="691"/>
                </a:lnTo>
                <a:lnTo>
                  <a:pt x="3433" y="691"/>
                </a:lnTo>
                <a:lnTo>
                  <a:pt x="3433" y="691"/>
                </a:lnTo>
                <a:close/>
                <a:moveTo>
                  <a:pt x="2894" y="653"/>
                </a:moveTo>
                <a:lnTo>
                  <a:pt x="2894" y="653"/>
                </a:lnTo>
                <a:lnTo>
                  <a:pt x="2894" y="653"/>
                </a:lnTo>
                <a:lnTo>
                  <a:pt x="2894" y="654"/>
                </a:lnTo>
                <a:lnTo>
                  <a:pt x="2897" y="661"/>
                </a:lnTo>
                <a:lnTo>
                  <a:pt x="2897" y="661"/>
                </a:lnTo>
                <a:lnTo>
                  <a:pt x="2906" y="672"/>
                </a:lnTo>
                <a:lnTo>
                  <a:pt x="2917" y="681"/>
                </a:lnTo>
                <a:lnTo>
                  <a:pt x="2917" y="681"/>
                </a:lnTo>
                <a:lnTo>
                  <a:pt x="2918" y="682"/>
                </a:lnTo>
                <a:lnTo>
                  <a:pt x="2922" y="682"/>
                </a:lnTo>
                <a:lnTo>
                  <a:pt x="2922" y="682"/>
                </a:lnTo>
                <a:lnTo>
                  <a:pt x="2924" y="682"/>
                </a:lnTo>
                <a:lnTo>
                  <a:pt x="2924" y="682"/>
                </a:lnTo>
                <a:lnTo>
                  <a:pt x="2925" y="682"/>
                </a:lnTo>
                <a:lnTo>
                  <a:pt x="2925" y="682"/>
                </a:lnTo>
                <a:lnTo>
                  <a:pt x="2929" y="684"/>
                </a:lnTo>
                <a:lnTo>
                  <a:pt x="2932" y="689"/>
                </a:lnTo>
                <a:lnTo>
                  <a:pt x="2932" y="689"/>
                </a:lnTo>
                <a:lnTo>
                  <a:pt x="2938" y="702"/>
                </a:lnTo>
                <a:lnTo>
                  <a:pt x="2939" y="705"/>
                </a:lnTo>
                <a:lnTo>
                  <a:pt x="2943" y="709"/>
                </a:lnTo>
                <a:lnTo>
                  <a:pt x="2943" y="709"/>
                </a:lnTo>
                <a:lnTo>
                  <a:pt x="2950" y="716"/>
                </a:lnTo>
                <a:lnTo>
                  <a:pt x="2953" y="717"/>
                </a:lnTo>
                <a:lnTo>
                  <a:pt x="2955" y="721"/>
                </a:lnTo>
                <a:lnTo>
                  <a:pt x="2955" y="721"/>
                </a:lnTo>
                <a:lnTo>
                  <a:pt x="2958" y="729"/>
                </a:lnTo>
                <a:lnTo>
                  <a:pt x="2960" y="735"/>
                </a:lnTo>
                <a:lnTo>
                  <a:pt x="2965" y="740"/>
                </a:lnTo>
                <a:lnTo>
                  <a:pt x="2965" y="740"/>
                </a:lnTo>
                <a:lnTo>
                  <a:pt x="2971" y="745"/>
                </a:lnTo>
                <a:lnTo>
                  <a:pt x="2976" y="756"/>
                </a:lnTo>
                <a:lnTo>
                  <a:pt x="2976" y="756"/>
                </a:lnTo>
                <a:lnTo>
                  <a:pt x="2983" y="771"/>
                </a:lnTo>
                <a:lnTo>
                  <a:pt x="2990" y="785"/>
                </a:lnTo>
                <a:lnTo>
                  <a:pt x="2990" y="785"/>
                </a:lnTo>
                <a:lnTo>
                  <a:pt x="2993" y="792"/>
                </a:lnTo>
                <a:lnTo>
                  <a:pt x="3002" y="799"/>
                </a:lnTo>
                <a:lnTo>
                  <a:pt x="3011" y="806"/>
                </a:lnTo>
                <a:lnTo>
                  <a:pt x="3020" y="815"/>
                </a:lnTo>
                <a:lnTo>
                  <a:pt x="3020" y="815"/>
                </a:lnTo>
                <a:lnTo>
                  <a:pt x="3033" y="831"/>
                </a:lnTo>
                <a:lnTo>
                  <a:pt x="3040" y="838"/>
                </a:lnTo>
                <a:lnTo>
                  <a:pt x="3044" y="839"/>
                </a:lnTo>
                <a:lnTo>
                  <a:pt x="3044" y="839"/>
                </a:lnTo>
                <a:lnTo>
                  <a:pt x="3046" y="839"/>
                </a:lnTo>
                <a:lnTo>
                  <a:pt x="3046" y="839"/>
                </a:lnTo>
                <a:lnTo>
                  <a:pt x="3047" y="838"/>
                </a:lnTo>
                <a:lnTo>
                  <a:pt x="3049" y="838"/>
                </a:lnTo>
                <a:lnTo>
                  <a:pt x="3049" y="838"/>
                </a:lnTo>
                <a:lnTo>
                  <a:pt x="3053" y="838"/>
                </a:lnTo>
                <a:lnTo>
                  <a:pt x="3053" y="838"/>
                </a:lnTo>
                <a:lnTo>
                  <a:pt x="3056" y="838"/>
                </a:lnTo>
                <a:lnTo>
                  <a:pt x="3056" y="838"/>
                </a:lnTo>
                <a:lnTo>
                  <a:pt x="3060" y="838"/>
                </a:lnTo>
                <a:lnTo>
                  <a:pt x="3060" y="838"/>
                </a:lnTo>
                <a:lnTo>
                  <a:pt x="3063" y="834"/>
                </a:lnTo>
                <a:lnTo>
                  <a:pt x="3065" y="831"/>
                </a:lnTo>
                <a:lnTo>
                  <a:pt x="3068" y="813"/>
                </a:lnTo>
                <a:lnTo>
                  <a:pt x="3068" y="813"/>
                </a:lnTo>
                <a:lnTo>
                  <a:pt x="3070" y="803"/>
                </a:lnTo>
                <a:lnTo>
                  <a:pt x="3068" y="794"/>
                </a:lnTo>
                <a:lnTo>
                  <a:pt x="3065" y="789"/>
                </a:lnTo>
                <a:lnTo>
                  <a:pt x="3061" y="785"/>
                </a:lnTo>
                <a:lnTo>
                  <a:pt x="3061" y="785"/>
                </a:lnTo>
                <a:lnTo>
                  <a:pt x="3053" y="780"/>
                </a:lnTo>
                <a:lnTo>
                  <a:pt x="3049" y="778"/>
                </a:lnTo>
                <a:lnTo>
                  <a:pt x="3047" y="777"/>
                </a:lnTo>
                <a:lnTo>
                  <a:pt x="3047" y="777"/>
                </a:lnTo>
                <a:lnTo>
                  <a:pt x="3042" y="768"/>
                </a:lnTo>
                <a:lnTo>
                  <a:pt x="3039" y="763"/>
                </a:lnTo>
                <a:lnTo>
                  <a:pt x="3035" y="757"/>
                </a:lnTo>
                <a:lnTo>
                  <a:pt x="3035" y="757"/>
                </a:lnTo>
                <a:lnTo>
                  <a:pt x="3030" y="756"/>
                </a:lnTo>
                <a:lnTo>
                  <a:pt x="3030" y="754"/>
                </a:lnTo>
                <a:lnTo>
                  <a:pt x="3030" y="749"/>
                </a:lnTo>
                <a:lnTo>
                  <a:pt x="3030" y="749"/>
                </a:lnTo>
                <a:lnTo>
                  <a:pt x="3030" y="743"/>
                </a:lnTo>
                <a:lnTo>
                  <a:pt x="3032" y="740"/>
                </a:lnTo>
                <a:lnTo>
                  <a:pt x="3032" y="738"/>
                </a:lnTo>
                <a:lnTo>
                  <a:pt x="3028" y="735"/>
                </a:lnTo>
                <a:lnTo>
                  <a:pt x="3028" y="735"/>
                </a:lnTo>
                <a:lnTo>
                  <a:pt x="3020" y="728"/>
                </a:lnTo>
                <a:lnTo>
                  <a:pt x="3016" y="724"/>
                </a:lnTo>
                <a:lnTo>
                  <a:pt x="3016" y="724"/>
                </a:lnTo>
                <a:lnTo>
                  <a:pt x="3013" y="721"/>
                </a:lnTo>
                <a:lnTo>
                  <a:pt x="3006" y="719"/>
                </a:lnTo>
                <a:lnTo>
                  <a:pt x="2999" y="716"/>
                </a:lnTo>
                <a:lnTo>
                  <a:pt x="2993" y="712"/>
                </a:lnTo>
                <a:lnTo>
                  <a:pt x="2993" y="712"/>
                </a:lnTo>
                <a:lnTo>
                  <a:pt x="2986" y="709"/>
                </a:lnTo>
                <a:lnTo>
                  <a:pt x="2979" y="703"/>
                </a:lnTo>
                <a:lnTo>
                  <a:pt x="2969" y="696"/>
                </a:lnTo>
                <a:lnTo>
                  <a:pt x="2962" y="691"/>
                </a:lnTo>
                <a:lnTo>
                  <a:pt x="2962" y="691"/>
                </a:lnTo>
                <a:lnTo>
                  <a:pt x="2948" y="679"/>
                </a:lnTo>
                <a:lnTo>
                  <a:pt x="2943" y="674"/>
                </a:lnTo>
                <a:lnTo>
                  <a:pt x="2939" y="668"/>
                </a:lnTo>
                <a:lnTo>
                  <a:pt x="2939" y="668"/>
                </a:lnTo>
                <a:lnTo>
                  <a:pt x="2938" y="663"/>
                </a:lnTo>
                <a:lnTo>
                  <a:pt x="2931" y="660"/>
                </a:lnTo>
                <a:lnTo>
                  <a:pt x="2918" y="656"/>
                </a:lnTo>
                <a:lnTo>
                  <a:pt x="2899" y="653"/>
                </a:lnTo>
                <a:lnTo>
                  <a:pt x="2899" y="653"/>
                </a:lnTo>
                <a:lnTo>
                  <a:pt x="2894" y="653"/>
                </a:lnTo>
                <a:close/>
                <a:moveTo>
                  <a:pt x="3245" y="623"/>
                </a:moveTo>
                <a:lnTo>
                  <a:pt x="3245" y="623"/>
                </a:lnTo>
                <a:lnTo>
                  <a:pt x="3243" y="623"/>
                </a:lnTo>
                <a:lnTo>
                  <a:pt x="3243" y="623"/>
                </a:lnTo>
                <a:lnTo>
                  <a:pt x="3239" y="627"/>
                </a:lnTo>
                <a:lnTo>
                  <a:pt x="3232" y="634"/>
                </a:lnTo>
                <a:lnTo>
                  <a:pt x="3220" y="647"/>
                </a:lnTo>
                <a:lnTo>
                  <a:pt x="3220" y="647"/>
                </a:lnTo>
                <a:lnTo>
                  <a:pt x="3218" y="651"/>
                </a:lnTo>
                <a:lnTo>
                  <a:pt x="3220" y="653"/>
                </a:lnTo>
                <a:lnTo>
                  <a:pt x="3220" y="654"/>
                </a:lnTo>
                <a:lnTo>
                  <a:pt x="3218" y="658"/>
                </a:lnTo>
                <a:lnTo>
                  <a:pt x="3218" y="658"/>
                </a:lnTo>
                <a:lnTo>
                  <a:pt x="3213" y="661"/>
                </a:lnTo>
                <a:lnTo>
                  <a:pt x="3208" y="663"/>
                </a:lnTo>
                <a:lnTo>
                  <a:pt x="3204" y="665"/>
                </a:lnTo>
                <a:lnTo>
                  <a:pt x="3199" y="670"/>
                </a:lnTo>
                <a:lnTo>
                  <a:pt x="3199" y="670"/>
                </a:lnTo>
                <a:lnTo>
                  <a:pt x="3194" y="677"/>
                </a:lnTo>
                <a:lnTo>
                  <a:pt x="3187" y="681"/>
                </a:lnTo>
                <a:lnTo>
                  <a:pt x="3177" y="688"/>
                </a:lnTo>
                <a:lnTo>
                  <a:pt x="3177" y="688"/>
                </a:lnTo>
                <a:lnTo>
                  <a:pt x="3166" y="695"/>
                </a:lnTo>
                <a:lnTo>
                  <a:pt x="3159" y="698"/>
                </a:lnTo>
                <a:lnTo>
                  <a:pt x="3152" y="703"/>
                </a:lnTo>
                <a:lnTo>
                  <a:pt x="3152" y="703"/>
                </a:lnTo>
                <a:lnTo>
                  <a:pt x="3150" y="709"/>
                </a:lnTo>
                <a:lnTo>
                  <a:pt x="3152" y="714"/>
                </a:lnTo>
                <a:lnTo>
                  <a:pt x="3156" y="717"/>
                </a:lnTo>
                <a:lnTo>
                  <a:pt x="3156" y="717"/>
                </a:lnTo>
                <a:lnTo>
                  <a:pt x="3152" y="717"/>
                </a:lnTo>
                <a:lnTo>
                  <a:pt x="3152" y="717"/>
                </a:lnTo>
                <a:lnTo>
                  <a:pt x="3147" y="717"/>
                </a:lnTo>
                <a:lnTo>
                  <a:pt x="3142" y="716"/>
                </a:lnTo>
                <a:lnTo>
                  <a:pt x="3142" y="716"/>
                </a:lnTo>
                <a:lnTo>
                  <a:pt x="3135" y="712"/>
                </a:lnTo>
                <a:lnTo>
                  <a:pt x="3133" y="709"/>
                </a:lnTo>
                <a:lnTo>
                  <a:pt x="3131" y="707"/>
                </a:lnTo>
                <a:lnTo>
                  <a:pt x="3131" y="707"/>
                </a:lnTo>
                <a:lnTo>
                  <a:pt x="3131" y="707"/>
                </a:lnTo>
                <a:lnTo>
                  <a:pt x="3131" y="707"/>
                </a:lnTo>
                <a:lnTo>
                  <a:pt x="3126" y="709"/>
                </a:lnTo>
                <a:lnTo>
                  <a:pt x="3122" y="710"/>
                </a:lnTo>
                <a:lnTo>
                  <a:pt x="3119" y="717"/>
                </a:lnTo>
                <a:lnTo>
                  <a:pt x="3119" y="717"/>
                </a:lnTo>
                <a:lnTo>
                  <a:pt x="3115" y="728"/>
                </a:lnTo>
                <a:lnTo>
                  <a:pt x="3117" y="731"/>
                </a:lnTo>
                <a:lnTo>
                  <a:pt x="3121" y="735"/>
                </a:lnTo>
                <a:lnTo>
                  <a:pt x="3121" y="735"/>
                </a:lnTo>
                <a:lnTo>
                  <a:pt x="3122" y="736"/>
                </a:lnTo>
                <a:lnTo>
                  <a:pt x="3122" y="738"/>
                </a:lnTo>
                <a:lnTo>
                  <a:pt x="3121" y="742"/>
                </a:lnTo>
                <a:lnTo>
                  <a:pt x="3117" y="743"/>
                </a:lnTo>
                <a:lnTo>
                  <a:pt x="3117" y="745"/>
                </a:lnTo>
                <a:lnTo>
                  <a:pt x="3117" y="747"/>
                </a:lnTo>
                <a:lnTo>
                  <a:pt x="3117" y="747"/>
                </a:lnTo>
                <a:lnTo>
                  <a:pt x="3119" y="754"/>
                </a:lnTo>
                <a:lnTo>
                  <a:pt x="3121" y="757"/>
                </a:lnTo>
                <a:lnTo>
                  <a:pt x="3122" y="759"/>
                </a:lnTo>
                <a:lnTo>
                  <a:pt x="3122" y="759"/>
                </a:lnTo>
                <a:lnTo>
                  <a:pt x="3124" y="759"/>
                </a:lnTo>
                <a:lnTo>
                  <a:pt x="3124" y="759"/>
                </a:lnTo>
                <a:lnTo>
                  <a:pt x="3126" y="759"/>
                </a:lnTo>
                <a:lnTo>
                  <a:pt x="3126" y="759"/>
                </a:lnTo>
                <a:lnTo>
                  <a:pt x="3128" y="759"/>
                </a:lnTo>
                <a:lnTo>
                  <a:pt x="3128" y="759"/>
                </a:lnTo>
                <a:lnTo>
                  <a:pt x="3131" y="759"/>
                </a:lnTo>
                <a:lnTo>
                  <a:pt x="3133" y="763"/>
                </a:lnTo>
                <a:lnTo>
                  <a:pt x="3133" y="763"/>
                </a:lnTo>
                <a:lnTo>
                  <a:pt x="3136" y="770"/>
                </a:lnTo>
                <a:lnTo>
                  <a:pt x="3136" y="778"/>
                </a:lnTo>
                <a:lnTo>
                  <a:pt x="3138" y="785"/>
                </a:lnTo>
                <a:lnTo>
                  <a:pt x="3140" y="787"/>
                </a:lnTo>
                <a:lnTo>
                  <a:pt x="3142" y="789"/>
                </a:lnTo>
                <a:lnTo>
                  <a:pt x="3142" y="789"/>
                </a:lnTo>
                <a:lnTo>
                  <a:pt x="3143" y="789"/>
                </a:lnTo>
                <a:lnTo>
                  <a:pt x="3143" y="789"/>
                </a:lnTo>
                <a:lnTo>
                  <a:pt x="3149" y="789"/>
                </a:lnTo>
                <a:lnTo>
                  <a:pt x="3149" y="789"/>
                </a:lnTo>
                <a:lnTo>
                  <a:pt x="3154" y="789"/>
                </a:lnTo>
                <a:lnTo>
                  <a:pt x="3154" y="789"/>
                </a:lnTo>
                <a:lnTo>
                  <a:pt x="3159" y="789"/>
                </a:lnTo>
                <a:lnTo>
                  <a:pt x="3159" y="789"/>
                </a:lnTo>
                <a:lnTo>
                  <a:pt x="3164" y="792"/>
                </a:lnTo>
                <a:lnTo>
                  <a:pt x="3171" y="792"/>
                </a:lnTo>
                <a:lnTo>
                  <a:pt x="3171" y="792"/>
                </a:lnTo>
                <a:lnTo>
                  <a:pt x="3177" y="792"/>
                </a:lnTo>
                <a:lnTo>
                  <a:pt x="3177" y="792"/>
                </a:lnTo>
                <a:lnTo>
                  <a:pt x="3184" y="791"/>
                </a:lnTo>
                <a:lnTo>
                  <a:pt x="3184" y="791"/>
                </a:lnTo>
                <a:lnTo>
                  <a:pt x="3192" y="792"/>
                </a:lnTo>
                <a:lnTo>
                  <a:pt x="3197" y="794"/>
                </a:lnTo>
                <a:lnTo>
                  <a:pt x="3197" y="794"/>
                </a:lnTo>
                <a:lnTo>
                  <a:pt x="3208" y="798"/>
                </a:lnTo>
                <a:lnTo>
                  <a:pt x="3222" y="801"/>
                </a:lnTo>
                <a:lnTo>
                  <a:pt x="3222" y="801"/>
                </a:lnTo>
                <a:lnTo>
                  <a:pt x="3224" y="801"/>
                </a:lnTo>
                <a:lnTo>
                  <a:pt x="3224" y="801"/>
                </a:lnTo>
                <a:lnTo>
                  <a:pt x="3227" y="801"/>
                </a:lnTo>
                <a:lnTo>
                  <a:pt x="3231" y="799"/>
                </a:lnTo>
                <a:lnTo>
                  <a:pt x="3232" y="798"/>
                </a:lnTo>
                <a:lnTo>
                  <a:pt x="3232" y="792"/>
                </a:lnTo>
                <a:lnTo>
                  <a:pt x="3232" y="792"/>
                </a:lnTo>
                <a:lnTo>
                  <a:pt x="3234" y="777"/>
                </a:lnTo>
                <a:lnTo>
                  <a:pt x="3238" y="770"/>
                </a:lnTo>
                <a:lnTo>
                  <a:pt x="3241" y="764"/>
                </a:lnTo>
                <a:lnTo>
                  <a:pt x="3241" y="764"/>
                </a:lnTo>
                <a:lnTo>
                  <a:pt x="3250" y="756"/>
                </a:lnTo>
                <a:lnTo>
                  <a:pt x="3252" y="754"/>
                </a:lnTo>
                <a:lnTo>
                  <a:pt x="3252" y="749"/>
                </a:lnTo>
                <a:lnTo>
                  <a:pt x="3252" y="749"/>
                </a:lnTo>
                <a:lnTo>
                  <a:pt x="3253" y="738"/>
                </a:lnTo>
                <a:lnTo>
                  <a:pt x="3255" y="731"/>
                </a:lnTo>
                <a:lnTo>
                  <a:pt x="3257" y="726"/>
                </a:lnTo>
                <a:lnTo>
                  <a:pt x="3257" y="726"/>
                </a:lnTo>
                <a:lnTo>
                  <a:pt x="3259" y="724"/>
                </a:lnTo>
                <a:lnTo>
                  <a:pt x="3260" y="724"/>
                </a:lnTo>
                <a:lnTo>
                  <a:pt x="3260" y="724"/>
                </a:lnTo>
                <a:lnTo>
                  <a:pt x="3264" y="726"/>
                </a:lnTo>
                <a:lnTo>
                  <a:pt x="3264" y="726"/>
                </a:lnTo>
                <a:lnTo>
                  <a:pt x="3267" y="726"/>
                </a:lnTo>
                <a:lnTo>
                  <a:pt x="3267" y="726"/>
                </a:lnTo>
                <a:lnTo>
                  <a:pt x="3269" y="724"/>
                </a:lnTo>
                <a:lnTo>
                  <a:pt x="3269" y="724"/>
                </a:lnTo>
                <a:lnTo>
                  <a:pt x="3272" y="719"/>
                </a:lnTo>
                <a:lnTo>
                  <a:pt x="3272" y="717"/>
                </a:lnTo>
                <a:lnTo>
                  <a:pt x="3272" y="716"/>
                </a:lnTo>
                <a:lnTo>
                  <a:pt x="3272" y="716"/>
                </a:lnTo>
                <a:lnTo>
                  <a:pt x="3271" y="714"/>
                </a:lnTo>
                <a:lnTo>
                  <a:pt x="3267" y="714"/>
                </a:lnTo>
                <a:lnTo>
                  <a:pt x="3264" y="710"/>
                </a:lnTo>
                <a:lnTo>
                  <a:pt x="3260" y="709"/>
                </a:lnTo>
                <a:lnTo>
                  <a:pt x="3260" y="709"/>
                </a:lnTo>
                <a:lnTo>
                  <a:pt x="3259" y="703"/>
                </a:lnTo>
                <a:lnTo>
                  <a:pt x="3259" y="700"/>
                </a:lnTo>
                <a:lnTo>
                  <a:pt x="3259" y="695"/>
                </a:lnTo>
                <a:lnTo>
                  <a:pt x="3257" y="688"/>
                </a:lnTo>
                <a:lnTo>
                  <a:pt x="3257" y="688"/>
                </a:lnTo>
                <a:lnTo>
                  <a:pt x="3253" y="679"/>
                </a:lnTo>
                <a:lnTo>
                  <a:pt x="3253" y="677"/>
                </a:lnTo>
                <a:lnTo>
                  <a:pt x="3257" y="675"/>
                </a:lnTo>
                <a:lnTo>
                  <a:pt x="3257" y="675"/>
                </a:lnTo>
                <a:lnTo>
                  <a:pt x="3264" y="668"/>
                </a:lnTo>
                <a:lnTo>
                  <a:pt x="3265" y="665"/>
                </a:lnTo>
                <a:lnTo>
                  <a:pt x="3267" y="661"/>
                </a:lnTo>
                <a:lnTo>
                  <a:pt x="3267" y="661"/>
                </a:lnTo>
                <a:lnTo>
                  <a:pt x="3267" y="660"/>
                </a:lnTo>
                <a:lnTo>
                  <a:pt x="3269" y="658"/>
                </a:lnTo>
                <a:lnTo>
                  <a:pt x="3276" y="653"/>
                </a:lnTo>
                <a:lnTo>
                  <a:pt x="3276" y="653"/>
                </a:lnTo>
                <a:lnTo>
                  <a:pt x="3278" y="649"/>
                </a:lnTo>
                <a:lnTo>
                  <a:pt x="3278" y="649"/>
                </a:lnTo>
                <a:lnTo>
                  <a:pt x="3274" y="647"/>
                </a:lnTo>
                <a:lnTo>
                  <a:pt x="3269" y="646"/>
                </a:lnTo>
                <a:lnTo>
                  <a:pt x="3269" y="646"/>
                </a:lnTo>
                <a:lnTo>
                  <a:pt x="3257" y="632"/>
                </a:lnTo>
                <a:lnTo>
                  <a:pt x="3250" y="627"/>
                </a:lnTo>
                <a:lnTo>
                  <a:pt x="3246" y="625"/>
                </a:lnTo>
                <a:lnTo>
                  <a:pt x="3245" y="623"/>
                </a:lnTo>
                <a:close/>
                <a:moveTo>
                  <a:pt x="2651" y="590"/>
                </a:moveTo>
                <a:lnTo>
                  <a:pt x="2651" y="590"/>
                </a:lnTo>
                <a:lnTo>
                  <a:pt x="2650" y="592"/>
                </a:lnTo>
                <a:lnTo>
                  <a:pt x="2648" y="593"/>
                </a:lnTo>
                <a:lnTo>
                  <a:pt x="2648" y="593"/>
                </a:lnTo>
                <a:lnTo>
                  <a:pt x="2646" y="599"/>
                </a:lnTo>
                <a:lnTo>
                  <a:pt x="2646" y="609"/>
                </a:lnTo>
                <a:lnTo>
                  <a:pt x="2646" y="609"/>
                </a:lnTo>
                <a:lnTo>
                  <a:pt x="2646" y="620"/>
                </a:lnTo>
                <a:lnTo>
                  <a:pt x="2646" y="632"/>
                </a:lnTo>
                <a:lnTo>
                  <a:pt x="2646" y="632"/>
                </a:lnTo>
                <a:lnTo>
                  <a:pt x="2648" y="642"/>
                </a:lnTo>
                <a:lnTo>
                  <a:pt x="2648" y="646"/>
                </a:lnTo>
                <a:lnTo>
                  <a:pt x="2651" y="647"/>
                </a:lnTo>
                <a:lnTo>
                  <a:pt x="2651" y="647"/>
                </a:lnTo>
                <a:lnTo>
                  <a:pt x="2655" y="649"/>
                </a:lnTo>
                <a:lnTo>
                  <a:pt x="2658" y="649"/>
                </a:lnTo>
                <a:lnTo>
                  <a:pt x="2658" y="649"/>
                </a:lnTo>
                <a:lnTo>
                  <a:pt x="2665" y="647"/>
                </a:lnTo>
                <a:lnTo>
                  <a:pt x="2665" y="647"/>
                </a:lnTo>
                <a:lnTo>
                  <a:pt x="2671" y="644"/>
                </a:lnTo>
                <a:lnTo>
                  <a:pt x="2674" y="640"/>
                </a:lnTo>
                <a:lnTo>
                  <a:pt x="2678" y="635"/>
                </a:lnTo>
                <a:lnTo>
                  <a:pt x="2676" y="630"/>
                </a:lnTo>
                <a:lnTo>
                  <a:pt x="2676" y="630"/>
                </a:lnTo>
                <a:lnTo>
                  <a:pt x="2669" y="614"/>
                </a:lnTo>
                <a:lnTo>
                  <a:pt x="2662" y="602"/>
                </a:lnTo>
                <a:lnTo>
                  <a:pt x="2662" y="602"/>
                </a:lnTo>
                <a:lnTo>
                  <a:pt x="2657" y="593"/>
                </a:lnTo>
                <a:lnTo>
                  <a:pt x="2653" y="592"/>
                </a:lnTo>
                <a:lnTo>
                  <a:pt x="2651" y="590"/>
                </a:lnTo>
                <a:close/>
                <a:moveTo>
                  <a:pt x="2644" y="581"/>
                </a:moveTo>
                <a:lnTo>
                  <a:pt x="2644" y="581"/>
                </a:lnTo>
                <a:lnTo>
                  <a:pt x="2643" y="581"/>
                </a:lnTo>
                <a:lnTo>
                  <a:pt x="2643" y="583"/>
                </a:lnTo>
                <a:lnTo>
                  <a:pt x="2643" y="583"/>
                </a:lnTo>
                <a:lnTo>
                  <a:pt x="2643" y="583"/>
                </a:lnTo>
                <a:lnTo>
                  <a:pt x="2644" y="585"/>
                </a:lnTo>
                <a:lnTo>
                  <a:pt x="2646" y="586"/>
                </a:lnTo>
                <a:lnTo>
                  <a:pt x="2646" y="586"/>
                </a:lnTo>
                <a:lnTo>
                  <a:pt x="2648" y="588"/>
                </a:lnTo>
                <a:lnTo>
                  <a:pt x="2648" y="588"/>
                </a:lnTo>
                <a:lnTo>
                  <a:pt x="2648" y="586"/>
                </a:lnTo>
                <a:lnTo>
                  <a:pt x="2648" y="585"/>
                </a:lnTo>
                <a:lnTo>
                  <a:pt x="2648" y="585"/>
                </a:lnTo>
                <a:lnTo>
                  <a:pt x="2646" y="581"/>
                </a:lnTo>
                <a:lnTo>
                  <a:pt x="2646" y="581"/>
                </a:lnTo>
                <a:lnTo>
                  <a:pt x="2644" y="581"/>
                </a:lnTo>
                <a:close/>
                <a:moveTo>
                  <a:pt x="3381" y="578"/>
                </a:moveTo>
                <a:lnTo>
                  <a:pt x="3381" y="578"/>
                </a:lnTo>
                <a:lnTo>
                  <a:pt x="3382" y="590"/>
                </a:lnTo>
                <a:lnTo>
                  <a:pt x="3382" y="590"/>
                </a:lnTo>
                <a:lnTo>
                  <a:pt x="3382" y="592"/>
                </a:lnTo>
                <a:lnTo>
                  <a:pt x="3382" y="592"/>
                </a:lnTo>
                <a:lnTo>
                  <a:pt x="3382" y="592"/>
                </a:lnTo>
                <a:lnTo>
                  <a:pt x="3379" y="592"/>
                </a:lnTo>
                <a:lnTo>
                  <a:pt x="3379" y="592"/>
                </a:lnTo>
                <a:lnTo>
                  <a:pt x="3377" y="590"/>
                </a:lnTo>
                <a:lnTo>
                  <a:pt x="3377" y="590"/>
                </a:lnTo>
                <a:lnTo>
                  <a:pt x="3375" y="592"/>
                </a:lnTo>
                <a:lnTo>
                  <a:pt x="3375" y="592"/>
                </a:lnTo>
                <a:lnTo>
                  <a:pt x="3372" y="593"/>
                </a:lnTo>
                <a:lnTo>
                  <a:pt x="3367" y="595"/>
                </a:lnTo>
                <a:lnTo>
                  <a:pt x="3367" y="595"/>
                </a:lnTo>
                <a:lnTo>
                  <a:pt x="3358" y="600"/>
                </a:lnTo>
                <a:lnTo>
                  <a:pt x="3353" y="606"/>
                </a:lnTo>
                <a:lnTo>
                  <a:pt x="3353" y="606"/>
                </a:lnTo>
                <a:lnTo>
                  <a:pt x="3353" y="599"/>
                </a:lnTo>
                <a:lnTo>
                  <a:pt x="3353" y="599"/>
                </a:lnTo>
                <a:lnTo>
                  <a:pt x="3353" y="595"/>
                </a:lnTo>
                <a:lnTo>
                  <a:pt x="3349" y="593"/>
                </a:lnTo>
                <a:lnTo>
                  <a:pt x="3349" y="593"/>
                </a:lnTo>
                <a:lnTo>
                  <a:pt x="3347" y="595"/>
                </a:lnTo>
                <a:lnTo>
                  <a:pt x="3347" y="595"/>
                </a:lnTo>
                <a:lnTo>
                  <a:pt x="3342" y="600"/>
                </a:lnTo>
                <a:lnTo>
                  <a:pt x="3335" y="606"/>
                </a:lnTo>
                <a:lnTo>
                  <a:pt x="3335" y="606"/>
                </a:lnTo>
                <a:lnTo>
                  <a:pt x="3327" y="613"/>
                </a:lnTo>
                <a:lnTo>
                  <a:pt x="3325" y="616"/>
                </a:lnTo>
                <a:lnTo>
                  <a:pt x="3323" y="620"/>
                </a:lnTo>
                <a:lnTo>
                  <a:pt x="3323" y="620"/>
                </a:lnTo>
                <a:lnTo>
                  <a:pt x="3325" y="623"/>
                </a:lnTo>
                <a:lnTo>
                  <a:pt x="3325" y="625"/>
                </a:lnTo>
                <a:lnTo>
                  <a:pt x="3328" y="627"/>
                </a:lnTo>
                <a:lnTo>
                  <a:pt x="3328" y="627"/>
                </a:lnTo>
                <a:lnTo>
                  <a:pt x="3328" y="627"/>
                </a:lnTo>
                <a:lnTo>
                  <a:pt x="3328" y="627"/>
                </a:lnTo>
                <a:lnTo>
                  <a:pt x="3330" y="623"/>
                </a:lnTo>
                <a:lnTo>
                  <a:pt x="3335" y="618"/>
                </a:lnTo>
                <a:lnTo>
                  <a:pt x="3335" y="618"/>
                </a:lnTo>
                <a:lnTo>
                  <a:pt x="3341" y="611"/>
                </a:lnTo>
                <a:lnTo>
                  <a:pt x="3347" y="609"/>
                </a:lnTo>
                <a:lnTo>
                  <a:pt x="3347" y="609"/>
                </a:lnTo>
                <a:lnTo>
                  <a:pt x="3353" y="609"/>
                </a:lnTo>
                <a:lnTo>
                  <a:pt x="3353" y="609"/>
                </a:lnTo>
                <a:lnTo>
                  <a:pt x="3356" y="609"/>
                </a:lnTo>
                <a:lnTo>
                  <a:pt x="3358" y="613"/>
                </a:lnTo>
                <a:lnTo>
                  <a:pt x="3358" y="613"/>
                </a:lnTo>
                <a:lnTo>
                  <a:pt x="3358" y="616"/>
                </a:lnTo>
                <a:lnTo>
                  <a:pt x="3358" y="620"/>
                </a:lnTo>
                <a:lnTo>
                  <a:pt x="3358" y="628"/>
                </a:lnTo>
                <a:lnTo>
                  <a:pt x="3358" y="628"/>
                </a:lnTo>
                <a:lnTo>
                  <a:pt x="3360" y="635"/>
                </a:lnTo>
                <a:lnTo>
                  <a:pt x="3361" y="639"/>
                </a:lnTo>
                <a:lnTo>
                  <a:pt x="3367" y="640"/>
                </a:lnTo>
                <a:lnTo>
                  <a:pt x="3367" y="640"/>
                </a:lnTo>
                <a:lnTo>
                  <a:pt x="3370" y="642"/>
                </a:lnTo>
                <a:lnTo>
                  <a:pt x="3370" y="642"/>
                </a:lnTo>
                <a:lnTo>
                  <a:pt x="3374" y="642"/>
                </a:lnTo>
                <a:lnTo>
                  <a:pt x="3377" y="640"/>
                </a:lnTo>
                <a:lnTo>
                  <a:pt x="3377" y="640"/>
                </a:lnTo>
                <a:lnTo>
                  <a:pt x="3384" y="640"/>
                </a:lnTo>
                <a:lnTo>
                  <a:pt x="3384" y="639"/>
                </a:lnTo>
                <a:lnTo>
                  <a:pt x="3384" y="637"/>
                </a:lnTo>
                <a:lnTo>
                  <a:pt x="3384" y="637"/>
                </a:lnTo>
                <a:lnTo>
                  <a:pt x="3382" y="632"/>
                </a:lnTo>
                <a:lnTo>
                  <a:pt x="3381" y="625"/>
                </a:lnTo>
                <a:lnTo>
                  <a:pt x="3381" y="625"/>
                </a:lnTo>
                <a:lnTo>
                  <a:pt x="3381" y="623"/>
                </a:lnTo>
                <a:lnTo>
                  <a:pt x="3382" y="621"/>
                </a:lnTo>
                <a:lnTo>
                  <a:pt x="3386" y="618"/>
                </a:lnTo>
                <a:lnTo>
                  <a:pt x="3386" y="618"/>
                </a:lnTo>
                <a:lnTo>
                  <a:pt x="3386" y="618"/>
                </a:lnTo>
                <a:lnTo>
                  <a:pt x="3386" y="618"/>
                </a:lnTo>
                <a:lnTo>
                  <a:pt x="3388" y="621"/>
                </a:lnTo>
                <a:lnTo>
                  <a:pt x="3391" y="628"/>
                </a:lnTo>
                <a:lnTo>
                  <a:pt x="3391" y="628"/>
                </a:lnTo>
                <a:lnTo>
                  <a:pt x="3393" y="632"/>
                </a:lnTo>
                <a:lnTo>
                  <a:pt x="3393" y="632"/>
                </a:lnTo>
                <a:lnTo>
                  <a:pt x="3395" y="630"/>
                </a:lnTo>
                <a:lnTo>
                  <a:pt x="3395" y="630"/>
                </a:lnTo>
                <a:lnTo>
                  <a:pt x="3396" y="620"/>
                </a:lnTo>
                <a:lnTo>
                  <a:pt x="3396" y="611"/>
                </a:lnTo>
                <a:lnTo>
                  <a:pt x="3396" y="611"/>
                </a:lnTo>
                <a:lnTo>
                  <a:pt x="3396" y="597"/>
                </a:lnTo>
                <a:lnTo>
                  <a:pt x="3396" y="597"/>
                </a:lnTo>
                <a:lnTo>
                  <a:pt x="3393" y="590"/>
                </a:lnTo>
                <a:lnTo>
                  <a:pt x="3389" y="585"/>
                </a:lnTo>
                <a:lnTo>
                  <a:pt x="3389" y="585"/>
                </a:lnTo>
                <a:lnTo>
                  <a:pt x="3381" y="578"/>
                </a:lnTo>
                <a:close/>
                <a:moveTo>
                  <a:pt x="3285" y="551"/>
                </a:moveTo>
                <a:lnTo>
                  <a:pt x="3285" y="551"/>
                </a:lnTo>
                <a:lnTo>
                  <a:pt x="3283" y="553"/>
                </a:lnTo>
                <a:lnTo>
                  <a:pt x="3283" y="553"/>
                </a:lnTo>
                <a:lnTo>
                  <a:pt x="3281" y="555"/>
                </a:lnTo>
                <a:lnTo>
                  <a:pt x="3279" y="564"/>
                </a:lnTo>
                <a:lnTo>
                  <a:pt x="3279" y="564"/>
                </a:lnTo>
                <a:lnTo>
                  <a:pt x="3278" y="569"/>
                </a:lnTo>
                <a:lnTo>
                  <a:pt x="3274" y="572"/>
                </a:lnTo>
                <a:lnTo>
                  <a:pt x="3267" y="579"/>
                </a:lnTo>
                <a:lnTo>
                  <a:pt x="3267" y="579"/>
                </a:lnTo>
                <a:lnTo>
                  <a:pt x="3257" y="592"/>
                </a:lnTo>
                <a:lnTo>
                  <a:pt x="3250" y="600"/>
                </a:lnTo>
                <a:lnTo>
                  <a:pt x="3250" y="600"/>
                </a:lnTo>
                <a:lnTo>
                  <a:pt x="3250" y="600"/>
                </a:lnTo>
                <a:lnTo>
                  <a:pt x="3250" y="600"/>
                </a:lnTo>
                <a:lnTo>
                  <a:pt x="3259" y="597"/>
                </a:lnTo>
                <a:lnTo>
                  <a:pt x="3259" y="597"/>
                </a:lnTo>
                <a:lnTo>
                  <a:pt x="3271" y="588"/>
                </a:lnTo>
                <a:lnTo>
                  <a:pt x="3274" y="585"/>
                </a:lnTo>
                <a:lnTo>
                  <a:pt x="3278" y="579"/>
                </a:lnTo>
                <a:lnTo>
                  <a:pt x="3278" y="579"/>
                </a:lnTo>
                <a:lnTo>
                  <a:pt x="3278" y="576"/>
                </a:lnTo>
                <a:lnTo>
                  <a:pt x="3285" y="572"/>
                </a:lnTo>
                <a:lnTo>
                  <a:pt x="3285" y="572"/>
                </a:lnTo>
                <a:lnTo>
                  <a:pt x="3288" y="571"/>
                </a:lnTo>
                <a:lnTo>
                  <a:pt x="3290" y="567"/>
                </a:lnTo>
                <a:lnTo>
                  <a:pt x="3288" y="562"/>
                </a:lnTo>
                <a:lnTo>
                  <a:pt x="3288" y="562"/>
                </a:lnTo>
                <a:lnTo>
                  <a:pt x="3288" y="555"/>
                </a:lnTo>
                <a:lnTo>
                  <a:pt x="3286" y="553"/>
                </a:lnTo>
                <a:lnTo>
                  <a:pt x="3285" y="551"/>
                </a:lnTo>
                <a:close/>
                <a:moveTo>
                  <a:pt x="1101" y="538"/>
                </a:moveTo>
                <a:lnTo>
                  <a:pt x="1101" y="538"/>
                </a:lnTo>
                <a:lnTo>
                  <a:pt x="1107" y="548"/>
                </a:lnTo>
                <a:lnTo>
                  <a:pt x="1114" y="557"/>
                </a:lnTo>
                <a:lnTo>
                  <a:pt x="1114" y="557"/>
                </a:lnTo>
                <a:lnTo>
                  <a:pt x="1120" y="565"/>
                </a:lnTo>
                <a:lnTo>
                  <a:pt x="1127" y="576"/>
                </a:lnTo>
                <a:lnTo>
                  <a:pt x="1137" y="593"/>
                </a:lnTo>
                <a:lnTo>
                  <a:pt x="1137" y="593"/>
                </a:lnTo>
                <a:lnTo>
                  <a:pt x="1142" y="600"/>
                </a:lnTo>
                <a:lnTo>
                  <a:pt x="1146" y="609"/>
                </a:lnTo>
                <a:lnTo>
                  <a:pt x="1149" y="616"/>
                </a:lnTo>
                <a:lnTo>
                  <a:pt x="1156" y="625"/>
                </a:lnTo>
                <a:lnTo>
                  <a:pt x="1156" y="625"/>
                </a:lnTo>
                <a:lnTo>
                  <a:pt x="1165" y="634"/>
                </a:lnTo>
                <a:lnTo>
                  <a:pt x="1169" y="637"/>
                </a:lnTo>
                <a:lnTo>
                  <a:pt x="1176" y="640"/>
                </a:lnTo>
                <a:lnTo>
                  <a:pt x="1176" y="640"/>
                </a:lnTo>
                <a:lnTo>
                  <a:pt x="1183" y="644"/>
                </a:lnTo>
                <a:lnTo>
                  <a:pt x="1186" y="649"/>
                </a:lnTo>
                <a:lnTo>
                  <a:pt x="1191" y="653"/>
                </a:lnTo>
                <a:lnTo>
                  <a:pt x="1198" y="656"/>
                </a:lnTo>
                <a:lnTo>
                  <a:pt x="1198" y="656"/>
                </a:lnTo>
                <a:lnTo>
                  <a:pt x="1212" y="665"/>
                </a:lnTo>
                <a:lnTo>
                  <a:pt x="1224" y="674"/>
                </a:lnTo>
                <a:lnTo>
                  <a:pt x="1224" y="674"/>
                </a:lnTo>
                <a:lnTo>
                  <a:pt x="1231" y="677"/>
                </a:lnTo>
                <a:lnTo>
                  <a:pt x="1238" y="679"/>
                </a:lnTo>
                <a:lnTo>
                  <a:pt x="1238" y="679"/>
                </a:lnTo>
                <a:lnTo>
                  <a:pt x="1244" y="679"/>
                </a:lnTo>
                <a:lnTo>
                  <a:pt x="1249" y="677"/>
                </a:lnTo>
                <a:lnTo>
                  <a:pt x="1249" y="677"/>
                </a:lnTo>
                <a:lnTo>
                  <a:pt x="1265" y="670"/>
                </a:lnTo>
                <a:lnTo>
                  <a:pt x="1273" y="667"/>
                </a:lnTo>
                <a:lnTo>
                  <a:pt x="1284" y="665"/>
                </a:lnTo>
                <a:lnTo>
                  <a:pt x="1284" y="665"/>
                </a:lnTo>
                <a:lnTo>
                  <a:pt x="1296" y="667"/>
                </a:lnTo>
                <a:lnTo>
                  <a:pt x="1296" y="667"/>
                </a:lnTo>
                <a:lnTo>
                  <a:pt x="1310" y="670"/>
                </a:lnTo>
                <a:lnTo>
                  <a:pt x="1320" y="670"/>
                </a:lnTo>
                <a:lnTo>
                  <a:pt x="1320" y="670"/>
                </a:lnTo>
                <a:lnTo>
                  <a:pt x="1327" y="670"/>
                </a:lnTo>
                <a:lnTo>
                  <a:pt x="1334" y="668"/>
                </a:lnTo>
                <a:lnTo>
                  <a:pt x="1334" y="668"/>
                </a:lnTo>
                <a:lnTo>
                  <a:pt x="1338" y="667"/>
                </a:lnTo>
                <a:lnTo>
                  <a:pt x="1338" y="667"/>
                </a:lnTo>
                <a:lnTo>
                  <a:pt x="1322" y="663"/>
                </a:lnTo>
                <a:lnTo>
                  <a:pt x="1308" y="656"/>
                </a:lnTo>
                <a:lnTo>
                  <a:pt x="1306" y="656"/>
                </a:lnTo>
                <a:lnTo>
                  <a:pt x="1306" y="656"/>
                </a:lnTo>
                <a:lnTo>
                  <a:pt x="1101" y="538"/>
                </a:lnTo>
                <a:close/>
                <a:moveTo>
                  <a:pt x="3318" y="532"/>
                </a:moveTo>
                <a:lnTo>
                  <a:pt x="3318" y="532"/>
                </a:lnTo>
                <a:lnTo>
                  <a:pt x="3313" y="534"/>
                </a:lnTo>
                <a:lnTo>
                  <a:pt x="3307" y="536"/>
                </a:lnTo>
                <a:lnTo>
                  <a:pt x="3306" y="539"/>
                </a:lnTo>
                <a:lnTo>
                  <a:pt x="3307" y="545"/>
                </a:lnTo>
                <a:lnTo>
                  <a:pt x="3307" y="545"/>
                </a:lnTo>
                <a:lnTo>
                  <a:pt x="3309" y="551"/>
                </a:lnTo>
                <a:lnTo>
                  <a:pt x="3313" y="555"/>
                </a:lnTo>
                <a:lnTo>
                  <a:pt x="3316" y="558"/>
                </a:lnTo>
                <a:lnTo>
                  <a:pt x="3321" y="558"/>
                </a:lnTo>
                <a:lnTo>
                  <a:pt x="3321" y="558"/>
                </a:lnTo>
                <a:lnTo>
                  <a:pt x="3325" y="558"/>
                </a:lnTo>
                <a:lnTo>
                  <a:pt x="3325" y="558"/>
                </a:lnTo>
                <a:lnTo>
                  <a:pt x="3328" y="558"/>
                </a:lnTo>
                <a:lnTo>
                  <a:pt x="3332" y="557"/>
                </a:lnTo>
                <a:lnTo>
                  <a:pt x="3335" y="555"/>
                </a:lnTo>
                <a:lnTo>
                  <a:pt x="3335" y="555"/>
                </a:lnTo>
                <a:lnTo>
                  <a:pt x="3334" y="557"/>
                </a:lnTo>
                <a:lnTo>
                  <a:pt x="3327" y="562"/>
                </a:lnTo>
                <a:lnTo>
                  <a:pt x="3327" y="562"/>
                </a:lnTo>
                <a:lnTo>
                  <a:pt x="3323" y="567"/>
                </a:lnTo>
                <a:lnTo>
                  <a:pt x="3321" y="572"/>
                </a:lnTo>
                <a:lnTo>
                  <a:pt x="3321" y="578"/>
                </a:lnTo>
                <a:lnTo>
                  <a:pt x="3325" y="581"/>
                </a:lnTo>
                <a:lnTo>
                  <a:pt x="3325" y="581"/>
                </a:lnTo>
                <a:lnTo>
                  <a:pt x="3330" y="586"/>
                </a:lnTo>
                <a:lnTo>
                  <a:pt x="3332" y="588"/>
                </a:lnTo>
                <a:lnTo>
                  <a:pt x="3334" y="590"/>
                </a:lnTo>
                <a:lnTo>
                  <a:pt x="3334" y="590"/>
                </a:lnTo>
                <a:lnTo>
                  <a:pt x="3335" y="588"/>
                </a:lnTo>
                <a:lnTo>
                  <a:pt x="3335" y="588"/>
                </a:lnTo>
                <a:lnTo>
                  <a:pt x="3337" y="585"/>
                </a:lnTo>
                <a:lnTo>
                  <a:pt x="3341" y="579"/>
                </a:lnTo>
                <a:lnTo>
                  <a:pt x="3344" y="574"/>
                </a:lnTo>
                <a:lnTo>
                  <a:pt x="3349" y="567"/>
                </a:lnTo>
                <a:lnTo>
                  <a:pt x="3349" y="567"/>
                </a:lnTo>
                <a:lnTo>
                  <a:pt x="3356" y="560"/>
                </a:lnTo>
                <a:lnTo>
                  <a:pt x="3358" y="553"/>
                </a:lnTo>
                <a:lnTo>
                  <a:pt x="3358" y="553"/>
                </a:lnTo>
                <a:lnTo>
                  <a:pt x="3358" y="543"/>
                </a:lnTo>
                <a:lnTo>
                  <a:pt x="3358" y="539"/>
                </a:lnTo>
                <a:lnTo>
                  <a:pt x="3347" y="553"/>
                </a:lnTo>
                <a:lnTo>
                  <a:pt x="3347" y="553"/>
                </a:lnTo>
                <a:lnTo>
                  <a:pt x="3346" y="551"/>
                </a:lnTo>
                <a:lnTo>
                  <a:pt x="3341" y="543"/>
                </a:lnTo>
                <a:lnTo>
                  <a:pt x="3341" y="543"/>
                </a:lnTo>
                <a:lnTo>
                  <a:pt x="3334" y="536"/>
                </a:lnTo>
                <a:lnTo>
                  <a:pt x="3328" y="534"/>
                </a:lnTo>
                <a:lnTo>
                  <a:pt x="3323" y="532"/>
                </a:lnTo>
                <a:lnTo>
                  <a:pt x="3323" y="532"/>
                </a:lnTo>
                <a:lnTo>
                  <a:pt x="3318" y="532"/>
                </a:lnTo>
                <a:close/>
                <a:moveTo>
                  <a:pt x="3372" y="532"/>
                </a:moveTo>
                <a:lnTo>
                  <a:pt x="3372" y="532"/>
                </a:lnTo>
                <a:lnTo>
                  <a:pt x="3365" y="532"/>
                </a:lnTo>
                <a:lnTo>
                  <a:pt x="3365" y="532"/>
                </a:lnTo>
                <a:lnTo>
                  <a:pt x="3361" y="532"/>
                </a:lnTo>
                <a:lnTo>
                  <a:pt x="3361" y="534"/>
                </a:lnTo>
                <a:lnTo>
                  <a:pt x="3363" y="538"/>
                </a:lnTo>
                <a:lnTo>
                  <a:pt x="3363" y="538"/>
                </a:lnTo>
                <a:lnTo>
                  <a:pt x="3372" y="543"/>
                </a:lnTo>
                <a:lnTo>
                  <a:pt x="3374" y="545"/>
                </a:lnTo>
                <a:lnTo>
                  <a:pt x="3374" y="548"/>
                </a:lnTo>
                <a:lnTo>
                  <a:pt x="3374" y="548"/>
                </a:lnTo>
                <a:lnTo>
                  <a:pt x="3374" y="551"/>
                </a:lnTo>
                <a:lnTo>
                  <a:pt x="3372" y="553"/>
                </a:lnTo>
                <a:lnTo>
                  <a:pt x="3372" y="553"/>
                </a:lnTo>
                <a:lnTo>
                  <a:pt x="3370" y="551"/>
                </a:lnTo>
                <a:lnTo>
                  <a:pt x="3370" y="551"/>
                </a:lnTo>
                <a:lnTo>
                  <a:pt x="3365" y="551"/>
                </a:lnTo>
                <a:lnTo>
                  <a:pt x="3365" y="551"/>
                </a:lnTo>
                <a:lnTo>
                  <a:pt x="3365" y="551"/>
                </a:lnTo>
                <a:lnTo>
                  <a:pt x="3365" y="551"/>
                </a:lnTo>
                <a:lnTo>
                  <a:pt x="3363" y="553"/>
                </a:lnTo>
                <a:lnTo>
                  <a:pt x="3365" y="557"/>
                </a:lnTo>
                <a:lnTo>
                  <a:pt x="3365" y="557"/>
                </a:lnTo>
                <a:lnTo>
                  <a:pt x="3365" y="557"/>
                </a:lnTo>
                <a:lnTo>
                  <a:pt x="3368" y="560"/>
                </a:lnTo>
                <a:lnTo>
                  <a:pt x="3368" y="560"/>
                </a:lnTo>
                <a:lnTo>
                  <a:pt x="3370" y="565"/>
                </a:lnTo>
                <a:lnTo>
                  <a:pt x="3370" y="571"/>
                </a:lnTo>
                <a:lnTo>
                  <a:pt x="3370" y="571"/>
                </a:lnTo>
                <a:lnTo>
                  <a:pt x="3372" y="572"/>
                </a:lnTo>
                <a:lnTo>
                  <a:pt x="3372" y="574"/>
                </a:lnTo>
                <a:lnTo>
                  <a:pt x="3372" y="574"/>
                </a:lnTo>
                <a:lnTo>
                  <a:pt x="3374" y="572"/>
                </a:lnTo>
                <a:lnTo>
                  <a:pt x="3374" y="572"/>
                </a:lnTo>
                <a:lnTo>
                  <a:pt x="3374" y="558"/>
                </a:lnTo>
                <a:lnTo>
                  <a:pt x="3374" y="558"/>
                </a:lnTo>
                <a:lnTo>
                  <a:pt x="3374" y="555"/>
                </a:lnTo>
                <a:lnTo>
                  <a:pt x="3374" y="553"/>
                </a:lnTo>
                <a:lnTo>
                  <a:pt x="3375" y="551"/>
                </a:lnTo>
                <a:lnTo>
                  <a:pt x="3375" y="551"/>
                </a:lnTo>
                <a:lnTo>
                  <a:pt x="3375" y="553"/>
                </a:lnTo>
                <a:lnTo>
                  <a:pt x="3375" y="553"/>
                </a:lnTo>
                <a:lnTo>
                  <a:pt x="3379" y="555"/>
                </a:lnTo>
                <a:lnTo>
                  <a:pt x="3381" y="558"/>
                </a:lnTo>
                <a:lnTo>
                  <a:pt x="3381" y="558"/>
                </a:lnTo>
                <a:lnTo>
                  <a:pt x="3381" y="555"/>
                </a:lnTo>
                <a:lnTo>
                  <a:pt x="3381" y="555"/>
                </a:lnTo>
                <a:lnTo>
                  <a:pt x="3382" y="546"/>
                </a:lnTo>
                <a:lnTo>
                  <a:pt x="3381" y="538"/>
                </a:lnTo>
                <a:lnTo>
                  <a:pt x="3381" y="538"/>
                </a:lnTo>
                <a:lnTo>
                  <a:pt x="3381" y="534"/>
                </a:lnTo>
                <a:lnTo>
                  <a:pt x="3377" y="532"/>
                </a:lnTo>
                <a:lnTo>
                  <a:pt x="3372" y="532"/>
                </a:lnTo>
                <a:close/>
                <a:moveTo>
                  <a:pt x="244" y="503"/>
                </a:moveTo>
                <a:lnTo>
                  <a:pt x="244" y="503"/>
                </a:lnTo>
                <a:lnTo>
                  <a:pt x="240" y="503"/>
                </a:lnTo>
                <a:lnTo>
                  <a:pt x="240" y="506"/>
                </a:lnTo>
                <a:lnTo>
                  <a:pt x="240" y="510"/>
                </a:lnTo>
                <a:lnTo>
                  <a:pt x="244" y="513"/>
                </a:lnTo>
                <a:lnTo>
                  <a:pt x="244" y="513"/>
                </a:lnTo>
                <a:lnTo>
                  <a:pt x="249" y="517"/>
                </a:lnTo>
                <a:lnTo>
                  <a:pt x="258" y="518"/>
                </a:lnTo>
                <a:lnTo>
                  <a:pt x="258" y="518"/>
                </a:lnTo>
                <a:lnTo>
                  <a:pt x="270" y="517"/>
                </a:lnTo>
                <a:lnTo>
                  <a:pt x="270" y="517"/>
                </a:lnTo>
                <a:lnTo>
                  <a:pt x="272" y="517"/>
                </a:lnTo>
                <a:lnTo>
                  <a:pt x="274" y="515"/>
                </a:lnTo>
                <a:lnTo>
                  <a:pt x="270" y="513"/>
                </a:lnTo>
                <a:lnTo>
                  <a:pt x="261" y="508"/>
                </a:lnTo>
                <a:lnTo>
                  <a:pt x="249" y="503"/>
                </a:lnTo>
                <a:lnTo>
                  <a:pt x="249" y="503"/>
                </a:lnTo>
                <a:lnTo>
                  <a:pt x="244" y="503"/>
                </a:lnTo>
                <a:close/>
                <a:moveTo>
                  <a:pt x="59" y="450"/>
                </a:moveTo>
                <a:lnTo>
                  <a:pt x="59" y="450"/>
                </a:lnTo>
                <a:lnTo>
                  <a:pt x="54" y="452"/>
                </a:lnTo>
                <a:lnTo>
                  <a:pt x="52" y="457"/>
                </a:lnTo>
                <a:lnTo>
                  <a:pt x="52" y="457"/>
                </a:lnTo>
                <a:lnTo>
                  <a:pt x="54" y="461"/>
                </a:lnTo>
                <a:lnTo>
                  <a:pt x="56" y="464"/>
                </a:lnTo>
                <a:lnTo>
                  <a:pt x="64" y="468"/>
                </a:lnTo>
                <a:lnTo>
                  <a:pt x="64" y="468"/>
                </a:lnTo>
                <a:lnTo>
                  <a:pt x="69" y="468"/>
                </a:lnTo>
                <a:lnTo>
                  <a:pt x="69" y="468"/>
                </a:lnTo>
                <a:lnTo>
                  <a:pt x="73" y="468"/>
                </a:lnTo>
                <a:lnTo>
                  <a:pt x="75" y="466"/>
                </a:lnTo>
                <a:lnTo>
                  <a:pt x="75" y="463"/>
                </a:lnTo>
                <a:lnTo>
                  <a:pt x="73" y="459"/>
                </a:lnTo>
                <a:lnTo>
                  <a:pt x="73" y="459"/>
                </a:lnTo>
                <a:lnTo>
                  <a:pt x="66" y="454"/>
                </a:lnTo>
                <a:lnTo>
                  <a:pt x="59" y="450"/>
                </a:lnTo>
                <a:close/>
                <a:moveTo>
                  <a:pt x="145" y="450"/>
                </a:moveTo>
                <a:lnTo>
                  <a:pt x="145" y="450"/>
                </a:lnTo>
                <a:lnTo>
                  <a:pt x="141" y="452"/>
                </a:lnTo>
                <a:lnTo>
                  <a:pt x="143" y="454"/>
                </a:lnTo>
                <a:lnTo>
                  <a:pt x="143" y="454"/>
                </a:lnTo>
                <a:lnTo>
                  <a:pt x="146" y="459"/>
                </a:lnTo>
                <a:lnTo>
                  <a:pt x="148" y="466"/>
                </a:lnTo>
                <a:lnTo>
                  <a:pt x="146" y="475"/>
                </a:lnTo>
                <a:lnTo>
                  <a:pt x="146" y="475"/>
                </a:lnTo>
                <a:lnTo>
                  <a:pt x="146" y="476"/>
                </a:lnTo>
                <a:lnTo>
                  <a:pt x="145" y="478"/>
                </a:lnTo>
                <a:lnTo>
                  <a:pt x="145" y="478"/>
                </a:lnTo>
                <a:lnTo>
                  <a:pt x="136" y="476"/>
                </a:lnTo>
                <a:lnTo>
                  <a:pt x="122" y="471"/>
                </a:lnTo>
                <a:lnTo>
                  <a:pt x="122" y="471"/>
                </a:lnTo>
                <a:lnTo>
                  <a:pt x="113" y="469"/>
                </a:lnTo>
                <a:lnTo>
                  <a:pt x="113" y="469"/>
                </a:lnTo>
                <a:lnTo>
                  <a:pt x="111" y="471"/>
                </a:lnTo>
                <a:lnTo>
                  <a:pt x="113" y="471"/>
                </a:lnTo>
                <a:lnTo>
                  <a:pt x="122" y="476"/>
                </a:lnTo>
                <a:lnTo>
                  <a:pt x="122" y="476"/>
                </a:lnTo>
                <a:lnTo>
                  <a:pt x="132" y="482"/>
                </a:lnTo>
                <a:lnTo>
                  <a:pt x="139" y="483"/>
                </a:lnTo>
                <a:lnTo>
                  <a:pt x="143" y="487"/>
                </a:lnTo>
                <a:lnTo>
                  <a:pt x="145" y="492"/>
                </a:lnTo>
                <a:lnTo>
                  <a:pt x="145" y="492"/>
                </a:lnTo>
                <a:lnTo>
                  <a:pt x="145" y="496"/>
                </a:lnTo>
                <a:lnTo>
                  <a:pt x="148" y="497"/>
                </a:lnTo>
                <a:lnTo>
                  <a:pt x="148" y="497"/>
                </a:lnTo>
                <a:lnTo>
                  <a:pt x="151" y="496"/>
                </a:lnTo>
                <a:lnTo>
                  <a:pt x="155" y="494"/>
                </a:lnTo>
                <a:lnTo>
                  <a:pt x="162" y="489"/>
                </a:lnTo>
                <a:lnTo>
                  <a:pt x="162" y="489"/>
                </a:lnTo>
                <a:lnTo>
                  <a:pt x="165" y="485"/>
                </a:lnTo>
                <a:lnTo>
                  <a:pt x="167" y="485"/>
                </a:lnTo>
                <a:lnTo>
                  <a:pt x="167" y="485"/>
                </a:lnTo>
                <a:lnTo>
                  <a:pt x="176" y="487"/>
                </a:lnTo>
                <a:lnTo>
                  <a:pt x="192" y="490"/>
                </a:lnTo>
                <a:lnTo>
                  <a:pt x="192" y="490"/>
                </a:lnTo>
                <a:lnTo>
                  <a:pt x="216" y="496"/>
                </a:lnTo>
                <a:lnTo>
                  <a:pt x="216" y="496"/>
                </a:lnTo>
                <a:lnTo>
                  <a:pt x="218" y="494"/>
                </a:lnTo>
                <a:lnTo>
                  <a:pt x="220" y="494"/>
                </a:lnTo>
                <a:lnTo>
                  <a:pt x="218" y="489"/>
                </a:lnTo>
                <a:lnTo>
                  <a:pt x="218" y="489"/>
                </a:lnTo>
                <a:lnTo>
                  <a:pt x="218" y="485"/>
                </a:lnTo>
                <a:lnTo>
                  <a:pt x="218" y="482"/>
                </a:lnTo>
                <a:lnTo>
                  <a:pt x="220" y="478"/>
                </a:lnTo>
                <a:lnTo>
                  <a:pt x="220" y="476"/>
                </a:lnTo>
                <a:lnTo>
                  <a:pt x="218" y="475"/>
                </a:lnTo>
                <a:lnTo>
                  <a:pt x="207" y="468"/>
                </a:lnTo>
                <a:lnTo>
                  <a:pt x="207" y="468"/>
                </a:lnTo>
                <a:lnTo>
                  <a:pt x="192" y="463"/>
                </a:lnTo>
                <a:lnTo>
                  <a:pt x="174" y="457"/>
                </a:lnTo>
                <a:lnTo>
                  <a:pt x="157" y="452"/>
                </a:lnTo>
                <a:lnTo>
                  <a:pt x="145" y="450"/>
                </a:lnTo>
                <a:close/>
                <a:moveTo>
                  <a:pt x="3307" y="433"/>
                </a:moveTo>
                <a:lnTo>
                  <a:pt x="3307" y="433"/>
                </a:lnTo>
                <a:lnTo>
                  <a:pt x="3304" y="435"/>
                </a:lnTo>
                <a:lnTo>
                  <a:pt x="3300" y="440"/>
                </a:lnTo>
                <a:lnTo>
                  <a:pt x="3299" y="452"/>
                </a:lnTo>
                <a:lnTo>
                  <a:pt x="3299" y="452"/>
                </a:lnTo>
                <a:lnTo>
                  <a:pt x="3297" y="461"/>
                </a:lnTo>
                <a:lnTo>
                  <a:pt x="3297" y="466"/>
                </a:lnTo>
                <a:lnTo>
                  <a:pt x="3297" y="469"/>
                </a:lnTo>
                <a:lnTo>
                  <a:pt x="3297" y="469"/>
                </a:lnTo>
                <a:lnTo>
                  <a:pt x="3299" y="475"/>
                </a:lnTo>
                <a:lnTo>
                  <a:pt x="3299" y="476"/>
                </a:lnTo>
                <a:lnTo>
                  <a:pt x="3292" y="471"/>
                </a:lnTo>
                <a:lnTo>
                  <a:pt x="3292" y="471"/>
                </a:lnTo>
                <a:lnTo>
                  <a:pt x="3290" y="475"/>
                </a:lnTo>
                <a:lnTo>
                  <a:pt x="3288" y="483"/>
                </a:lnTo>
                <a:lnTo>
                  <a:pt x="3288" y="483"/>
                </a:lnTo>
                <a:lnTo>
                  <a:pt x="3288" y="490"/>
                </a:lnTo>
                <a:lnTo>
                  <a:pt x="3290" y="494"/>
                </a:lnTo>
                <a:lnTo>
                  <a:pt x="3295" y="497"/>
                </a:lnTo>
                <a:lnTo>
                  <a:pt x="3295" y="497"/>
                </a:lnTo>
                <a:lnTo>
                  <a:pt x="3306" y="499"/>
                </a:lnTo>
                <a:lnTo>
                  <a:pt x="3307" y="501"/>
                </a:lnTo>
                <a:lnTo>
                  <a:pt x="3309" y="506"/>
                </a:lnTo>
                <a:lnTo>
                  <a:pt x="3309" y="506"/>
                </a:lnTo>
                <a:lnTo>
                  <a:pt x="3311" y="513"/>
                </a:lnTo>
                <a:lnTo>
                  <a:pt x="3313" y="515"/>
                </a:lnTo>
                <a:lnTo>
                  <a:pt x="3316" y="517"/>
                </a:lnTo>
                <a:lnTo>
                  <a:pt x="3316" y="517"/>
                </a:lnTo>
                <a:lnTo>
                  <a:pt x="3327" y="518"/>
                </a:lnTo>
                <a:lnTo>
                  <a:pt x="3330" y="522"/>
                </a:lnTo>
                <a:lnTo>
                  <a:pt x="3334" y="524"/>
                </a:lnTo>
                <a:lnTo>
                  <a:pt x="3334" y="524"/>
                </a:lnTo>
                <a:lnTo>
                  <a:pt x="3334" y="525"/>
                </a:lnTo>
                <a:lnTo>
                  <a:pt x="3334" y="525"/>
                </a:lnTo>
                <a:lnTo>
                  <a:pt x="3334" y="524"/>
                </a:lnTo>
                <a:lnTo>
                  <a:pt x="3335" y="520"/>
                </a:lnTo>
                <a:lnTo>
                  <a:pt x="3335" y="520"/>
                </a:lnTo>
                <a:lnTo>
                  <a:pt x="3335" y="515"/>
                </a:lnTo>
                <a:lnTo>
                  <a:pt x="3339" y="513"/>
                </a:lnTo>
                <a:lnTo>
                  <a:pt x="3339" y="513"/>
                </a:lnTo>
                <a:lnTo>
                  <a:pt x="3339" y="513"/>
                </a:lnTo>
                <a:lnTo>
                  <a:pt x="3339" y="513"/>
                </a:lnTo>
                <a:lnTo>
                  <a:pt x="3342" y="515"/>
                </a:lnTo>
                <a:lnTo>
                  <a:pt x="3346" y="518"/>
                </a:lnTo>
                <a:lnTo>
                  <a:pt x="3351" y="525"/>
                </a:lnTo>
                <a:lnTo>
                  <a:pt x="3351" y="525"/>
                </a:lnTo>
                <a:lnTo>
                  <a:pt x="3353" y="529"/>
                </a:lnTo>
                <a:lnTo>
                  <a:pt x="3356" y="531"/>
                </a:lnTo>
                <a:lnTo>
                  <a:pt x="3358" y="531"/>
                </a:lnTo>
                <a:lnTo>
                  <a:pt x="3358" y="531"/>
                </a:lnTo>
                <a:lnTo>
                  <a:pt x="3356" y="524"/>
                </a:lnTo>
                <a:lnTo>
                  <a:pt x="3354" y="520"/>
                </a:lnTo>
                <a:lnTo>
                  <a:pt x="3354" y="517"/>
                </a:lnTo>
                <a:lnTo>
                  <a:pt x="3354" y="517"/>
                </a:lnTo>
                <a:lnTo>
                  <a:pt x="3356" y="517"/>
                </a:lnTo>
                <a:lnTo>
                  <a:pt x="3356" y="515"/>
                </a:lnTo>
                <a:lnTo>
                  <a:pt x="3351" y="510"/>
                </a:lnTo>
                <a:lnTo>
                  <a:pt x="3351" y="510"/>
                </a:lnTo>
                <a:lnTo>
                  <a:pt x="3344" y="506"/>
                </a:lnTo>
                <a:lnTo>
                  <a:pt x="3339" y="506"/>
                </a:lnTo>
                <a:lnTo>
                  <a:pt x="3330" y="504"/>
                </a:lnTo>
                <a:lnTo>
                  <a:pt x="3330" y="504"/>
                </a:lnTo>
                <a:lnTo>
                  <a:pt x="3328" y="504"/>
                </a:lnTo>
                <a:lnTo>
                  <a:pt x="3328" y="504"/>
                </a:lnTo>
                <a:lnTo>
                  <a:pt x="3327" y="504"/>
                </a:lnTo>
                <a:lnTo>
                  <a:pt x="3327" y="504"/>
                </a:lnTo>
                <a:lnTo>
                  <a:pt x="3325" y="506"/>
                </a:lnTo>
                <a:lnTo>
                  <a:pt x="3325" y="506"/>
                </a:lnTo>
                <a:lnTo>
                  <a:pt x="3321" y="504"/>
                </a:lnTo>
                <a:lnTo>
                  <a:pt x="3320" y="497"/>
                </a:lnTo>
                <a:lnTo>
                  <a:pt x="3320" y="497"/>
                </a:lnTo>
                <a:lnTo>
                  <a:pt x="3316" y="489"/>
                </a:lnTo>
                <a:lnTo>
                  <a:pt x="3316" y="482"/>
                </a:lnTo>
                <a:lnTo>
                  <a:pt x="3318" y="475"/>
                </a:lnTo>
                <a:lnTo>
                  <a:pt x="3318" y="475"/>
                </a:lnTo>
                <a:lnTo>
                  <a:pt x="3318" y="475"/>
                </a:lnTo>
                <a:lnTo>
                  <a:pt x="3318" y="475"/>
                </a:lnTo>
                <a:lnTo>
                  <a:pt x="3320" y="475"/>
                </a:lnTo>
                <a:lnTo>
                  <a:pt x="3320" y="475"/>
                </a:lnTo>
                <a:lnTo>
                  <a:pt x="3321" y="475"/>
                </a:lnTo>
                <a:lnTo>
                  <a:pt x="3321" y="475"/>
                </a:lnTo>
                <a:lnTo>
                  <a:pt x="3323" y="475"/>
                </a:lnTo>
                <a:lnTo>
                  <a:pt x="3325" y="471"/>
                </a:lnTo>
                <a:lnTo>
                  <a:pt x="3325" y="471"/>
                </a:lnTo>
                <a:lnTo>
                  <a:pt x="3328" y="459"/>
                </a:lnTo>
                <a:lnTo>
                  <a:pt x="3328" y="447"/>
                </a:lnTo>
                <a:lnTo>
                  <a:pt x="3328" y="447"/>
                </a:lnTo>
                <a:lnTo>
                  <a:pt x="3330" y="442"/>
                </a:lnTo>
                <a:lnTo>
                  <a:pt x="3332" y="438"/>
                </a:lnTo>
                <a:lnTo>
                  <a:pt x="3332" y="436"/>
                </a:lnTo>
                <a:lnTo>
                  <a:pt x="3330" y="436"/>
                </a:lnTo>
                <a:lnTo>
                  <a:pt x="3330" y="436"/>
                </a:lnTo>
                <a:lnTo>
                  <a:pt x="3318" y="435"/>
                </a:lnTo>
                <a:lnTo>
                  <a:pt x="3313" y="435"/>
                </a:lnTo>
                <a:lnTo>
                  <a:pt x="3309" y="433"/>
                </a:lnTo>
                <a:lnTo>
                  <a:pt x="3309" y="433"/>
                </a:lnTo>
                <a:lnTo>
                  <a:pt x="3307" y="433"/>
                </a:lnTo>
                <a:close/>
                <a:moveTo>
                  <a:pt x="3143" y="410"/>
                </a:moveTo>
                <a:lnTo>
                  <a:pt x="3140" y="414"/>
                </a:lnTo>
                <a:lnTo>
                  <a:pt x="3140" y="414"/>
                </a:lnTo>
                <a:lnTo>
                  <a:pt x="3122" y="414"/>
                </a:lnTo>
                <a:lnTo>
                  <a:pt x="3122" y="414"/>
                </a:lnTo>
                <a:lnTo>
                  <a:pt x="3119" y="417"/>
                </a:lnTo>
                <a:lnTo>
                  <a:pt x="3112" y="421"/>
                </a:lnTo>
                <a:lnTo>
                  <a:pt x="3112" y="421"/>
                </a:lnTo>
                <a:lnTo>
                  <a:pt x="3110" y="422"/>
                </a:lnTo>
                <a:lnTo>
                  <a:pt x="3110" y="426"/>
                </a:lnTo>
                <a:lnTo>
                  <a:pt x="3112" y="433"/>
                </a:lnTo>
                <a:lnTo>
                  <a:pt x="3112" y="433"/>
                </a:lnTo>
                <a:lnTo>
                  <a:pt x="3114" y="435"/>
                </a:lnTo>
                <a:lnTo>
                  <a:pt x="3117" y="438"/>
                </a:lnTo>
                <a:lnTo>
                  <a:pt x="3124" y="440"/>
                </a:lnTo>
                <a:lnTo>
                  <a:pt x="3124" y="440"/>
                </a:lnTo>
                <a:lnTo>
                  <a:pt x="3128" y="440"/>
                </a:lnTo>
                <a:lnTo>
                  <a:pt x="3128" y="440"/>
                </a:lnTo>
                <a:lnTo>
                  <a:pt x="3129" y="440"/>
                </a:lnTo>
                <a:lnTo>
                  <a:pt x="3131" y="438"/>
                </a:lnTo>
                <a:lnTo>
                  <a:pt x="3133" y="436"/>
                </a:lnTo>
                <a:lnTo>
                  <a:pt x="3135" y="435"/>
                </a:lnTo>
                <a:lnTo>
                  <a:pt x="3135" y="435"/>
                </a:lnTo>
                <a:lnTo>
                  <a:pt x="3138" y="433"/>
                </a:lnTo>
                <a:lnTo>
                  <a:pt x="3140" y="431"/>
                </a:lnTo>
                <a:lnTo>
                  <a:pt x="3142" y="424"/>
                </a:lnTo>
                <a:lnTo>
                  <a:pt x="3142" y="424"/>
                </a:lnTo>
                <a:lnTo>
                  <a:pt x="3145" y="419"/>
                </a:lnTo>
                <a:lnTo>
                  <a:pt x="3149" y="417"/>
                </a:lnTo>
                <a:lnTo>
                  <a:pt x="3149" y="417"/>
                </a:lnTo>
                <a:lnTo>
                  <a:pt x="3149" y="415"/>
                </a:lnTo>
                <a:lnTo>
                  <a:pt x="3147" y="414"/>
                </a:lnTo>
                <a:lnTo>
                  <a:pt x="3143" y="410"/>
                </a:lnTo>
                <a:close/>
                <a:moveTo>
                  <a:pt x="38" y="356"/>
                </a:moveTo>
                <a:lnTo>
                  <a:pt x="38" y="356"/>
                </a:lnTo>
                <a:lnTo>
                  <a:pt x="26" y="358"/>
                </a:lnTo>
                <a:lnTo>
                  <a:pt x="17" y="361"/>
                </a:lnTo>
                <a:lnTo>
                  <a:pt x="3" y="367"/>
                </a:lnTo>
                <a:lnTo>
                  <a:pt x="3" y="367"/>
                </a:lnTo>
                <a:lnTo>
                  <a:pt x="0" y="368"/>
                </a:lnTo>
                <a:lnTo>
                  <a:pt x="0" y="370"/>
                </a:lnTo>
                <a:lnTo>
                  <a:pt x="7" y="370"/>
                </a:lnTo>
                <a:lnTo>
                  <a:pt x="7" y="370"/>
                </a:lnTo>
                <a:lnTo>
                  <a:pt x="17" y="370"/>
                </a:lnTo>
                <a:lnTo>
                  <a:pt x="28" y="367"/>
                </a:lnTo>
                <a:lnTo>
                  <a:pt x="28" y="367"/>
                </a:lnTo>
                <a:lnTo>
                  <a:pt x="35" y="365"/>
                </a:lnTo>
                <a:lnTo>
                  <a:pt x="42" y="365"/>
                </a:lnTo>
                <a:lnTo>
                  <a:pt x="42" y="365"/>
                </a:lnTo>
                <a:lnTo>
                  <a:pt x="50" y="367"/>
                </a:lnTo>
                <a:lnTo>
                  <a:pt x="56" y="368"/>
                </a:lnTo>
                <a:lnTo>
                  <a:pt x="56" y="368"/>
                </a:lnTo>
                <a:lnTo>
                  <a:pt x="56" y="370"/>
                </a:lnTo>
                <a:lnTo>
                  <a:pt x="54" y="370"/>
                </a:lnTo>
                <a:lnTo>
                  <a:pt x="52" y="372"/>
                </a:lnTo>
                <a:lnTo>
                  <a:pt x="52" y="372"/>
                </a:lnTo>
                <a:lnTo>
                  <a:pt x="47" y="370"/>
                </a:lnTo>
                <a:lnTo>
                  <a:pt x="47" y="370"/>
                </a:lnTo>
                <a:lnTo>
                  <a:pt x="47" y="370"/>
                </a:lnTo>
                <a:lnTo>
                  <a:pt x="47" y="370"/>
                </a:lnTo>
                <a:lnTo>
                  <a:pt x="47" y="370"/>
                </a:lnTo>
                <a:lnTo>
                  <a:pt x="49" y="374"/>
                </a:lnTo>
                <a:lnTo>
                  <a:pt x="52" y="379"/>
                </a:lnTo>
                <a:lnTo>
                  <a:pt x="61" y="382"/>
                </a:lnTo>
                <a:lnTo>
                  <a:pt x="61" y="382"/>
                </a:lnTo>
                <a:lnTo>
                  <a:pt x="71" y="387"/>
                </a:lnTo>
                <a:lnTo>
                  <a:pt x="78" y="391"/>
                </a:lnTo>
                <a:lnTo>
                  <a:pt x="82" y="394"/>
                </a:lnTo>
                <a:lnTo>
                  <a:pt x="83" y="398"/>
                </a:lnTo>
                <a:lnTo>
                  <a:pt x="83" y="398"/>
                </a:lnTo>
                <a:lnTo>
                  <a:pt x="85" y="407"/>
                </a:lnTo>
                <a:lnTo>
                  <a:pt x="89" y="415"/>
                </a:lnTo>
                <a:lnTo>
                  <a:pt x="89" y="415"/>
                </a:lnTo>
                <a:lnTo>
                  <a:pt x="90" y="419"/>
                </a:lnTo>
                <a:lnTo>
                  <a:pt x="90" y="422"/>
                </a:lnTo>
                <a:lnTo>
                  <a:pt x="90" y="424"/>
                </a:lnTo>
                <a:lnTo>
                  <a:pt x="87" y="426"/>
                </a:lnTo>
                <a:lnTo>
                  <a:pt x="87" y="426"/>
                </a:lnTo>
                <a:lnTo>
                  <a:pt x="83" y="428"/>
                </a:lnTo>
                <a:lnTo>
                  <a:pt x="82" y="428"/>
                </a:lnTo>
                <a:lnTo>
                  <a:pt x="87" y="431"/>
                </a:lnTo>
                <a:lnTo>
                  <a:pt x="87" y="431"/>
                </a:lnTo>
                <a:lnTo>
                  <a:pt x="97" y="436"/>
                </a:lnTo>
                <a:lnTo>
                  <a:pt x="106" y="440"/>
                </a:lnTo>
                <a:lnTo>
                  <a:pt x="117" y="440"/>
                </a:lnTo>
                <a:lnTo>
                  <a:pt x="117" y="440"/>
                </a:lnTo>
                <a:lnTo>
                  <a:pt x="127" y="442"/>
                </a:lnTo>
                <a:lnTo>
                  <a:pt x="127" y="442"/>
                </a:lnTo>
                <a:lnTo>
                  <a:pt x="131" y="442"/>
                </a:lnTo>
                <a:lnTo>
                  <a:pt x="131" y="440"/>
                </a:lnTo>
                <a:lnTo>
                  <a:pt x="125" y="431"/>
                </a:lnTo>
                <a:lnTo>
                  <a:pt x="125" y="431"/>
                </a:lnTo>
                <a:lnTo>
                  <a:pt x="108" y="407"/>
                </a:lnTo>
                <a:lnTo>
                  <a:pt x="97" y="389"/>
                </a:lnTo>
                <a:lnTo>
                  <a:pt x="97" y="389"/>
                </a:lnTo>
                <a:lnTo>
                  <a:pt x="92" y="382"/>
                </a:lnTo>
                <a:lnTo>
                  <a:pt x="85" y="372"/>
                </a:lnTo>
                <a:lnTo>
                  <a:pt x="80" y="368"/>
                </a:lnTo>
                <a:lnTo>
                  <a:pt x="73" y="363"/>
                </a:lnTo>
                <a:lnTo>
                  <a:pt x="64" y="360"/>
                </a:lnTo>
                <a:lnTo>
                  <a:pt x="54" y="358"/>
                </a:lnTo>
                <a:lnTo>
                  <a:pt x="54" y="358"/>
                </a:lnTo>
                <a:lnTo>
                  <a:pt x="38" y="356"/>
                </a:lnTo>
                <a:close/>
                <a:moveTo>
                  <a:pt x="1929" y="342"/>
                </a:moveTo>
                <a:lnTo>
                  <a:pt x="1929" y="342"/>
                </a:lnTo>
                <a:lnTo>
                  <a:pt x="1404" y="646"/>
                </a:lnTo>
                <a:lnTo>
                  <a:pt x="1404" y="646"/>
                </a:lnTo>
                <a:lnTo>
                  <a:pt x="1422" y="646"/>
                </a:lnTo>
                <a:lnTo>
                  <a:pt x="1422" y="646"/>
                </a:lnTo>
                <a:lnTo>
                  <a:pt x="1428" y="646"/>
                </a:lnTo>
                <a:lnTo>
                  <a:pt x="1432" y="647"/>
                </a:lnTo>
                <a:lnTo>
                  <a:pt x="1432" y="647"/>
                </a:lnTo>
                <a:lnTo>
                  <a:pt x="1449" y="668"/>
                </a:lnTo>
                <a:lnTo>
                  <a:pt x="1449" y="668"/>
                </a:lnTo>
                <a:lnTo>
                  <a:pt x="1453" y="674"/>
                </a:lnTo>
                <a:lnTo>
                  <a:pt x="1456" y="677"/>
                </a:lnTo>
                <a:lnTo>
                  <a:pt x="1462" y="679"/>
                </a:lnTo>
                <a:lnTo>
                  <a:pt x="1470" y="679"/>
                </a:lnTo>
                <a:lnTo>
                  <a:pt x="1470" y="679"/>
                </a:lnTo>
                <a:lnTo>
                  <a:pt x="1472" y="679"/>
                </a:lnTo>
                <a:lnTo>
                  <a:pt x="1472" y="679"/>
                </a:lnTo>
                <a:lnTo>
                  <a:pt x="1486" y="679"/>
                </a:lnTo>
                <a:lnTo>
                  <a:pt x="1486" y="679"/>
                </a:lnTo>
                <a:lnTo>
                  <a:pt x="1495" y="677"/>
                </a:lnTo>
                <a:lnTo>
                  <a:pt x="1495" y="677"/>
                </a:lnTo>
                <a:lnTo>
                  <a:pt x="1498" y="677"/>
                </a:lnTo>
                <a:lnTo>
                  <a:pt x="1498" y="677"/>
                </a:lnTo>
                <a:lnTo>
                  <a:pt x="1502" y="681"/>
                </a:lnTo>
                <a:lnTo>
                  <a:pt x="1505" y="684"/>
                </a:lnTo>
                <a:lnTo>
                  <a:pt x="1512" y="695"/>
                </a:lnTo>
                <a:lnTo>
                  <a:pt x="1512" y="695"/>
                </a:lnTo>
                <a:lnTo>
                  <a:pt x="1516" y="698"/>
                </a:lnTo>
                <a:lnTo>
                  <a:pt x="1516" y="700"/>
                </a:lnTo>
                <a:lnTo>
                  <a:pt x="1516" y="714"/>
                </a:lnTo>
                <a:lnTo>
                  <a:pt x="1516" y="714"/>
                </a:lnTo>
                <a:lnTo>
                  <a:pt x="1510" y="740"/>
                </a:lnTo>
                <a:lnTo>
                  <a:pt x="1509" y="764"/>
                </a:lnTo>
                <a:lnTo>
                  <a:pt x="1509" y="764"/>
                </a:lnTo>
                <a:lnTo>
                  <a:pt x="1507" y="775"/>
                </a:lnTo>
                <a:lnTo>
                  <a:pt x="1510" y="782"/>
                </a:lnTo>
                <a:lnTo>
                  <a:pt x="1510" y="782"/>
                </a:lnTo>
                <a:lnTo>
                  <a:pt x="1516" y="789"/>
                </a:lnTo>
                <a:lnTo>
                  <a:pt x="1521" y="796"/>
                </a:lnTo>
                <a:lnTo>
                  <a:pt x="1521" y="796"/>
                </a:lnTo>
                <a:lnTo>
                  <a:pt x="1526" y="804"/>
                </a:lnTo>
                <a:lnTo>
                  <a:pt x="1531" y="811"/>
                </a:lnTo>
                <a:lnTo>
                  <a:pt x="1531" y="811"/>
                </a:lnTo>
                <a:lnTo>
                  <a:pt x="1535" y="817"/>
                </a:lnTo>
                <a:lnTo>
                  <a:pt x="1540" y="820"/>
                </a:lnTo>
                <a:lnTo>
                  <a:pt x="1540" y="820"/>
                </a:lnTo>
                <a:lnTo>
                  <a:pt x="1547" y="825"/>
                </a:lnTo>
                <a:lnTo>
                  <a:pt x="1549" y="827"/>
                </a:lnTo>
                <a:lnTo>
                  <a:pt x="1551" y="831"/>
                </a:lnTo>
                <a:lnTo>
                  <a:pt x="1551" y="831"/>
                </a:lnTo>
                <a:lnTo>
                  <a:pt x="1556" y="846"/>
                </a:lnTo>
                <a:lnTo>
                  <a:pt x="1558" y="860"/>
                </a:lnTo>
                <a:lnTo>
                  <a:pt x="1558" y="860"/>
                </a:lnTo>
                <a:lnTo>
                  <a:pt x="1559" y="867"/>
                </a:lnTo>
                <a:lnTo>
                  <a:pt x="1563" y="883"/>
                </a:lnTo>
                <a:lnTo>
                  <a:pt x="1563" y="883"/>
                </a:lnTo>
                <a:lnTo>
                  <a:pt x="1568" y="906"/>
                </a:lnTo>
                <a:lnTo>
                  <a:pt x="1573" y="921"/>
                </a:lnTo>
                <a:lnTo>
                  <a:pt x="1573" y="921"/>
                </a:lnTo>
                <a:lnTo>
                  <a:pt x="1577" y="932"/>
                </a:lnTo>
                <a:lnTo>
                  <a:pt x="1579" y="944"/>
                </a:lnTo>
                <a:lnTo>
                  <a:pt x="1579" y="944"/>
                </a:lnTo>
                <a:lnTo>
                  <a:pt x="1577" y="956"/>
                </a:lnTo>
                <a:lnTo>
                  <a:pt x="1575" y="967"/>
                </a:lnTo>
                <a:lnTo>
                  <a:pt x="1575" y="967"/>
                </a:lnTo>
                <a:lnTo>
                  <a:pt x="1568" y="979"/>
                </a:lnTo>
                <a:lnTo>
                  <a:pt x="1561" y="993"/>
                </a:lnTo>
                <a:lnTo>
                  <a:pt x="1561" y="993"/>
                </a:lnTo>
                <a:lnTo>
                  <a:pt x="1558" y="998"/>
                </a:lnTo>
                <a:lnTo>
                  <a:pt x="1558" y="1002"/>
                </a:lnTo>
                <a:lnTo>
                  <a:pt x="1559" y="1005"/>
                </a:lnTo>
                <a:lnTo>
                  <a:pt x="1558" y="1014"/>
                </a:lnTo>
                <a:lnTo>
                  <a:pt x="1558" y="1014"/>
                </a:lnTo>
                <a:lnTo>
                  <a:pt x="1556" y="1030"/>
                </a:lnTo>
                <a:lnTo>
                  <a:pt x="1552" y="1044"/>
                </a:lnTo>
                <a:lnTo>
                  <a:pt x="1552" y="1044"/>
                </a:lnTo>
                <a:lnTo>
                  <a:pt x="1551" y="1056"/>
                </a:lnTo>
                <a:lnTo>
                  <a:pt x="1551" y="1064"/>
                </a:lnTo>
                <a:lnTo>
                  <a:pt x="1551" y="1064"/>
                </a:lnTo>
                <a:lnTo>
                  <a:pt x="1551" y="1066"/>
                </a:lnTo>
                <a:lnTo>
                  <a:pt x="1552" y="1068"/>
                </a:lnTo>
                <a:lnTo>
                  <a:pt x="1554" y="1070"/>
                </a:lnTo>
                <a:lnTo>
                  <a:pt x="1556" y="1075"/>
                </a:lnTo>
                <a:lnTo>
                  <a:pt x="1556" y="1075"/>
                </a:lnTo>
                <a:lnTo>
                  <a:pt x="1561" y="1087"/>
                </a:lnTo>
                <a:lnTo>
                  <a:pt x="1568" y="1099"/>
                </a:lnTo>
                <a:lnTo>
                  <a:pt x="1568" y="1099"/>
                </a:lnTo>
                <a:lnTo>
                  <a:pt x="1575" y="1112"/>
                </a:lnTo>
                <a:lnTo>
                  <a:pt x="1580" y="1122"/>
                </a:lnTo>
                <a:lnTo>
                  <a:pt x="1580" y="1122"/>
                </a:lnTo>
                <a:lnTo>
                  <a:pt x="1592" y="1152"/>
                </a:lnTo>
                <a:lnTo>
                  <a:pt x="1592" y="1152"/>
                </a:lnTo>
                <a:lnTo>
                  <a:pt x="1594" y="1155"/>
                </a:lnTo>
                <a:lnTo>
                  <a:pt x="1596" y="1169"/>
                </a:lnTo>
                <a:lnTo>
                  <a:pt x="1596" y="1169"/>
                </a:lnTo>
                <a:lnTo>
                  <a:pt x="1601" y="1216"/>
                </a:lnTo>
                <a:lnTo>
                  <a:pt x="1601" y="1216"/>
                </a:lnTo>
                <a:lnTo>
                  <a:pt x="1603" y="1227"/>
                </a:lnTo>
                <a:lnTo>
                  <a:pt x="1605" y="1230"/>
                </a:lnTo>
                <a:lnTo>
                  <a:pt x="1608" y="1234"/>
                </a:lnTo>
                <a:lnTo>
                  <a:pt x="1608" y="1234"/>
                </a:lnTo>
                <a:lnTo>
                  <a:pt x="1615" y="1239"/>
                </a:lnTo>
                <a:lnTo>
                  <a:pt x="1619" y="1241"/>
                </a:lnTo>
                <a:lnTo>
                  <a:pt x="1622" y="1246"/>
                </a:lnTo>
                <a:lnTo>
                  <a:pt x="1622" y="1246"/>
                </a:lnTo>
                <a:lnTo>
                  <a:pt x="1629" y="1256"/>
                </a:lnTo>
                <a:lnTo>
                  <a:pt x="1636" y="1272"/>
                </a:lnTo>
                <a:lnTo>
                  <a:pt x="1636" y="1272"/>
                </a:lnTo>
                <a:lnTo>
                  <a:pt x="1640" y="1284"/>
                </a:lnTo>
                <a:lnTo>
                  <a:pt x="1645" y="1293"/>
                </a:lnTo>
                <a:lnTo>
                  <a:pt x="1645" y="1293"/>
                </a:lnTo>
                <a:lnTo>
                  <a:pt x="1650" y="1303"/>
                </a:lnTo>
                <a:lnTo>
                  <a:pt x="1652" y="1316"/>
                </a:lnTo>
                <a:lnTo>
                  <a:pt x="1652" y="1316"/>
                </a:lnTo>
                <a:lnTo>
                  <a:pt x="1652" y="1328"/>
                </a:lnTo>
                <a:lnTo>
                  <a:pt x="1652" y="1333"/>
                </a:lnTo>
                <a:lnTo>
                  <a:pt x="1654" y="1337"/>
                </a:lnTo>
                <a:lnTo>
                  <a:pt x="1654" y="1337"/>
                </a:lnTo>
                <a:lnTo>
                  <a:pt x="1659" y="1344"/>
                </a:lnTo>
                <a:lnTo>
                  <a:pt x="1667" y="1352"/>
                </a:lnTo>
                <a:lnTo>
                  <a:pt x="1667" y="1352"/>
                </a:lnTo>
                <a:lnTo>
                  <a:pt x="1673" y="1361"/>
                </a:lnTo>
                <a:lnTo>
                  <a:pt x="1676" y="1363"/>
                </a:lnTo>
                <a:lnTo>
                  <a:pt x="1680" y="1363"/>
                </a:lnTo>
                <a:lnTo>
                  <a:pt x="1680" y="1363"/>
                </a:lnTo>
                <a:lnTo>
                  <a:pt x="1687" y="1363"/>
                </a:lnTo>
                <a:lnTo>
                  <a:pt x="1687" y="1363"/>
                </a:lnTo>
                <a:lnTo>
                  <a:pt x="1704" y="1359"/>
                </a:lnTo>
                <a:lnTo>
                  <a:pt x="1732" y="1356"/>
                </a:lnTo>
                <a:lnTo>
                  <a:pt x="1732" y="1356"/>
                </a:lnTo>
                <a:lnTo>
                  <a:pt x="1748" y="1354"/>
                </a:lnTo>
                <a:lnTo>
                  <a:pt x="1763" y="1349"/>
                </a:lnTo>
                <a:lnTo>
                  <a:pt x="1763" y="1349"/>
                </a:lnTo>
                <a:lnTo>
                  <a:pt x="1779" y="1344"/>
                </a:lnTo>
                <a:lnTo>
                  <a:pt x="1790" y="1344"/>
                </a:lnTo>
                <a:lnTo>
                  <a:pt x="1797" y="1342"/>
                </a:lnTo>
                <a:lnTo>
                  <a:pt x="1798" y="1340"/>
                </a:lnTo>
                <a:lnTo>
                  <a:pt x="1800" y="1337"/>
                </a:lnTo>
                <a:lnTo>
                  <a:pt x="1800" y="1337"/>
                </a:lnTo>
                <a:lnTo>
                  <a:pt x="1805" y="1330"/>
                </a:lnTo>
                <a:lnTo>
                  <a:pt x="1812" y="1324"/>
                </a:lnTo>
                <a:lnTo>
                  <a:pt x="1828" y="1312"/>
                </a:lnTo>
                <a:lnTo>
                  <a:pt x="1828" y="1312"/>
                </a:lnTo>
                <a:lnTo>
                  <a:pt x="1838" y="1303"/>
                </a:lnTo>
                <a:lnTo>
                  <a:pt x="1849" y="1290"/>
                </a:lnTo>
                <a:lnTo>
                  <a:pt x="1849" y="1290"/>
                </a:lnTo>
                <a:lnTo>
                  <a:pt x="1870" y="1255"/>
                </a:lnTo>
                <a:lnTo>
                  <a:pt x="1870" y="1255"/>
                </a:lnTo>
                <a:lnTo>
                  <a:pt x="1877" y="1248"/>
                </a:lnTo>
                <a:lnTo>
                  <a:pt x="1880" y="1244"/>
                </a:lnTo>
                <a:lnTo>
                  <a:pt x="1884" y="1241"/>
                </a:lnTo>
                <a:lnTo>
                  <a:pt x="1886" y="1235"/>
                </a:lnTo>
                <a:lnTo>
                  <a:pt x="1886" y="1235"/>
                </a:lnTo>
                <a:lnTo>
                  <a:pt x="1886" y="1216"/>
                </a:lnTo>
                <a:lnTo>
                  <a:pt x="1886" y="1199"/>
                </a:lnTo>
                <a:lnTo>
                  <a:pt x="1886" y="1199"/>
                </a:lnTo>
                <a:lnTo>
                  <a:pt x="1887" y="1192"/>
                </a:lnTo>
                <a:lnTo>
                  <a:pt x="1898" y="1187"/>
                </a:lnTo>
                <a:lnTo>
                  <a:pt x="1898" y="1187"/>
                </a:lnTo>
                <a:lnTo>
                  <a:pt x="1920" y="1180"/>
                </a:lnTo>
                <a:lnTo>
                  <a:pt x="1927" y="1176"/>
                </a:lnTo>
                <a:lnTo>
                  <a:pt x="1929" y="1173"/>
                </a:lnTo>
                <a:lnTo>
                  <a:pt x="1931" y="1169"/>
                </a:lnTo>
                <a:lnTo>
                  <a:pt x="1931" y="1169"/>
                </a:lnTo>
                <a:lnTo>
                  <a:pt x="1933" y="1148"/>
                </a:lnTo>
                <a:lnTo>
                  <a:pt x="1933" y="1148"/>
                </a:lnTo>
                <a:lnTo>
                  <a:pt x="1936" y="1138"/>
                </a:lnTo>
                <a:lnTo>
                  <a:pt x="1934" y="1134"/>
                </a:lnTo>
                <a:lnTo>
                  <a:pt x="1933" y="1127"/>
                </a:lnTo>
                <a:lnTo>
                  <a:pt x="1933" y="1127"/>
                </a:lnTo>
                <a:lnTo>
                  <a:pt x="1926" y="1112"/>
                </a:lnTo>
                <a:lnTo>
                  <a:pt x="1920" y="1101"/>
                </a:lnTo>
                <a:lnTo>
                  <a:pt x="1920" y="1101"/>
                </a:lnTo>
                <a:lnTo>
                  <a:pt x="1920" y="1098"/>
                </a:lnTo>
                <a:lnTo>
                  <a:pt x="1922" y="1094"/>
                </a:lnTo>
                <a:lnTo>
                  <a:pt x="1924" y="1092"/>
                </a:lnTo>
                <a:lnTo>
                  <a:pt x="1927" y="1085"/>
                </a:lnTo>
                <a:lnTo>
                  <a:pt x="1927" y="1085"/>
                </a:lnTo>
                <a:lnTo>
                  <a:pt x="1933" y="1078"/>
                </a:lnTo>
                <a:lnTo>
                  <a:pt x="1941" y="1070"/>
                </a:lnTo>
                <a:lnTo>
                  <a:pt x="1954" y="1056"/>
                </a:lnTo>
                <a:lnTo>
                  <a:pt x="1954" y="1056"/>
                </a:lnTo>
                <a:lnTo>
                  <a:pt x="1959" y="1050"/>
                </a:lnTo>
                <a:lnTo>
                  <a:pt x="1969" y="1047"/>
                </a:lnTo>
                <a:lnTo>
                  <a:pt x="1969" y="1047"/>
                </a:lnTo>
                <a:lnTo>
                  <a:pt x="1990" y="1038"/>
                </a:lnTo>
                <a:lnTo>
                  <a:pt x="1999" y="1033"/>
                </a:lnTo>
                <a:lnTo>
                  <a:pt x="2002" y="1030"/>
                </a:lnTo>
                <a:lnTo>
                  <a:pt x="2004" y="1026"/>
                </a:lnTo>
                <a:lnTo>
                  <a:pt x="2004" y="1026"/>
                </a:lnTo>
                <a:lnTo>
                  <a:pt x="2009" y="1012"/>
                </a:lnTo>
                <a:lnTo>
                  <a:pt x="2015" y="1000"/>
                </a:lnTo>
                <a:lnTo>
                  <a:pt x="2015" y="1000"/>
                </a:lnTo>
                <a:lnTo>
                  <a:pt x="2016" y="991"/>
                </a:lnTo>
                <a:lnTo>
                  <a:pt x="2016" y="981"/>
                </a:lnTo>
                <a:lnTo>
                  <a:pt x="2015" y="956"/>
                </a:lnTo>
                <a:lnTo>
                  <a:pt x="2015" y="956"/>
                </a:lnTo>
                <a:lnTo>
                  <a:pt x="2015" y="937"/>
                </a:lnTo>
                <a:lnTo>
                  <a:pt x="2011" y="930"/>
                </a:lnTo>
                <a:lnTo>
                  <a:pt x="2008" y="923"/>
                </a:lnTo>
                <a:lnTo>
                  <a:pt x="2008" y="923"/>
                </a:lnTo>
                <a:lnTo>
                  <a:pt x="2002" y="918"/>
                </a:lnTo>
                <a:lnTo>
                  <a:pt x="2001" y="916"/>
                </a:lnTo>
                <a:lnTo>
                  <a:pt x="1997" y="907"/>
                </a:lnTo>
                <a:lnTo>
                  <a:pt x="1997" y="907"/>
                </a:lnTo>
                <a:lnTo>
                  <a:pt x="1995" y="899"/>
                </a:lnTo>
                <a:lnTo>
                  <a:pt x="1997" y="890"/>
                </a:lnTo>
                <a:lnTo>
                  <a:pt x="1999" y="883"/>
                </a:lnTo>
                <a:lnTo>
                  <a:pt x="1999" y="878"/>
                </a:lnTo>
                <a:lnTo>
                  <a:pt x="1999" y="878"/>
                </a:lnTo>
                <a:lnTo>
                  <a:pt x="1997" y="873"/>
                </a:lnTo>
                <a:lnTo>
                  <a:pt x="1994" y="869"/>
                </a:lnTo>
                <a:lnTo>
                  <a:pt x="1988" y="864"/>
                </a:lnTo>
                <a:lnTo>
                  <a:pt x="1988" y="864"/>
                </a:lnTo>
                <a:lnTo>
                  <a:pt x="1985" y="860"/>
                </a:lnTo>
                <a:lnTo>
                  <a:pt x="1987" y="857"/>
                </a:lnTo>
                <a:lnTo>
                  <a:pt x="1988" y="853"/>
                </a:lnTo>
                <a:lnTo>
                  <a:pt x="1990" y="850"/>
                </a:lnTo>
                <a:lnTo>
                  <a:pt x="1990" y="850"/>
                </a:lnTo>
                <a:lnTo>
                  <a:pt x="1994" y="843"/>
                </a:lnTo>
                <a:lnTo>
                  <a:pt x="1999" y="836"/>
                </a:lnTo>
                <a:lnTo>
                  <a:pt x="2004" y="827"/>
                </a:lnTo>
                <a:lnTo>
                  <a:pt x="2009" y="820"/>
                </a:lnTo>
                <a:lnTo>
                  <a:pt x="2009" y="820"/>
                </a:lnTo>
                <a:lnTo>
                  <a:pt x="2016" y="808"/>
                </a:lnTo>
                <a:lnTo>
                  <a:pt x="2023" y="798"/>
                </a:lnTo>
                <a:lnTo>
                  <a:pt x="2023" y="798"/>
                </a:lnTo>
                <a:lnTo>
                  <a:pt x="2041" y="775"/>
                </a:lnTo>
                <a:lnTo>
                  <a:pt x="2060" y="750"/>
                </a:lnTo>
                <a:lnTo>
                  <a:pt x="2060" y="750"/>
                </a:lnTo>
                <a:lnTo>
                  <a:pt x="2067" y="742"/>
                </a:lnTo>
                <a:lnTo>
                  <a:pt x="2076" y="733"/>
                </a:lnTo>
                <a:lnTo>
                  <a:pt x="2076" y="733"/>
                </a:lnTo>
                <a:lnTo>
                  <a:pt x="2097" y="717"/>
                </a:lnTo>
                <a:lnTo>
                  <a:pt x="2107" y="709"/>
                </a:lnTo>
                <a:lnTo>
                  <a:pt x="2116" y="702"/>
                </a:lnTo>
                <a:lnTo>
                  <a:pt x="2116" y="702"/>
                </a:lnTo>
                <a:lnTo>
                  <a:pt x="2125" y="688"/>
                </a:lnTo>
                <a:lnTo>
                  <a:pt x="2133" y="674"/>
                </a:lnTo>
                <a:lnTo>
                  <a:pt x="2133" y="674"/>
                </a:lnTo>
                <a:lnTo>
                  <a:pt x="2149" y="647"/>
                </a:lnTo>
                <a:lnTo>
                  <a:pt x="2165" y="623"/>
                </a:lnTo>
                <a:lnTo>
                  <a:pt x="2165" y="623"/>
                </a:lnTo>
                <a:lnTo>
                  <a:pt x="2173" y="604"/>
                </a:lnTo>
                <a:lnTo>
                  <a:pt x="2173" y="604"/>
                </a:lnTo>
                <a:lnTo>
                  <a:pt x="2180" y="588"/>
                </a:lnTo>
                <a:lnTo>
                  <a:pt x="2187" y="572"/>
                </a:lnTo>
                <a:lnTo>
                  <a:pt x="2187" y="572"/>
                </a:lnTo>
                <a:lnTo>
                  <a:pt x="2189" y="564"/>
                </a:lnTo>
                <a:lnTo>
                  <a:pt x="2191" y="558"/>
                </a:lnTo>
                <a:lnTo>
                  <a:pt x="2189" y="555"/>
                </a:lnTo>
                <a:lnTo>
                  <a:pt x="2187" y="553"/>
                </a:lnTo>
                <a:lnTo>
                  <a:pt x="2187" y="553"/>
                </a:lnTo>
                <a:lnTo>
                  <a:pt x="2186" y="555"/>
                </a:lnTo>
                <a:lnTo>
                  <a:pt x="2186" y="555"/>
                </a:lnTo>
                <a:lnTo>
                  <a:pt x="2170" y="558"/>
                </a:lnTo>
                <a:lnTo>
                  <a:pt x="2151" y="562"/>
                </a:lnTo>
                <a:lnTo>
                  <a:pt x="2151" y="562"/>
                </a:lnTo>
                <a:lnTo>
                  <a:pt x="2111" y="572"/>
                </a:lnTo>
                <a:lnTo>
                  <a:pt x="2111" y="572"/>
                </a:lnTo>
                <a:lnTo>
                  <a:pt x="2098" y="576"/>
                </a:lnTo>
                <a:lnTo>
                  <a:pt x="2093" y="578"/>
                </a:lnTo>
                <a:lnTo>
                  <a:pt x="2086" y="578"/>
                </a:lnTo>
                <a:lnTo>
                  <a:pt x="2086" y="578"/>
                </a:lnTo>
                <a:lnTo>
                  <a:pt x="2081" y="579"/>
                </a:lnTo>
                <a:lnTo>
                  <a:pt x="2079" y="579"/>
                </a:lnTo>
                <a:lnTo>
                  <a:pt x="2079" y="579"/>
                </a:lnTo>
                <a:lnTo>
                  <a:pt x="2072" y="576"/>
                </a:lnTo>
                <a:lnTo>
                  <a:pt x="2072" y="576"/>
                </a:lnTo>
                <a:lnTo>
                  <a:pt x="2058" y="565"/>
                </a:lnTo>
                <a:lnTo>
                  <a:pt x="2050" y="558"/>
                </a:lnTo>
                <a:lnTo>
                  <a:pt x="2050" y="558"/>
                </a:lnTo>
                <a:lnTo>
                  <a:pt x="2048" y="555"/>
                </a:lnTo>
                <a:lnTo>
                  <a:pt x="2048" y="553"/>
                </a:lnTo>
                <a:lnTo>
                  <a:pt x="2050" y="550"/>
                </a:lnTo>
                <a:lnTo>
                  <a:pt x="2050" y="550"/>
                </a:lnTo>
                <a:lnTo>
                  <a:pt x="2051" y="541"/>
                </a:lnTo>
                <a:lnTo>
                  <a:pt x="2050" y="539"/>
                </a:lnTo>
                <a:lnTo>
                  <a:pt x="2048" y="534"/>
                </a:lnTo>
                <a:lnTo>
                  <a:pt x="2048" y="534"/>
                </a:lnTo>
                <a:lnTo>
                  <a:pt x="2043" y="527"/>
                </a:lnTo>
                <a:lnTo>
                  <a:pt x="2037" y="522"/>
                </a:lnTo>
                <a:lnTo>
                  <a:pt x="2029" y="513"/>
                </a:lnTo>
                <a:lnTo>
                  <a:pt x="2029" y="513"/>
                </a:lnTo>
                <a:lnTo>
                  <a:pt x="2025" y="508"/>
                </a:lnTo>
                <a:lnTo>
                  <a:pt x="2023" y="504"/>
                </a:lnTo>
                <a:lnTo>
                  <a:pt x="2020" y="503"/>
                </a:lnTo>
                <a:lnTo>
                  <a:pt x="2020" y="503"/>
                </a:lnTo>
                <a:lnTo>
                  <a:pt x="2004" y="497"/>
                </a:lnTo>
                <a:lnTo>
                  <a:pt x="2004" y="497"/>
                </a:lnTo>
                <a:lnTo>
                  <a:pt x="1999" y="494"/>
                </a:lnTo>
                <a:lnTo>
                  <a:pt x="1995" y="490"/>
                </a:lnTo>
                <a:lnTo>
                  <a:pt x="1992" y="482"/>
                </a:lnTo>
                <a:lnTo>
                  <a:pt x="1992" y="482"/>
                </a:lnTo>
                <a:lnTo>
                  <a:pt x="1987" y="468"/>
                </a:lnTo>
                <a:lnTo>
                  <a:pt x="1982" y="456"/>
                </a:lnTo>
                <a:lnTo>
                  <a:pt x="1982" y="456"/>
                </a:lnTo>
                <a:lnTo>
                  <a:pt x="1978" y="449"/>
                </a:lnTo>
                <a:lnTo>
                  <a:pt x="1973" y="443"/>
                </a:lnTo>
                <a:lnTo>
                  <a:pt x="1973" y="443"/>
                </a:lnTo>
                <a:lnTo>
                  <a:pt x="1962" y="433"/>
                </a:lnTo>
                <a:lnTo>
                  <a:pt x="1961" y="429"/>
                </a:lnTo>
                <a:lnTo>
                  <a:pt x="1959" y="424"/>
                </a:lnTo>
                <a:lnTo>
                  <a:pt x="1959" y="424"/>
                </a:lnTo>
                <a:lnTo>
                  <a:pt x="1959" y="410"/>
                </a:lnTo>
                <a:lnTo>
                  <a:pt x="1959" y="400"/>
                </a:lnTo>
                <a:lnTo>
                  <a:pt x="1957" y="391"/>
                </a:lnTo>
                <a:lnTo>
                  <a:pt x="1957" y="391"/>
                </a:lnTo>
                <a:lnTo>
                  <a:pt x="1954" y="382"/>
                </a:lnTo>
                <a:lnTo>
                  <a:pt x="1948" y="375"/>
                </a:lnTo>
                <a:lnTo>
                  <a:pt x="1948" y="375"/>
                </a:lnTo>
                <a:lnTo>
                  <a:pt x="1940" y="367"/>
                </a:lnTo>
                <a:lnTo>
                  <a:pt x="1936" y="360"/>
                </a:lnTo>
                <a:lnTo>
                  <a:pt x="1931" y="349"/>
                </a:lnTo>
                <a:lnTo>
                  <a:pt x="1931" y="349"/>
                </a:lnTo>
                <a:lnTo>
                  <a:pt x="1929" y="342"/>
                </a:lnTo>
                <a:close/>
                <a:moveTo>
                  <a:pt x="3320" y="318"/>
                </a:moveTo>
                <a:lnTo>
                  <a:pt x="3320" y="318"/>
                </a:lnTo>
                <a:lnTo>
                  <a:pt x="3314" y="319"/>
                </a:lnTo>
                <a:lnTo>
                  <a:pt x="3314" y="319"/>
                </a:lnTo>
                <a:lnTo>
                  <a:pt x="3300" y="326"/>
                </a:lnTo>
                <a:lnTo>
                  <a:pt x="3293" y="332"/>
                </a:lnTo>
                <a:lnTo>
                  <a:pt x="3290" y="335"/>
                </a:lnTo>
                <a:lnTo>
                  <a:pt x="3290" y="339"/>
                </a:lnTo>
                <a:lnTo>
                  <a:pt x="3290" y="342"/>
                </a:lnTo>
                <a:lnTo>
                  <a:pt x="3293" y="347"/>
                </a:lnTo>
                <a:lnTo>
                  <a:pt x="3293" y="347"/>
                </a:lnTo>
                <a:lnTo>
                  <a:pt x="3307" y="374"/>
                </a:lnTo>
                <a:lnTo>
                  <a:pt x="3307" y="374"/>
                </a:lnTo>
                <a:lnTo>
                  <a:pt x="3307" y="374"/>
                </a:lnTo>
                <a:lnTo>
                  <a:pt x="3307" y="374"/>
                </a:lnTo>
                <a:lnTo>
                  <a:pt x="3311" y="370"/>
                </a:lnTo>
                <a:lnTo>
                  <a:pt x="3318" y="358"/>
                </a:lnTo>
                <a:lnTo>
                  <a:pt x="3318" y="358"/>
                </a:lnTo>
                <a:lnTo>
                  <a:pt x="3321" y="349"/>
                </a:lnTo>
                <a:lnTo>
                  <a:pt x="3323" y="339"/>
                </a:lnTo>
                <a:lnTo>
                  <a:pt x="3327" y="325"/>
                </a:lnTo>
                <a:lnTo>
                  <a:pt x="3327" y="325"/>
                </a:lnTo>
                <a:lnTo>
                  <a:pt x="3327" y="321"/>
                </a:lnTo>
                <a:lnTo>
                  <a:pt x="3325" y="319"/>
                </a:lnTo>
                <a:lnTo>
                  <a:pt x="3323" y="318"/>
                </a:lnTo>
                <a:lnTo>
                  <a:pt x="3320" y="318"/>
                </a:lnTo>
                <a:close/>
                <a:moveTo>
                  <a:pt x="3543" y="145"/>
                </a:moveTo>
                <a:lnTo>
                  <a:pt x="3543" y="145"/>
                </a:lnTo>
                <a:lnTo>
                  <a:pt x="3543" y="143"/>
                </a:lnTo>
                <a:lnTo>
                  <a:pt x="3543" y="143"/>
                </a:lnTo>
                <a:lnTo>
                  <a:pt x="3543" y="143"/>
                </a:lnTo>
                <a:lnTo>
                  <a:pt x="3543" y="143"/>
                </a:lnTo>
                <a:lnTo>
                  <a:pt x="3543" y="145"/>
                </a:lnTo>
                <a:close/>
                <a:moveTo>
                  <a:pt x="3641" y="0"/>
                </a:moveTo>
                <a:lnTo>
                  <a:pt x="3641" y="0"/>
                </a:lnTo>
                <a:lnTo>
                  <a:pt x="3635" y="2"/>
                </a:lnTo>
                <a:lnTo>
                  <a:pt x="3630" y="5"/>
                </a:lnTo>
                <a:lnTo>
                  <a:pt x="3627" y="7"/>
                </a:lnTo>
                <a:lnTo>
                  <a:pt x="3627" y="7"/>
                </a:lnTo>
                <a:lnTo>
                  <a:pt x="3625" y="11"/>
                </a:lnTo>
                <a:lnTo>
                  <a:pt x="3625" y="11"/>
                </a:lnTo>
                <a:lnTo>
                  <a:pt x="3623" y="11"/>
                </a:lnTo>
                <a:lnTo>
                  <a:pt x="3623" y="11"/>
                </a:lnTo>
                <a:lnTo>
                  <a:pt x="3618" y="11"/>
                </a:lnTo>
                <a:lnTo>
                  <a:pt x="3618" y="11"/>
                </a:lnTo>
                <a:lnTo>
                  <a:pt x="3616" y="12"/>
                </a:lnTo>
                <a:lnTo>
                  <a:pt x="3614" y="18"/>
                </a:lnTo>
                <a:lnTo>
                  <a:pt x="3613" y="23"/>
                </a:lnTo>
                <a:lnTo>
                  <a:pt x="3613" y="28"/>
                </a:lnTo>
                <a:lnTo>
                  <a:pt x="3613" y="28"/>
                </a:lnTo>
                <a:lnTo>
                  <a:pt x="3614" y="33"/>
                </a:lnTo>
                <a:lnTo>
                  <a:pt x="3616" y="35"/>
                </a:lnTo>
                <a:lnTo>
                  <a:pt x="3616" y="40"/>
                </a:lnTo>
                <a:lnTo>
                  <a:pt x="3611" y="54"/>
                </a:lnTo>
                <a:lnTo>
                  <a:pt x="3611" y="54"/>
                </a:lnTo>
                <a:lnTo>
                  <a:pt x="3606" y="70"/>
                </a:lnTo>
                <a:lnTo>
                  <a:pt x="3599" y="80"/>
                </a:lnTo>
                <a:lnTo>
                  <a:pt x="3593" y="87"/>
                </a:lnTo>
                <a:lnTo>
                  <a:pt x="3588" y="93"/>
                </a:lnTo>
                <a:lnTo>
                  <a:pt x="3588" y="93"/>
                </a:lnTo>
                <a:lnTo>
                  <a:pt x="3580" y="98"/>
                </a:lnTo>
                <a:lnTo>
                  <a:pt x="3573" y="100"/>
                </a:lnTo>
                <a:lnTo>
                  <a:pt x="3573" y="100"/>
                </a:lnTo>
                <a:lnTo>
                  <a:pt x="3567" y="98"/>
                </a:lnTo>
                <a:lnTo>
                  <a:pt x="3567" y="98"/>
                </a:lnTo>
                <a:lnTo>
                  <a:pt x="3566" y="96"/>
                </a:lnTo>
                <a:lnTo>
                  <a:pt x="3567" y="93"/>
                </a:lnTo>
                <a:lnTo>
                  <a:pt x="3571" y="89"/>
                </a:lnTo>
                <a:lnTo>
                  <a:pt x="3571" y="89"/>
                </a:lnTo>
                <a:lnTo>
                  <a:pt x="3571" y="87"/>
                </a:lnTo>
                <a:lnTo>
                  <a:pt x="3569" y="87"/>
                </a:lnTo>
                <a:lnTo>
                  <a:pt x="3562" y="86"/>
                </a:lnTo>
                <a:lnTo>
                  <a:pt x="3562" y="86"/>
                </a:lnTo>
                <a:lnTo>
                  <a:pt x="3559" y="87"/>
                </a:lnTo>
                <a:lnTo>
                  <a:pt x="3559" y="87"/>
                </a:lnTo>
                <a:lnTo>
                  <a:pt x="3557" y="87"/>
                </a:lnTo>
                <a:lnTo>
                  <a:pt x="3557" y="91"/>
                </a:lnTo>
                <a:lnTo>
                  <a:pt x="3557" y="96"/>
                </a:lnTo>
                <a:lnTo>
                  <a:pt x="3557" y="96"/>
                </a:lnTo>
                <a:lnTo>
                  <a:pt x="3553" y="107"/>
                </a:lnTo>
                <a:lnTo>
                  <a:pt x="3550" y="112"/>
                </a:lnTo>
                <a:lnTo>
                  <a:pt x="3550" y="117"/>
                </a:lnTo>
                <a:lnTo>
                  <a:pt x="3550" y="117"/>
                </a:lnTo>
                <a:lnTo>
                  <a:pt x="3550" y="122"/>
                </a:lnTo>
                <a:lnTo>
                  <a:pt x="3548" y="124"/>
                </a:lnTo>
                <a:lnTo>
                  <a:pt x="3545" y="126"/>
                </a:lnTo>
                <a:lnTo>
                  <a:pt x="3545" y="126"/>
                </a:lnTo>
                <a:lnTo>
                  <a:pt x="3543" y="126"/>
                </a:lnTo>
                <a:lnTo>
                  <a:pt x="3543" y="126"/>
                </a:lnTo>
                <a:lnTo>
                  <a:pt x="3539" y="124"/>
                </a:lnTo>
                <a:lnTo>
                  <a:pt x="3538" y="122"/>
                </a:lnTo>
                <a:lnTo>
                  <a:pt x="3534" y="121"/>
                </a:lnTo>
                <a:lnTo>
                  <a:pt x="3534" y="121"/>
                </a:lnTo>
                <a:lnTo>
                  <a:pt x="3532" y="121"/>
                </a:lnTo>
                <a:lnTo>
                  <a:pt x="3532" y="121"/>
                </a:lnTo>
                <a:lnTo>
                  <a:pt x="3513" y="122"/>
                </a:lnTo>
                <a:lnTo>
                  <a:pt x="3513" y="122"/>
                </a:lnTo>
                <a:lnTo>
                  <a:pt x="3506" y="124"/>
                </a:lnTo>
                <a:lnTo>
                  <a:pt x="3501" y="128"/>
                </a:lnTo>
                <a:lnTo>
                  <a:pt x="3498" y="131"/>
                </a:lnTo>
                <a:lnTo>
                  <a:pt x="3494" y="136"/>
                </a:lnTo>
                <a:lnTo>
                  <a:pt x="3494" y="136"/>
                </a:lnTo>
                <a:lnTo>
                  <a:pt x="3489" y="141"/>
                </a:lnTo>
                <a:lnTo>
                  <a:pt x="3484" y="145"/>
                </a:lnTo>
                <a:lnTo>
                  <a:pt x="3471" y="148"/>
                </a:lnTo>
                <a:lnTo>
                  <a:pt x="3471" y="148"/>
                </a:lnTo>
                <a:lnTo>
                  <a:pt x="3468" y="150"/>
                </a:lnTo>
                <a:lnTo>
                  <a:pt x="3466" y="152"/>
                </a:lnTo>
                <a:lnTo>
                  <a:pt x="3464" y="157"/>
                </a:lnTo>
                <a:lnTo>
                  <a:pt x="3461" y="162"/>
                </a:lnTo>
                <a:lnTo>
                  <a:pt x="3457" y="168"/>
                </a:lnTo>
                <a:lnTo>
                  <a:pt x="3457" y="168"/>
                </a:lnTo>
                <a:lnTo>
                  <a:pt x="3452" y="171"/>
                </a:lnTo>
                <a:lnTo>
                  <a:pt x="3449" y="175"/>
                </a:lnTo>
                <a:lnTo>
                  <a:pt x="3447" y="183"/>
                </a:lnTo>
                <a:lnTo>
                  <a:pt x="3447" y="183"/>
                </a:lnTo>
                <a:lnTo>
                  <a:pt x="3449" y="187"/>
                </a:lnTo>
                <a:lnTo>
                  <a:pt x="3449" y="187"/>
                </a:lnTo>
                <a:lnTo>
                  <a:pt x="3449" y="187"/>
                </a:lnTo>
                <a:lnTo>
                  <a:pt x="3454" y="185"/>
                </a:lnTo>
                <a:lnTo>
                  <a:pt x="3454" y="185"/>
                </a:lnTo>
                <a:lnTo>
                  <a:pt x="3456" y="182"/>
                </a:lnTo>
                <a:lnTo>
                  <a:pt x="3457" y="178"/>
                </a:lnTo>
                <a:lnTo>
                  <a:pt x="3459" y="178"/>
                </a:lnTo>
                <a:lnTo>
                  <a:pt x="3459" y="178"/>
                </a:lnTo>
                <a:lnTo>
                  <a:pt x="3461" y="178"/>
                </a:lnTo>
                <a:lnTo>
                  <a:pt x="3461" y="178"/>
                </a:lnTo>
                <a:lnTo>
                  <a:pt x="3463" y="178"/>
                </a:lnTo>
                <a:lnTo>
                  <a:pt x="3464" y="180"/>
                </a:lnTo>
                <a:lnTo>
                  <a:pt x="3464" y="182"/>
                </a:lnTo>
                <a:lnTo>
                  <a:pt x="3463" y="185"/>
                </a:lnTo>
                <a:lnTo>
                  <a:pt x="3463" y="185"/>
                </a:lnTo>
                <a:lnTo>
                  <a:pt x="3456" y="199"/>
                </a:lnTo>
                <a:lnTo>
                  <a:pt x="3456" y="199"/>
                </a:lnTo>
                <a:lnTo>
                  <a:pt x="3456" y="203"/>
                </a:lnTo>
                <a:lnTo>
                  <a:pt x="3456" y="206"/>
                </a:lnTo>
                <a:lnTo>
                  <a:pt x="3461" y="213"/>
                </a:lnTo>
                <a:lnTo>
                  <a:pt x="3461" y="213"/>
                </a:lnTo>
                <a:lnTo>
                  <a:pt x="3464" y="215"/>
                </a:lnTo>
                <a:lnTo>
                  <a:pt x="3464" y="215"/>
                </a:lnTo>
                <a:lnTo>
                  <a:pt x="3468" y="213"/>
                </a:lnTo>
                <a:lnTo>
                  <a:pt x="3470" y="211"/>
                </a:lnTo>
                <a:lnTo>
                  <a:pt x="3478" y="201"/>
                </a:lnTo>
                <a:lnTo>
                  <a:pt x="3478" y="201"/>
                </a:lnTo>
                <a:lnTo>
                  <a:pt x="3484" y="196"/>
                </a:lnTo>
                <a:lnTo>
                  <a:pt x="3487" y="190"/>
                </a:lnTo>
                <a:lnTo>
                  <a:pt x="3487" y="185"/>
                </a:lnTo>
                <a:lnTo>
                  <a:pt x="3487" y="180"/>
                </a:lnTo>
                <a:lnTo>
                  <a:pt x="3487" y="180"/>
                </a:lnTo>
                <a:lnTo>
                  <a:pt x="3487" y="173"/>
                </a:lnTo>
                <a:lnTo>
                  <a:pt x="3484" y="169"/>
                </a:lnTo>
                <a:lnTo>
                  <a:pt x="3480" y="168"/>
                </a:lnTo>
                <a:lnTo>
                  <a:pt x="3477" y="166"/>
                </a:lnTo>
                <a:lnTo>
                  <a:pt x="3477" y="166"/>
                </a:lnTo>
                <a:lnTo>
                  <a:pt x="3471" y="162"/>
                </a:lnTo>
                <a:lnTo>
                  <a:pt x="3477" y="157"/>
                </a:lnTo>
                <a:lnTo>
                  <a:pt x="3477" y="157"/>
                </a:lnTo>
                <a:lnTo>
                  <a:pt x="3480" y="154"/>
                </a:lnTo>
                <a:lnTo>
                  <a:pt x="3482" y="154"/>
                </a:lnTo>
                <a:lnTo>
                  <a:pt x="3482" y="154"/>
                </a:lnTo>
                <a:lnTo>
                  <a:pt x="3485" y="154"/>
                </a:lnTo>
                <a:lnTo>
                  <a:pt x="3485" y="154"/>
                </a:lnTo>
                <a:lnTo>
                  <a:pt x="3489" y="154"/>
                </a:lnTo>
                <a:lnTo>
                  <a:pt x="3489" y="154"/>
                </a:lnTo>
                <a:lnTo>
                  <a:pt x="3491" y="154"/>
                </a:lnTo>
                <a:lnTo>
                  <a:pt x="3491" y="154"/>
                </a:lnTo>
                <a:lnTo>
                  <a:pt x="3492" y="152"/>
                </a:lnTo>
                <a:lnTo>
                  <a:pt x="3492" y="152"/>
                </a:lnTo>
                <a:lnTo>
                  <a:pt x="3491" y="157"/>
                </a:lnTo>
                <a:lnTo>
                  <a:pt x="3491" y="162"/>
                </a:lnTo>
                <a:lnTo>
                  <a:pt x="3491" y="162"/>
                </a:lnTo>
                <a:lnTo>
                  <a:pt x="3494" y="175"/>
                </a:lnTo>
                <a:lnTo>
                  <a:pt x="3498" y="183"/>
                </a:lnTo>
                <a:lnTo>
                  <a:pt x="3498" y="183"/>
                </a:lnTo>
                <a:lnTo>
                  <a:pt x="3499" y="185"/>
                </a:lnTo>
                <a:lnTo>
                  <a:pt x="3499" y="185"/>
                </a:lnTo>
                <a:lnTo>
                  <a:pt x="3503" y="183"/>
                </a:lnTo>
                <a:lnTo>
                  <a:pt x="3510" y="180"/>
                </a:lnTo>
                <a:lnTo>
                  <a:pt x="3510" y="180"/>
                </a:lnTo>
                <a:lnTo>
                  <a:pt x="3515" y="175"/>
                </a:lnTo>
                <a:lnTo>
                  <a:pt x="3517" y="169"/>
                </a:lnTo>
                <a:lnTo>
                  <a:pt x="3520" y="164"/>
                </a:lnTo>
                <a:lnTo>
                  <a:pt x="3522" y="164"/>
                </a:lnTo>
                <a:lnTo>
                  <a:pt x="3524" y="162"/>
                </a:lnTo>
                <a:lnTo>
                  <a:pt x="3524" y="162"/>
                </a:lnTo>
                <a:lnTo>
                  <a:pt x="3529" y="164"/>
                </a:lnTo>
                <a:lnTo>
                  <a:pt x="3532" y="166"/>
                </a:lnTo>
                <a:lnTo>
                  <a:pt x="3532" y="166"/>
                </a:lnTo>
                <a:lnTo>
                  <a:pt x="3534" y="164"/>
                </a:lnTo>
                <a:lnTo>
                  <a:pt x="3539" y="159"/>
                </a:lnTo>
                <a:lnTo>
                  <a:pt x="3539" y="159"/>
                </a:lnTo>
                <a:lnTo>
                  <a:pt x="3543" y="155"/>
                </a:lnTo>
                <a:lnTo>
                  <a:pt x="3545" y="152"/>
                </a:lnTo>
                <a:lnTo>
                  <a:pt x="3545" y="152"/>
                </a:lnTo>
                <a:lnTo>
                  <a:pt x="3546" y="162"/>
                </a:lnTo>
                <a:lnTo>
                  <a:pt x="3546" y="162"/>
                </a:lnTo>
                <a:lnTo>
                  <a:pt x="3548" y="164"/>
                </a:lnTo>
                <a:lnTo>
                  <a:pt x="3548" y="164"/>
                </a:lnTo>
                <a:lnTo>
                  <a:pt x="3553" y="161"/>
                </a:lnTo>
                <a:lnTo>
                  <a:pt x="3562" y="155"/>
                </a:lnTo>
                <a:lnTo>
                  <a:pt x="3562" y="155"/>
                </a:lnTo>
                <a:lnTo>
                  <a:pt x="3566" y="154"/>
                </a:lnTo>
                <a:lnTo>
                  <a:pt x="3566" y="152"/>
                </a:lnTo>
                <a:lnTo>
                  <a:pt x="3564" y="150"/>
                </a:lnTo>
                <a:lnTo>
                  <a:pt x="3562" y="147"/>
                </a:lnTo>
                <a:lnTo>
                  <a:pt x="3562" y="147"/>
                </a:lnTo>
                <a:lnTo>
                  <a:pt x="3562" y="143"/>
                </a:lnTo>
                <a:lnTo>
                  <a:pt x="3564" y="141"/>
                </a:lnTo>
                <a:lnTo>
                  <a:pt x="3566" y="140"/>
                </a:lnTo>
                <a:lnTo>
                  <a:pt x="3566" y="140"/>
                </a:lnTo>
                <a:lnTo>
                  <a:pt x="3567" y="141"/>
                </a:lnTo>
                <a:lnTo>
                  <a:pt x="3571" y="143"/>
                </a:lnTo>
                <a:lnTo>
                  <a:pt x="3574" y="143"/>
                </a:lnTo>
                <a:lnTo>
                  <a:pt x="3574" y="143"/>
                </a:lnTo>
                <a:lnTo>
                  <a:pt x="3583" y="141"/>
                </a:lnTo>
                <a:lnTo>
                  <a:pt x="3583" y="141"/>
                </a:lnTo>
                <a:lnTo>
                  <a:pt x="3593" y="136"/>
                </a:lnTo>
                <a:lnTo>
                  <a:pt x="3597" y="135"/>
                </a:lnTo>
                <a:lnTo>
                  <a:pt x="3597" y="135"/>
                </a:lnTo>
                <a:lnTo>
                  <a:pt x="3599" y="135"/>
                </a:lnTo>
                <a:lnTo>
                  <a:pt x="3599" y="135"/>
                </a:lnTo>
                <a:lnTo>
                  <a:pt x="3602" y="136"/>
                </a:lnTo>
                <a:lnTo>
                  <a:pt x="3606" y="136"/>
                </a:lnTo>
                <a:lnTo>
                  <a:pt x="3606" y="136"/>
                </a:lnTo>
                <a:lnTo>
                  <a:pt x="3609" y="135"/>
                </a:lnTo>
                <a:lnTo>
                  <a:pt x="3609" y="135"/>
                </a:lnTo>
                <a:lnTo>
                  <a:pt x="3613" y="133"/>
                </a:lnTo>
                <a:lnTo>
                  <a:pt x="3613" y="133"/>
                </a:lnTo>
                <a:lnTo>
                  <a:pt x="3614" y="135"/>
                </a:lnTo>
                <a:lnTo>
                  <a:pt x="3614" y="138"/>
                </a:lnTo>
                <a:lnTo>
                  <a:pt x="3614" y="138"/>
                </a:lnTo>
                <a:lnTo>
                  <a:pt x="3614" y="138"/>
                </a:lnTo>
                <a:lnTo>
                  <a:pt x="3614" y="138"/>
                </a:lnTo>
                <a:lnTo>
                  <a:pt x="3623" y="135"/>
                </a:lnTo>
                <a:lnTo>
                  <a:pt x="3634" y="129"/>
                </a:lnTo>
                <a:lnTo>
                  <a:pt x="3634" y="129"/>
                </a:lnTo>
                <a:lnTo>
                  <a:pt x="3635" y="129"/>
                </a:lnTo>
                <a:lnTo>
                  <a:pt x="3635" y="128"/>
                </a:lnTo>
                <a:lnTo>
                  <a:pt x="3634" y="121"/>
                </a:lnTo>
                <a:lnTo>
                  <a:pt x="3634" y="121"/>
                </a:lnTo>
                <a:lnTo>
                  <a:pt x="3632" y="115"/>
                </a:lnTo>
                <a:lnTo>
                  <a:pt x="3630" y="110"/>
                </a:lnTo>
                <a:lnTo>
                  <a:pt x="3628" y="107"/>
                </a:lnTo>
                <a:lnTo>
                  <a:pt x="3630" y="100"/>
                </a:lnTo>
                <a:lnTo>
                  <a:pt x="3630" y="100"/>
                </a:lnTo>
                <a:lnTo>
                  <a:pt x="3632" y="87"/>
                </a:lnTo>
                <a:lnTo>
                  <a:pt x="3632" y="79"/>
                </a:lnTo>
                <a:lnTo>
                  <a:pt x="3632" y="79"/>
                </a:lnTo>
                <a:lnTo>
                  <a:pt x="3634" y="75"/>
                </a:lnTo>
                <a:lnTo>
                  <a:pt x="3635" y="72"/>
                </a:lnTo>
                <a:lnTo>
                  <a:pt x="3637" y="70"/>
                </a:lnTo>
                <a:lnTo>
                  <a:pt x="3637" y="70"/>
                </a:lnTo>
                <a:lnTo>
                  <a:pt x="3639" y="68"/>
                </a:lnTo>
                <a:lnTo>
                  <a:pt x="3641" y="65"/>
                </a:lnTo>
                <a:lnTo>
                  <a:pt x="3641" y="59"/>
                </a:lnTo>
                <a:lnTo>
                  <a:pt x="3644" y="54"/>
                </a:lnTo>
                <a:lnTo>
                  <a:pt x="3644" y="54"/>
                </a:lnTo>
                <a:lnTo>
                  <a:pt x="3646" y="51"/>
                </a:lnTo>
                <a:lnTo>
                  <a:pt x="3648" y="47"/>
                </a:lnTo>
                <a:lnTo>
                  <a:pt x="3648" y="35"/>
                </a:lnTo>
                <a:lnTo>
                  <a:pt x="3648" y="35"/>
                </a:lnTo>
                <a:lnTo>
                  <a:pt x="3646" y="28"/>
                </a:lnTo>
                <a:lnTo>
                  <a:pt x="3644" y="25"/>
                </a:lnTo>
                <a:lnTo>
                  <a:pt x="3641" y="21"/>
                </a:lnTo>
                <a:lnTo>
                  <a:pt x="3641" y="16"/>
                </a:lnTo>
                <a:lnTo>
                  <a:pt x="3641" y="16"/>
                </a:lnTo>
                <a:lnTo>
                  <a:pt x="3641" y="5"/>
                </a:lnTo>
                <a:lnTo>
                  <a:pt x="3641" y="0"/>
                </a:lnTo>
                <a:close/>
              </a:path>
            </a:pathLst>
          </a:custGeom>
          <a:solidFill>
            <a:srgbClr val="F6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93" name="Freeform 76">
            <a:extLst>
              <a:ext uri="{FF2B5EF4-FFF2-40B4-BE49-F238E27FC236}">
                <a16:creationId xmlns:a16="http://schemas.microsoft.com/office/drawing/2014/main" id="{FA17DB8D-EA35-49E4-AEC0-0C59862E4D8A}"/>
              </a:ext>
            </a:extLst>
          </p:cNvPr>
          <p:cNvSpPr>
            <a:spLocks/>
          </p:cNvSpPr>
          <p:nvPr/>
        </p:nvSpPr>
        <p:spPr bwMode="auto">
          <a:xfrm>
            <a:off x="9690100" y="5961063"/>
            <a:ext cx="106363" cy="85725"/>
          </a:xfrm>
          <a:custGeom>
            <a:avLst/>
            <a:gdLst>
              <a:gd name="T0" fmla="*/ 65 w 67"/>
              <a:gd name="T1" fmla="*/ 0 h 54"/>
              <a:gd name="T2" fmla="*/ 65 w 67"/>
              <a:gd name="T3" fmla="*/ 0 h 54"/>
              <a:gd name="T4" fmla="*/ 63 w 67"/>
              <a:gd name="T5" fmla="*/ 0 h 54"/>
              <a:gd name="T6" fmla="*/ 60 w 67"/>
              <a:gd name="T7" fmla="*/ 3 h 54"/>
              <a:gd name="T8" fmla="*/ 51 w 67"/>
              <a:gd name="T9" fmla="*/ 8 h 54"/>
              <a:gd name="T10" fmla="*/ 51 w 67"/>
              <a:gd name="T11" fmla="*/ 8 h 54"/>
              <a:gd name="T12" fmla="*/ 44 w 67"/>
              <a:gd name="T13" fmla="*/ 14 h 54"/>
              <a:gd name="T14" fmla="*/ 39 w 67"/>
              <a:gd name="T15" fmla="*/ 15 h 54"/>
              <a:gd name="T16" fmla="*/ 34 w 67"/>
              <a:gd name="T17" fmla="*/ 15 h 54"/>
              <a:gd name="T18" fmla="*/ 34 w 67"/>
              <a:gd name="T19" fmla="*/ 15 h 54"/>
              <a:gd name="T20" fmla="*/ 28 w 67"/>
              <a:gd name="T21" fmla="*/ 15 h 54"/>
              <a:gd name="T22" fmla="*/ 28 w 67"/>
              <a:gd name="T23" fmla="*/ 15 h 54"/>
              <a:gd name="T24" fmla="*/ 21 w 67"/>
              <a:gd name="T25" fmla="*/ 12 h 54"/>
              <a:gd name="T26" fmla="*/ 16 w 67"/>
              <a:gd name="T27" fmla="*/ 10 h 54"/>
              <a:gd name="T28" fmla="*/ 9 w 67"/>
              <a:gd name="T29" fmla="*/ 7 h 54"/>
              <a:gd name="T30" fmla="*/ 9 w 67"/>
              <a:gd name="T31" fmla="*/ 7 h 54"/>
              <a:gd name="T32" fmla="*/ 6 w 67"/>
              <a:gd name="T33" fmla="*/ 7 h 54"/>
              <a:gd name="T34" fmla="*/ 6 w 67"/>
              <a:gd name="T35" fmla="*/ 7 h 54"/>
              <a:gd name="T36" fmla="*/ 4 w 67"/>
              <a:gd name="T37" fmla="*/ 7 h 54"/>
              <a:gd name="T38" fmla="*/ 2 w 67"/>
              <a:gd name="T39" fmla="*/ 7 h 54"/>
              <a:gd name="T40" fmla="*/ 0 w 67"/>
              <a:gd name="T41" fmla="*/ 12 h 54"/>
              <a:gd name="T42" fmla="*/ 2 w 67"/>
              <a:gd name="T43" fmla="*/ 22 h 54"/>
              <a:gd name="T44" fmla="*/ 2 w 67"/>
              <a:gd name="T45" fmla="*/ 22 h 54"/>
              <a:gd name="T46" fmla="*/ 6 w 67"/>
              <a:gd name="T47" fmla="*/ 35 h 54"/>
              <a:gd name="T48" fmla="*/ 11 w 67"/>
              <a:gd name="T49" fmla="*/ 45 h 54"/>
              <a:gd name="T50" fmla="*/ 11 w 67"/>
              <a:gd name="T51" fmla="*/ 45 h 54"/>
              <a:gd name="T52" fmla="*/ 14 w 67"/>
              <a:gd name="T53" fmla="*/ 49 h 54"/>
              <a:gd name="T54" fmla="*/ 20 w 67"/>
              <a:gd name="T55" fmla="*/ 52 h 54"/>
              <a:gd name="T56" fmla="*/ 32 w 67"/>
              <a:gd name="T57" fmla="*/ 54 h 54"/>
              <a:gd name="T58" fmla="*/ 32 w 67"/>
              <a:gd name="T59" fmla="*/ 54 h 54"/>
              <a:gd name="T60" fmla="*/ 39 w 67"/>
              <a:gd name="T61" fmla="*/ 52 h 54"/>
              <a:gd name="T62" fmla="*/ 39 w 67"/>
              <a:gd name="T63" fmla="*/ 52 h 54"/>
              <a:gd name="T64" fmla="*/ 44 w 67"/>
              <a:gd name="T65" fmla="*/ 49 h 54"/>
              <a:gd name="T66" fmla="*/ 49 w 67"/>
              <a:gd name="T67" fmla="*/ 43 h 54"/>
              <a:gd name="T68" fmla="*/ 58 w 67"/>
              <a:gd name="T69" fmla="*/ 28 h 54"/>
              <a:gd name="T70" fmla="*/ 58 w 67"/>
              <a:gd name="T71" fmla="*/ 28 h 54"/>
              <a:gd name="T72" fmla="*/ 63 w 67"/>
              <a:gd name="T73" fmla="*/ 21 h 54"/>
              <a:gd name="T74" fmla="*/ 65 w 67"/>
              <a:gd name="T75" fmla="*/ 14 h 54"/>
              <a:gd name="T76" fmla="*/ 67 w 67"/>
              <a:gd name="T77" fmla="*/ 7 h 54"/>
              <a:gd name="T78" fmla="*/ 67 w 67"/>
              <a:gd name="T79" fmla="*/ 1 h 54"/>
              <a:gd name="T80" fmla="*/ 67 w 67"/>
              <a:gd name="T81" fmla="*/ 1 h 54"/>
              <a:gd name="T82" fmla="*/ 65 w 67"/>
              <a:gd name="T83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7" h="54">
                <a:moveTo>
                  <a:pt x="65" y="0"/>
                </a:moveTo>
                <a:lnTo>
                  <a:pt x="65" y="0"/>
                </a:lnTo>
                <a:lnTo>
                  <a:pt x="63" y="0"/>
                </a:lnTo>
                <a:lnTo>
                  <a:pt x="60" y="3"/>
                </a:lnTo>
                <a:lnTo>
                  <a:pt x="51" y="8"/>
                </a:lnTo>
                <a:lnTo>
                  <a:pt x="51" y="8"/>
                </a:lnTo>
                <a:lnTo>
                  <a:pt x="44" y="14"/>
                </a:lnTo>
                <a:lnTo>
                  <a:pt x="39" y="15"/>
                </a:lnTo>
                <a:lnTo>
                  <a:pt x="34" y="15"/>
                </a:lnTo>
                <a:lnTo>
                  <a:pt x="34" y="15"/>
                </a:lnTo>
                <a:lnTo>
                  <a:pt x="28" y="15"/>
                </a:lnTo>
                <a:lnTo>
                  <a:pt x="28" y="15"/>
                </a:lnTo>
                <a:lnTo>
                  <a:pt x="21" y="12"/>
                </a:lnTo>
                <a:lnTo>
                  <a:pt x="16" y="10"/>
                </a:lnTo>
                <a:lnTo>
                  <a:pt x="9" y="7"/>
                </a:lnTo>
                <a:lnTo>
                  <a:pt x="9" y="7"/>
                </a:lnTo>
                <a:lnTo>
                  <a:pt x="6" y="7"/>
                </a:lnTo>
                <a:lnTo>
                  <a:pt x="6" y="7"/>
                </a:lnTo>
                <a:lnTo>
                  <a:pt x="4" y="7"/>
                </a:lnTo>
                <a:lnTo>
                  <a:pt x="2" y="7"/>
                </a:lnTo>
                <a:lnTo>
                  <a:pt x="0" y="12"/>
                </a:lnTo>
                <a:lnTo>
                  <a:pt x="2" y="22"/>
                </a:lnTo>
                <a:lnTo>
                  <a:pt x="2" y="22"/>
                </a:lnTo>
                <a:lnTo>
                  <a:pt x="6" y="35"/>
                </a:lnTo>
                <a:lnTo>
                  <a:pt x="11" y="45"/>
                </a:lnTo>
                <a:lnTo>
                  <a:pt x="11" y="45"/>
                </a:lnTo>
                <a:lnTo>
                  <a:pt x="14" y="49"/>
                </a:lnTo>
                <a:lnTo>
                  <a:pt x="20" y="52"/>
                </a:lnTo>
                <a:lnTo>
                  <a:pt x="32" y="54"/>
                </a:lnTo>
                <a:lnTo>
                  <a:pt x="32" y="54"/>
                </a:lnTo>
                <a:lnTo>
                  <a:pt x="39" y="52"/>
                </a:lnTo>
                <a:lnTo>
                  <a:pt x="39" y="52"/>
                </a:lnTo>
                <a:lnTo>
                  <a:pt x="44" y="49"/>
                </a:lnTo>
                <a:lnTo>
                  <a:pt x="49" y="43"/>
                </a:lnTo>
                <a:lnTo>
                  <a:pt x="58" y="28"/>
                </a:lnTo>
                <a:lnTo>
                  <a:pt x="58" y="28"/>
                </a:lnTo>
                <a:lnTo>
                  <a:pt x="63" y="21"/>
                </a:lnTo>
                <a:lnTo>
                  <a:pt x="65" y="14"/>
                </a:lnTo>
                <a:lnTo>
                  <a:pt x="67" y="7"/>
                </a:lnTo>
                <a:lnTo>
                  <a:pt x="67" y="1"/>
                </a:lnTo>
                <a:lnTo>
                  <a:pt x="67" y="1"/>
                </a:lnTo>
                <a:lnTo>
                  <a:pt x="6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94" name="Freeform 77">
            <a:extLst>
              <a:ext uri="{FF2B5EF4-FFF2-40B4-BE49-F238E27FC236}">
                <a16:creationId xmlns:a16="http://schemas.microsoft.com/office/drawing/2014/main" id="{E15D28FD-9B0C-4362-A77A-2076BBC306C1}"/>
              </a:ext>
            </a:extLst>
          </p:cNvPr>
          <p:cNvSpPr>
            <a:spLocks/>
          </p:cNvSpPr>
          <p:nvPr/>
        </p:nvSpPr>
        <p:spPr bwMode="auto">
          <a:xfrm>
            <a:off x="10244138" y="5916613"/>
            <a:ext cx="203200" cy="209550"/>
          </a:xfrm>
          <a:custGeom>
            <a:avLst/>
            <a:gdLst>
              <a:gd name="T0" fmla="*/ 105 w 128"/>
              <a:gd name="T1" fmla="*/ 0 h 132"/>
              <a:gd name="T2" fmla="*/ 89 w 128"/>
              <a:gd name="T3" fmla="*/ 17 h 132"/>
              <a:gd name="T4" fmla="*/ 81 w 128"/>
              <a:gd name="T5" fmla="*/ 29 h 132"/>
              <a:gd name="T6" fmla="*/ 77 w 128"/>
              <a:gd name="T7" fmla="*/ 38 h 132"/>
              <a:gd name="T8" fmla="*/ 68 w 128"/>
              <a:gd name="T9" fmla="*/ 47 h 132"/>
              <a:gd name="T10" fmla="*/ 51 w 128"/>
              <a:gd name="T11" fmla="*/ 59 h 132"/>
              <a:gd name="T12" fmla="*/ 28 w 128"/>
              <a:gd name="T13" fmla="*/ 73 h 132"/>
              <a:gd name="T14" fmla="*/ 25 w 128"/>
              <a:gd name="T15" fmla="*/ 77 h 132"/>
              <a:gd name="T16" fmla="*/ 0 w 128"/>
              <a:gd name="T17" fmla="*/ 110 h 132"/>
              <a:gd name="T18" fmla="*/ 0 w 128"/>
              <a:gd name="T19" fmla="*/ 111 h 132"/>
              <a:gd name="T20" fmla="*/ 20 w 128"/>
              <a:gd name="T21" fmla="*/ 115 h 132"/>
              <a:gd name="T22" fmla="*/ 20 w 128"/>
              <a:gd name="T23" fmla="*/ 115 h 132"/>
              <a:gd name="T24" fmla="*/ 16 w 128"/>
              <a:gd name="T25" fmla="*/ 127 h 132"/>
              <a:gd name="T26" fmla="*/ 16 w 128"/>
              <a:gd name="T27" fmla="*/ 131 h 132"/>
              <a:gd name="T28" fmla="*/ 18 w 128"/>
              <a:gd name="T29" fmla="*/ 132 h 132"/>
              <a:gd name="T30" fmla="*/ 32 w 128"/>
              <a:gd name="T31" fmla="*/ 124 h 132"/>
              <a:gd name="T32" fmla="*/ 35 w 128"/>
              <a:gd name="T33" fmla="*/ 120 h 132"/>
              <a:gd name="T34" fmla="*/ 37 w 128"/>
              <a:gd name="T35" fmla="*/ 118 h 132"/>
              <a:gd name="T36" fmla="*/ 46 w 128"/>
              <a:gd name="T37" fmla="*/ 118 h 132"/>
              <a:gd name="T38" fmla="*/ 56 w 128"/>
              <a:gd name="T39" fmla="*/ 115 h 132"/>
              <a:gd name="T40" fmla="*/ 63 w 128"/>
              <a:gd name="T41" fmla="*/ 104 h 132"/>
              <a:gd name="T42" fmla="*/ 81 w 128"/>
              <a:gd name="T43" fmla="*/ 71 h 132"/>
              <a:gd name="T44" fmla="*/ 91 w 128"/>
              <a:gd name="T45" fmla="*/ 61 h 132"/>
              <a:gd name="T46" fmla="*/ 102 w 128"/>
              <a:gd name="T47" fmla="*/ 50 h 132"/>
              <a:gd name="T48" fmla="*/ 124 w 128"/>
              <a:gd name="T49" fmla="*/ 28 h 132"/>
              <a:gd name="T50" fmla="*/ 128 w 128"/>
              <a:gd name="T51" fmla="*/ 21 h 132"/>
              <a:gd name="T52" fmla="*/ 122 w 128"/>
              <a:gd name="T53" fmla="*/ 5 h 132"/>
              <a:gd name="T54" fmla="*/ 121 w 128"/>
              <a:gd name="T55" fmla="*/ 9 h 132"/>
              <a:gd name="T56" fmla="*/ 114 w 128"/>
              <a:gd name="T57" fmla="*/ 10 h 132"/>
              <a:gd name="T58" fmla="*/ 112 w 128"/>
              <a:gd name="T59" fmla="*/ 10 h 132"/>
              <a:gd name="T60" fmla="*/ 107 w 128"/>
              <a:gd name="T61" fmla="*/ 9 h 132"/>
              <a:gd name="T62" fmla="*/ 105 w 128"/>
              <a:gd name="T63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8" h="132">
                <a:moveTo>
                  <a:pt x="105" y="0"/>
                </a:moveTo>
                <a:lnTo>
                  <a:pt x="105" y="0"/>
                </a:lnTo>
                <a:lnTo>
                  <a:pt x="100" y="5"/>
                </a:lnTo>
                <a:lnTo>
                  <a:pt x="89" y="17"/>
                </a:lnTo>
                <a:lnTo>
                  <a:pt x="89" y="17"/>
                </a:lnTo>
                <a:lnTo>
                  <a:pt x="81" y="29"/>
                </a:lnTo>
                <a:lnTo>
                  <a:pt x="77" y="38"/>
                </a:lnTo>
                <a:lnTo>
                  <a:pt x="77" y="38"/>
                </a:lnTo>
                <a:lnTo>
                  <a:pt x="74" y="43"/>
                </a:lnTo>
                <a:lnTo>
                  <a:pt x="68" y="47"/>
                </a:lnTo>
                <a:lnTo>
                  <a:pt x="51" y="59"/>
                </a:lnTo>
                <a:lnTo>
                  <a:pt x="51" y="59"/>
                </a:lnTo>
                <a:lnTo>
                  <a:pt x="33" y="68"/>
                </a:lnTo>
                <a:lnTo>
                  <a:pt x="28" y="73"/>
                </a:lnTo>
                <a:lnTo>
                  <a:pt x="25" y="77"/>
                </a:lnTo>
                <a:lnTo>
                  <a:pt x="25" y="77"/>
                </a:lnTo>
                <a:lnTo>
                  <a:pt x="0" y="110"/>
                </a:lnTo>
                <a:lnTo>
                  <a:pt x="0" y="110"/>
                </a:lnTo>
                <a:lnTo>
                  <a:pt x="0" y="110"/>
                </a:lnTo>
                <a:lnTo>
                  <a:pt x="0" y="111"/>
                </a:lnTo>
                <a:lnTo>
                  <a:pt x="6" y="113"/>
                </a:lnTo>
                <a:lnTo>
                  <a:pt x="20" y="115"/>
                </a:lnTo>
                <a:lnTo>
                  <a:pt x="20" y="115"/>
                </a:lnTo>
                <a:lnTo>
                  <a:pt x="20" y="115"/>
                </a:lnTo>
                <a:lnTo>
                  <a:pt x="20" y="115"/>
                </a:lnTo>
                <a:lnTo>
                  <a:pt x="16" y="127"/>
                </a:lnTo>
                <a:lnTo>
                  <a:pt x="16" y="127"/>
                </a:lnTo>
                <a:lnTo>
                  <a:pt x="16" y="131"/>
                </a:lnTo>
                <a:lnTo>
                  <a:pt x="18" y="132"/>
                </a:lnTo>
                <a:lnTo>
                  <a:pt x="18" y="132"/>
                </a:lnTo>
                <a:lnTo>
                  <a:pt x="23" y="129"/>
                </a:lnTo>
                <a:lnTo>
                  <a:pt x="32" y="124"/>
                </a:lnTo>
                <a:lnTo>
                  <a:pt x="32" y="124"/>
                </a:lnTo>
                <a:lnTo>
                  <a:pt x="35" y="120"/>
                </a:lnTo>
                <a:lnTo>
                  <a:pt x="37" y="118"/>
                </a:lnTo>
                <a:lnTo>
                  <a:pt x="37" y="118"/>
                </a:lnTo>
                <a:lnTo>
                  <a:pt x="46" y="118"/>
                </a:lnTo>
                <a:lnTo>
                  <a:pt x="46" y="118"/>
                </a:lnTo>
                <a:lnTo>
                  <a:pt x="51" y="118"/>
                </a:lnTo>
                <a:lnTo>
                  <a:pt x="56" y="115"/>
                </a:lnTo>
                <a:lnTo>
                  <a:pt x="56" y="115"/>
                </a:lnTo>
                <a:lnTo>
                  <a:pt x="63" y="104"/>
                </a:lnTo>
                <a:lnTo>
                  <a:pt x="70" y="92"/>
                </a:lnTo>
                <a:lnTo>
                  <a:pt x="81" y="71"/>
                </a:lnTo>
                <a:lnTo>
                  <a:pt x="81" y="71"/>
                </a:lnTo>
                <a:lnTo>
                  <a:pt x="91" y="61"/>
                </a:lnTo>
                <a:lnTo>
                  <a:pt x="102" y="50"/>
                </a:lnTo>
                <a:lnTo>
                  <a:pt x="102" y="50"/>
                </a:lnTo>
                <a:lnTo>
                  <a:pt x="119" y="35"/>
                </a:lnTo>
                <a:lnTo>
                  <a:pt x="124" y="28"/>
                </a:lnTo>
                <a:lnTo>
                  <a:pt x="128" y="21"/>
                </a:lnTo>
                <a:lnTo>
                  <a:pt x="128" y="21"/>
                </a:lnTo>
                <a:lnTo>
                  <a:pt x="126" y="10"/>
                </a:lnTo>
                <a:lnTo>
                  <a:pt x="122" y="5"/>
                </a:lnTo>
                <a:lnTo>
                  <a:pt x="122" y="5"/>
                </a:lnTo>
                <a:lnTo>
                  <a:pt x="121" y="9"/>
                </a:lnTo>
                <a:lnTo>
                  <a:pt x="117" y="10"/>
                </a:lnTo>
                <a:lnTo>
                  <a:pt x="114" y="10"/>
                </a:lnTo>
                <a:lnTo>
                  <a:pt x="114" y="10"/>
                </a:lnTo>
                <a:lnTo>
                  <a:pt x="112" y="10"/>
                </a:lnTo>
                <a:lnTo>
                  <a:pt x="112" y="10"/>
                </a:lnTo>
                <a:lnTo>
                  <a:pt x="107" y="9"/>
                </a:lnTo>
                <a:lnTo>
                  <a:pt x="105" y="5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95" name="Freeform 78">
            <a:extLst>
              <a:ext uri="{FF2B5EF4-FFF2-40B4-BE49-F238E27FC236}">
                <a16:creationId xmlns:a16="http://schemas.microsoft.com/office/drawing/2014/main" id="{185A5D55-74F4-468D-A456-70F0C003BB1C}"/>
              </a:ext>
            </a:extLst>
          </p:cNvPr>
          <p:cNvSpPr>
            <a:spLocks/>
          </p:cNvSpPr>
          <p:nvPr/>
        </p:nvSpPr>
        <p:spPr bwMode="auto">
          <a:xfrm>
            <a:off x="10402888" y="5746750"/>
            <a:ext cx="149225" cy="188913"/>
          </a:xfrm>
          <a:custGeom>
            <a:avLst/>
            <a:gdLst>
              <a:gd name="T0" fmla="*/ 2 w 94"/>
              <a:gd name="T1" fmla="*/ 0 h 119"/>
              <a:gd name="T2" fmla="*/ 0 w 94"/>
              <a:gd name="T3" fmla="*/ 2 h 119"/>
              <a:gd name="T4" fmla="*/ 5 w 94"/>
              <a:gd name="T5" fmla="*/ 9 h 119"/>
              <a:gd name="T6" fmla="*/ 12 w 94"/>
              <a:gd name="T7" fmla="*/ 14 h 119"/>
              <a:gd name="T8" fmla="*/ 14 w 94"/>
              <a:gd name="T9" fmla="*/ 14 h 119"/>
              <a:gd name="T10" fmla="*/ 15 w 94"/>
              <a:gd name="T11" fmla="*/ 14 h 119"/>
              <a:gd name="T12" fmla="*/ 15 w 94"/>
              <a:gd name="T13" fmla="*/ 14 h 119"/>
              <a:gd name="T14" fmla="*/ 19 w 94"/>
              <a:gd name="T15" fmla="*/ 18 h 119"/>
              <a:gd name="T16" fmla="*/ 26 w 94"/>
              <a:gd name="T17" fmla="*/ 35 h 119"/>
              <a:gd name="T18" fmla="*/ 35 w 94"/>
              <a:gd name="T19" fmla="*/ 44 h 119"/>
              <a:gd name="T20" fmla="*/ 35 w 94"/>
              <a:gd name="T21" fmla="*/ 53 h 119"/>
              <a:gd name="T22" fmla="*/ 35 w 94"/>
              <a:gd name="T23" fmla="*/ 68 h 119"/>
              <a:gd name="T24" fmla="*/ 29 w 94"/>
              <a:gd name="T25" fmla="*/ 79 h 119"/>
              <a:gd name="T26" fmla="*/ 26 w 94"/>
              <a:gd name="T27" fmla="*/ 88 h 119"/>
              <a:gd name="T28" fmla="*/ 26 w 94"/>
              <a:gd name="T29" fmla="*/ 91 h 119"/>
              <a:gd name="T30" fmla="*/ 38 w 94"/>
              <a:gd name="T31" fmla="*/ 95 h 119"/>
              <a:gd name="T32" fmla="*/ 42 w 94"/>
              <a:gd name="T33" fmla="*/ 96 h 119"/>
              <a:gd name="T34" fmla="*/ 42 w 94"/>
              <a:gd name="T35" fmla="*/ 103 h 119"/>
              <a:gd name="T36" fmla="*/ 38 w 94"/>
              <a:gd name="T37" fmla="*/ 109 h 119"/>
              <a:gd name="T38" fmla="*/ 33 w 94"/>
              <a:gd name="T39" fmla="*/ 114 h 119"/>
              <a:gd name="T40" fmla="*/ 36 w 94"/>
              <a:gd name="T41" fmla="*/ 117 h 119"/>
              <a:gd name="T42" fmla="*/ 43 w 94"/>
              <a:gd name="T43" fmla="*/ 119 h 119"/>
              <a:gd name="T44" fmla="*/ 52 w 94"/>
              <a:gd name="T45" fmla="*/ 116 h 119"/>
              <a:gd name="T46" fmla="*/ 63 w 94"/>
              <a:gd name="T47" fmla="*/ 102 h 119"/>
              <a:gd name="T48" fmla="*/ 71 w 94"/>
              <a:gd name="T49" fmla="*/ 88 h 119"/>
              <a:gd name="T50" fmla="*/ 71 w 94"/>
              <a:gd name="T51" fmla="*/ 82 h 119"/>
              <a:gd name="T52" fmla="*/ 71 w 94"/>
              <a:gd name="T53" fmla="*/ 79 h 119"/>
              <a:gd name="T54" fmla="*/ 75 w 94"/>
              <a:gd name="T55" fmla="*/ 77 h 119"/>
              <a:gd name="T56" fmla="*/ 89 w 94"/>
              <a:gd name="T57" fmla="*/ 65 h 119"/>
              <a:gd name="T58" fmla="*/ 94 w 94"/>
              <a:gd name="T59" fmla="*/ 54 h 119"/>
              <a:gd name="T60" fmla="*/ 92 w 94"/>
              <a:gd name="T61" fmla="*/ 46 h 119"/>
              <a:gd name="T62" fmla="*/ 89 w 94"/>
              <a:gd name="T63" fmla="*/ 46 h 119"/>
              <a:gd name="T64" fmla="*/ 85 w 94"/>
              <a:gd name="T65" fmla="*/ 46 h 119"/>
              <a:gd name="T66" fmla="*/ 77 w 94"/>
              <a:gd name="T67" fmla="*/ 53 h 119"/>
              <a:gd name="T68" fmla="*/ 70 w 94"/>
              <a:gd name="T69" fmla="*/ 54 h 119"/>
              <a:gd name="T70" fmla="*/ 66 w 94"/>
              <a:gd name="T71" fmla="*/ 54 h 119"/>
              <a:gd name="T72" fmla="*/ 61 w 94"/>
              <a:gd name="T73" fmla="*/ 51 h 119"/>
              <a:gd name="T74" fmla="*/ 50 w 94"/>
              <a:gd name="T75" fmla="*/ 42 h 119"/>
              <a:gd name="T76" fmla="*/ 47 w 94"/>
              <a:gd name="T77" fmla="*/ 35 h 119"/>
              <a:gd name="T78" fmla="*/ 45 w 94"/>
              <a:gd name="T79" fmla="*/ 34 h 119"/>
              <a:gd name="T80" fmla="*/ 43 w 94"/>
              <a:gd name="T81" fmla="*/ 40 h 119"/>
              <a:gd name="T82" fmla="*/ 40 w 94"/>
              <a:gd name="T83" fmla="*/ 40 h 119"/>
              <a:gd name="T84" fmla="*/ 38 w 94"/>
              <a:gd name="T85" fmla="*/ 40 h 119"/>
              <a:gd name="T86" fmla="*/ 35 w 94"/>
              <a:gd name="T87" fmla="*/ 35 h 119"/>
              <a:gd name="T88" fmla="*/ 33 w 94"/>
              <a:gd name="T89" fmla="*/ 28 h 119"/>
              <a:gd name="T90" fmla="*/ 26 w 94"/>
              <a:gd name="T91" fmla="*/ 16 h 119"/>
              <a:gd name="T92" fmla="*/ 21 w 94"/>
              <a:gd name="T93" fmla="*/ 6 h 119"/>
              <a:gd name="T94" fmla="*/ 15 w 94"/>
              <a:gd name="T95" fmla="*/ 4 h 119"/>
              <a:gd name="T96" fmla="*/ 3 w 94"/>
              <a:gd name="T97" fmla="*/ 0 h 119"/>
              <a:gd name="T98" fmla="*/ 2 w 94"/>
              <a:gd name="T99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4" h="119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5" y="9"/>
                </a:lnTo>
                <a:lnTo>
                  <a:pt x="5" y="9"/>
                </a:lnTo>
                <a:lnTo>
                  <a:pt x="10" y="14"/>
                </a:lnTo>
                <a:lnTo>
                  <a:pt x="12" y="14"/>
                </a:lnTo>
                <a:lnTo>
                  <a:pt x="12" y="14"/>
                </a:lnTo>
                <a:lnTo>
                  <a:pt x="14" y="14"/>
                </a:lnTo>
                <a:lnTo>
                  <a:pt x="14" y="14"/>
                </a:lnTo>
                <a:lnTo>
                  <a:pt x="15" y="14"/>
                </a:lnTo>
                <a:lnTo>
                  <a:pt x="15" y="14"/>
                </a:lnTo>
                <a:lnTo>
                  <a:pt x="15" y="14"/>
                </a:lnTo>
                <a:lnTo>
                  <a:pt x="15" y="14"/>
                </a:lnTo>
                <a:lnTo>
                  <a:pt x="19" y="18"/>
                </a:lnTo>
                <a:lnTo>
                  <a:pt x="22" y="23"/>
                </a:lnTo>
                <a:lnTo>
                  <a:pt x="26" y="35"/>
                </a:lnTo>
                <a:lnTo>
                  <a:pt x="26" y="35"/>
                </a:lnTo>
                <a:lnTo>
                  <a:pt x="35" y="44"/>
                </a:lnTo>
                <a:lnTo>
                  <a:pt x="35" y="44"/>
                </a:lnTo>
                <a:lnTo>
                  <a:pt x="35" y="53"/>
                </a:lnTo>
                <a:lnTo>
                  <a:pt x="35" y="61"/>
                </a:lnTo>
                <a:lnTo>
                  <a:pt x="35" y="68"/>
                </a:lnTo>
                <a:lnTo>
                  <a:pt x="35" y="68"/>
                </a:lnTo>
                <a:lnTo>
                  <a:pt x="29" y="79"/>
                </a:lnTo>
                <a:lnTo>
                  <a:pt x="28" y="82"/>
                </a:lnTo>
                <a:lnTo>
                  <a:pt x="26" y="88"/>
                </a:lnTo>
                <a:lnTo>
                  <a:pt x="26" y="88"/>
                </a:lnTo>
                <a:lnTo>
                  <a:pt x="26" y="91"/>
                </a:lnTo>
                <a:lnTo>
                  <a:pt x="29" y="93"/>
                </a:lnTo>
                <a:lnTo>
                  <a:pt x="38" y="95"/>
                </a:lnTo>
                <a:lnTo>
                  <a:pt x="38" y="95"/>
                </a:lnTo>
                <a:lnTo>
                  <a:pt x="42" y="96"/>
                </a:lnTo>
                <a:lnTo>
                  <a:pt x="43" y="98"/>
                </a:lnTo>
                <a:lnTo>
                  <a:pt x="42" y="103"/>
                </a:lnTo>
                <a:lnTo>
                  <a:pt x="42" y="103"/>
                </a:lnTo>
                <a:lnTo>
                  <a:pt x="38" y="109"/>
                </a:lnTo>
                <a:lnTo>
                  <a:pt x="36" y="110"/>
                </a:lnTo>
                <a:lnTo>
                  <a:pt x="33" y="114"/>
                </a:lnTo>
                <a:lnTo>
                  <a:pt x="33" y="114"/>
                </a:lnTo>
                <a:lnTo>
                  <a:pt x="36" y="117"/>
                </a:lnTo>
                <a:lnTo>
                  <a:pt x="43" y="119"/>
                </a:lnTo>
                <a:lnTo>
                  <a:pt x="43" y="119"/>
                </a:lnTo>
                <a:lnTo>
                  <a:pt x="49" y="117"/>
                </a:lnTo>
                <a:lnTo>
                  <a:pt x="52" y="116"/>
                </a:lnTo>
                <a:lnTo>
                  <a:pt x="52" y="116"/>
                </a:lnTo>
                <a:lnTo>
                  <a:pt x="63" y="102"/>
                </a:lnTo>
                <a:lnTo>
                  <a:pt x="68" y="95"/>
                </a:lnTo>
                <a:lnTo>
                  <a:pt x="71" y="88"/>
                </a:lnTo>
                <a:lnTo>
                  <a:pt x="71" y="88"/>
                </a:lnTo>
                <a:lnTo>
                  <a:pt x="71" y="82"/>
                </a:lnTo>
                <a:lnTo>
                  <a:pt x="71" y="81"/>
                </a:lnTo>
                <a:lnTo>
                  <a:pt x="71" y="79"/>
                </a:lnTo>
                <a:lnTo>
                  <a:pt x="75" y="77"/>
                </a:lnTo>
                <a:lnTo>
                  <a:pt x="75" y="77"/>
                </a:lnTo>
                <a:lnTo>
                  <a:pt x="84" y="72"/>
                </a:lnTo>
                <a:lnTo>
                  <a:pt x="89" y="65"/>
                </a:lnTo>
                <a:lnTo>
                  <a:pt x="89" y="65"/>
                </a:lnTo>
                <a:lnTo>
                  <a:pt x="94" y="54"/>
                </a:lnTo>
                <a:lnTo>
                  <a:pt x="94" y="49"/>
                </a:lnTo>
                <a:lnTo>
                  <a:pt x="92" y="46"/>
                </a:lnTo>
                <a:lnTo>
                  <a:pt x="92" y="46"/>
                </a:lnTo>
                <a:lnTo>
                  <a:pt x="89" y="46"/>
                </a:lnTo>
                <a:lnTo>
                  <a:pt x="89" y="46"/>
                </a:lnTo>
                <a:lnTo>
                  <a:pt x="85" y="46"/>
                </a:lnTo>
                <a:lnTo>
                  <a:pt x="82" y="49"/>
                </a:lnTo>
                <a:lnTo>
                  <a:pt x="77" y="53"/>
                </a:lnTo>
                <a:lnTo>
                  <a:pt x="77" y="53"/>
                </a:lnTo>
                <a:lnTo>
                  <a:pt x="70" y="54"/>
                </a:lnTo>
                <a:lnTo>
                  <a:pt x="70" y="54"/>
                </a:lnTo>
                <a:lnTo>
                  <a:pt x="66" y="54"/>
                </a:lnTo>
                <a:lnTo>
                  <a:pt x="61" y="51"/>
                </a:lnTo>
                <a:lnTo>
                  <a:pt x="61" y="51"/>
                </a:lnTo>
                <a:lnTo>
                  <a:pt x="56" y="47"/>
                </a:lnTo>
                <a:lnTo>
                  <a:pt x="50" y="42"/>
                </a:lnTo>
                <a:lnTo>
                  <a:pt x="50" y="42"/>
                </a:lnTo>
                <a:lnTo>
                  <a:pt x="47" y="35"/>
                </a:lnTo>
                <a:lnTo>
                  <a:pt x="45" y="34"/>
                </a:lnTo>
                <a:lnTo>
                  <a:pt x="45" y="34"/>
                </a:lnTo>
                <a:lnTo>
                  <a:pt x="45" y="37"/>
                </a:lnTo>
                <a:lnTo>
                  <a:pt x="43" y="40"/>
                </a:lnTo>
                <a:lnTo>
                  <a:pt x="40" y="40"/>
                </a:lnTo>
                <a:lnTo>
                  <a:pt x="40" y="40"/>
                </a:lnTo>
                <a:lnTo>
                  <a:pt x="38" y="40"/>
                </a:lnTo>
                <a:lnTo>
                  <a:pt x="38" y="40"/>
                </a:lnTo>
                <a:lnTo>
                  <a:pt x="36" y="39"/>
                </a:lnTo>
                <a:lnTo>
                  <a:pt x="35" y="35"/>
                </a:lnTo>
                <a:lnTo>
                  <a:pt x="33" y="28"/>
                </a:lnTo>
                <a:lnTo>
                  <a:pt x="33" y="28"/>
                </a:lnTo>
                <a:lnTo>
                  <a:pt x="26" y="16"/>
                </a:lnTo>
                <a:lnTo>
                  <a:pt x="26" y="16"/>
                </a:lnTo>
                <a:lnTo>
                  <a:pt x="24" y="9"/>
                </a:lnTo>
                <a:lnTo>
                  <a:pt x="21" y="6"/>
                </a:lnTo>
                <a:lnTo>
                  <a:pt x="15" y="4"/>
                </a:lnTo>
                <a:lnTo>
                  <a:pt x="15" y="4"/>
                </a:lnTo>
                <a:lnTo>
                  <a:pt x="7" y="2"/>
                </a:lnTo>
                <a:lnTo>
                  <a:pt x="3" y="0"/>
                </a:lnTo>
                <a:lnTo>
                  <a:pt x="3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96" name="Freeform 79">
            <a:extLst>
              <a:ext uri="{FF2B5EF4-FFF2-40B4-BE49-F238E27FC236}">
                <a16:creationId xmlns:a16="http://schemas.microsoft.com/office/drawing/2014/main" id="{2D1655EF-97F5-49C9-AE1B-40BA563A0354}"/>
              </a:ext>
            </a:extLst>
          </p:cNvPr>
          <p:cNvSpPr>
            <a:spLocks/>
          </p:cNvSpPr>
          <p:nvPr/>
        </p:nvSpPr>
        <p:spPr bwMode="auto">
          <a:xfrm>
            <a:off x="7096125" y="5259388"/>
            <a:ext cx="182563" cy="385763"/>
          </a:xfrm>
          <a:custGeom>
            <a:avLst/>
            <a:gdLst>
              <a:gd name="T0" fmla="*/ 92 w 115"/>
              <a:gd name="T1" fmla="*/ 0 h 243"/>
              <a:gd name="T2" fmla="*/ 89 w 115"/>
              <a:gd name="T3" fmla="*/ 4 h 243"/>
              <a:gd name="T4" fmla="*/ 84 w 115"/>
              <a:gd name="T5" fmla="*/ 28 h 243"/>
              <a:gd name="T6" fmla="*/ 78 w 115"/>
              <a:gd name="T7" fmla="*/ 44 h 243"/>
              <a:gd name="T8" fmla="*/ 68 w 115"/>
              <a:gd name="T9" fmla="*/ 58 h 243"/>
              <a:gd name="T10" fmla="*/ 54 w 115"/>
              <a:gd name="T11" fmla="*/ 63 h 243"/>
              <a:gd name="T12" fmla="*/ 29 w 115"/>
              <a:gd name="T13" fmla="*/ 70 h 243"/>
              <a:gd name="T14" fmla="*/ 22 w 115"/>
              <a:gd name="T15" fmla="*/ 77 h 243"/>
              <a:gd name="T16" fmla="*/ 9 w 115"/>
              <a:gd name="T17" fmla="*/ 91 h 243"/>
              <a:gd name="T18" fmla="*/ 9 w 115"/>
              <a:gd name="T19" fmla="*/ 96 h 243"/>
              <a:gd name="T20" fmla="*/ 21 w 115"/>
              <a:gd name="T21" fmla="*/ 117 h 243"/>
              <a:gd name="T22" fmla="*/ 24 w 115"/>
              <a:gd name="T23" fmla="*/ 126 h 243"/>
              <a:gd name="T24" fmla="*/ 22 w 115"/>
              <a:gd name="T25" fmla="*/ 138 h 243"/>
              <a:gd name="T26" fmla="*/ 9 w 115"/>
              <a:gd name="T27" fmla="*/ 154 h 243"/>
              <a:gd name="T28" fmla="*/ 2 w 115"/>
              <a:gd name="T29" fmla="*/ 171 h 243"/>
              <a:gd name="T30" fmla="*/ 0 w 115"/>
              <a:gd name="T31" fmla="*/ 182 h 243"/>
              <a:gd name="T32" fmla="*/ 2 w 115"/>
              <a:gd name="T33" fmla="*/ 194 h 243"/>
              <a:gd name="T34" fmla="*/ 10 w 115"/>
              <a:gd name="T35" fmla="*/ 208 h 243"/>
              <a:gd name="T36" fmla="*/ 17 w 115"/>
              <a:gd name="T37" fmla="*/ 224 h 243"/>
              <a:gd name="T38" fmla="*/ 21 w 115"/>
              <a:gd name="T39" fmla="*/ 232 h 243"/>
              <a:gd name="T40" fmla="*/ 26 w 115"/>
              <a:gd name="T41" fmla="*/ 241 h 243"/>
              <a:gd name="T42" fmla="*/ 29 w 115"/>
              <a:gd name="T43" fmla="*/ 243 h 243"/>
              <a:gd name="T44" fmla="*/ 43 w 115"/>
              <a:gd name="T45" fmla="*/ 239 h 243"/>
              <a:gd name="T46" fmla="*/ 54 w 115"/>
              <a:gd name="T47" fmla="*/ 236 h 243"/>
              <a:gd name="T48" fmla="*/ 70 w 115"/>
              <a:gd name="T49" fmla="*/ 229 h 243"/>
              <a:gd name="T50" fmla="*/ 71 w 115"/>
              <a:gd name="T51" fmla="*/ 213 h 243"/>
              <a:gd name="T52" fmla="*/ 82 w 115"/>
              <a:gd name="T53" fmla="*/ 171 h 243"/>
              <a:gd name="T54" fmla="*/ 94 w 115"/>
              <a:gd name="T55" fmla="*/ 126 h 243"/>
              <a:gd name="T56" fmla="*/ 101 w 115"/>
              <a:gd name="T57" fmla="*/ 89 h 243"/>
              <a:gd name="T58" fmla="*/ 103 w 115"/>
              <a:gd name="T59" fmla="*/ 65 h 243"/>
              <a:gd name="T60" fmla="*/ 108 w 115"/>
              <a:gd name="T61" fmla="*/ 56 h 243"/>
              <a:gd name="T62" fmla="*/ 110 w 115"/>
              <a:gd name="T63" fmla="*/ 58 h 243"/>
              <a:gd name="T64" fmla="*/ 113 w 115"/>
              <a:gd name="T65" fmla="*/ 61 h 243"/>
              <a:gd name="T66" fmla="*/ 115 w 115"/>
              <a:gd name="T67" fmla="*/ 60 h 243"/>
              <a:gd name="T68" fmla="*/ 115 w 115"/>
              <a:gd name="T69" fmla="*/ 53 h 243"/>
              <a:gd name="T70" fmla="*/ 111 w 115"/>
              <a:gd name="T71" fmla="*/ 26 h 243"/>
              <a:gd name="T72" fmla="*/ 103 w 115"/>
              <a:gd name="T73" fmla="*/ 7 h 243"/>
              <a:gd name="T74" fmla="*/ 99 w 115"/>
              <a:gd name="T75" fmla="*/ 4 h 243"/>
              <a:gd name="T76" fmla="*/ 92 w 115"/>
              <a:gd name="T77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5" h="243">
                <a:moveTo>
                  <a:pt x="92" y="0"/>
                </a:moveTo>
                <a:lnTo>
                  <a:pt x="92" y="0"/>
                </a:lnTo>
                <a:lnTo>
                  <a:pt x="90" y="2"/>
                </a:lnTo>
                <a:lnTo>
                  <a:pt x="89" y="4"/>
                </a:lnTo>
                <a:lnTo>
                  <a:pt x="87" y="14"/>
                </a:lnTo>
                <a:lnTo>
                  <a:pt x="84" y="28"/>
                </a:lnTo>
                <a:lnTo>
                  <a:pt x="78" y="44"/>
                </a:lnTo>
                <a:lnTo>
                  <a:pt x="78" y="44"/>
                </a:lnTo>
                <a:lnTo>
                  <a:pt x="73" y="53"/>
                </a:lnTo>
                <a:lnTo>
                  <a:pt x="68" y="58"/>
                </a:lnTo>
                <a:lnTo>
                  <a:pt x="61" y="61"/>
                </a:lnTo>
                <a:lnTo>
                  <a:pt x="54" y="63"/>
                </a:lnTo>
                <a:lnTo>
                  <a:pt x="38" y="67"/>
                </a:lnTo>
                <a:lnTo>
                  <a:pt x="29" y="70"/>
                </a:lnTo>
                <a:lnTo>
                  <a:pt x="22" y="77"/>
                </a:lnTo>
                <a:lnTo>
                  <a:pt x="22" y="77"/>
                </a:lnTo>
                <a:lnTo>
                  <a:pt x="12" y="88"/>
                </a:lnTo>
                <a:lnTo>
                  <a:pt x="9" y="91"/>
                </a:lnTo>
                <a:lnTo>
                  <a:pt x="9" y="93"/>
                </a:lnTo>
                <a:lnTo>
                  <a:pt x="9" y="96"/>
                </a:lnTo>
                <a:lnTo>
                  <a:pt x="12" y="101"/>
                </a:lnTo>
                <a:lnTo>
                  <a:pt x="21" y="117"/>
                </a:lnTo>
                <a:lnTo>
                  <a:pt x="21" y="117"/>
                </a:lnTo>
                <a:lnTo>
                  <a:pt x="24" y="126"/>
                </a:lnTo>
                <a:lnTo>
                  <a:pt x="24" y="131"/>
                </a:lnTo>
                <a:lnTo>
                  <a:pt x="22" y="138"/>
                </a:lnTo>
                <a:lnTo>
                  <a:pt x="19" y="142"/>
                </a:lnTo>
                <a:lnTo>
                  <a:pt x="9" y="154"/>
                </a:lnTo>
                <a:lnTo>
                  <a:pt x="5" y="161"/>
                </a:lnTo>
                <a:lnTo>
                  <a:pt x="2" y="171"/>
                </a:lnTo>
                <a:lnTo>
                  <a:pt x="2" y="171"/>
                </a:lnTo>
                <a:lnTo>
                  <a:pt x="0" y="182"/>
                </a:lnTo>
                <a:lnTo>
                  <a:pt x="0" y="189"/>
                </a:lnTo>
                <a:lnTo>
                  <a:pt x="2" y="194"/>
                </a:lnTo>
                <a:lnTo>
                  <a:pt x="3" y="199"/>
                </a:lnTo>
                <a:lnTo>
                  <a:pt x="10" y="208"/>
                </a:lnTo>
                <a:lnTo>
                  <a:pt x="14" y="215"/>
                </a:lnTo>
                <a:lnTo>
                  <a:pt x="17" y="224"/>
                </a:lnTo>
                <a:lnTo>
                  <a:pt x="17" y="224"/>
                </a:lnTo>
                <a:lnTo>
                  <a:pt x="21" y="232"/>
                </a:lnTo>
                <a:lnTo>
                  <a:pt x="24" y="239"/>
                </a:lnTo>
                <a:lnTo>
                  <a:pt x="26" y="241"/>
                </a:lnTo>
                <a:lnTo>
                  <a:pt x="29" y="243"/>
                </a:lnTo>
                <a:lnTo>
                  <a:pt x="29" y="243"/>
                </a:lnTo>
                <a:lnTo>
                  <a:pt x="36" y="241"/>
                </a:lnTo>
                <a:lnTo>
                  <a:pt x="43" y="239"/>
                </a:lnTo>
                <a:lnTo>
                  <a:pt x="43" y="239"/>
                </a:lnTo>
                <a:lnTo>
                  <a:pt x="54" y="236"/>
                </a:lnTo>
                <a:lnTo>
                  <a:pt x="63" y="232"/>
                </a:lnTo>
                <a:lnTo>
                  <a:pt x="70" y="229"/>
                </a:lnTo>
                <a:lnTo>
                  <a:pt x="70" y="229"/>
                </a:lnTo>
                <a:lnTo>
                  <a:pt x="71" y="213"/>
                </a:lnTo>
                <a:lnTo>
                  <a:pt x="77" y="194"/>
                </a:lnTo>
                <a:lnTo>
                  <a:pt x="82" y="171"/>
                </a:lnTo>
                <a:lnTo>
                  <a:pt x="82" y="171"/>
                </a:lnTo>
                <a:lnTo>
                  <a:pt x="94" y="126"/>
                </a:lnTo>
                <a:lnTo>
                  <a:pt x="99" y="107"/>
                </a:lnTo>
                <a:lnTo>
                  <a:pt x="101" y="89"/>
                </a:lnTo>
                <a:lnTo>
                  <a:pt x="101" y="89"/>
                </a:lnTo>
                <a:lnTo>
                  <a:pt x="103" y="65"/>
                </a:lnTo>
                <a:lnTo>
                  <a:pt x="104" y="58"/>
                </a:lnTo>
                <a:lnTo>
                  <a:pt x="108" y="56"/>
                </a:lnTo>
                <a:lnTo>
                  <a:pt x="108" y="56"/>
                </a:lnTo>
                <a:lnTo>
                  <a:pt x="110" y="58"/>
                </a:lnTo>
                <a:lnTo>
                  <a:pt x="110" y="58"/>
                </a:lnTo>
                <a:lnTo>
                  <a:pt x="113" y="61"/>
                </a:lnTo>
                <a:lnTo>
                  <a:pt x="113" y="61"/>
                </a:lnTo>
                <a:lnTo>
                  <a:pt x="115" y="60"/>
                </a:lnTo>
                <a:lnTo>
                  <a:pt x="115" y="53"/>
                </a:lnTo>
                <a:lnTo>
                  <a:pt x="115" y="53"/>
                </a:lnTo>
                <a:lnTo>
                  <a:pt x="113" y="42"/>
                </a:lnTo>
                <a:lnTo>
                  <a:pt x="111" y="26"/>
                </a:lnTo>
                <a:lnTo>
                  <a:pt x="106" y="12"/>
                </a:lnTo>
                <a:lnTo>
                  <a:pt x="103" y="7"/>
                </a:lnTo>
                <a:lnTo>
                  <a:pt x="99" y="4"/>
                </a:lnTo>
                <a:lnTo>
                  <a:pt x="99" y="4"/>
                </a:lnTo>
                <a:lnTo>
                  <a:pt x="96" y="2"/>
                </a:lnTo>
                <a:lnTo>
                  <a:pt x="9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97" name="Freeform 80">
            <a:extLst>
              <a:ext uri="{FF2B5EF4-FFF2-40B4-BE49-F238E27FC236}">
                <a16:creationId xmlns:a16="http://schemas.microsoft.com/office/drawing/2014/main" id="{B8B0BCA0-64A0-4FAC-BA8B-CBC5B832FA29}"/>
              </a:ext>
            </a:extLst>
          </p:cNvPr>
          <p:cNvSpPr>
            <a:spLocks/>
          </p:cNvSpPr>
          <p:nvPr/>
        </p:nvSpPr>
        <p:spPr bwMode="auto">
          <a:xfrm>
            <a:off x="8896350" y="5173663"/>
            <a:ext cx="1019175" cy="742950"/>
          </a:xfrm>
          <a:custGeom>
            <a:avLst/>
            <a:gdLst>
              <a:gd name="T0" fmla="*/ 457 w 642"/>
              <a:gd name="T1" fmla="*/ 11 h 468"/>
              <a:gd name="T2" fmla="*/ 450 w 642"/>
              <a:gd name="T3" fmla="*/ 54 h 468"/>
              <a:gd name="T4" fmla="*/ 441 w 642"/>
              <a:gd name="T5" fmla="*/ 103 h 468"/>
              <a:gd name="T6" fmla="*/ 424 w 642"/>
              <a:gd name="T7" fmla="*/ 112 h 468"/>
              <a:gd name="T8" fmla="*/ 399 w 642"/>
              <a:gd name="T9" fmla="*/ 93 h 468"/>
              <a:gd name="T10" fmla="*/ 350 w 642"/>
              <a:gd name="T11" fmla="*/ 66 h 468"/>
              <a:gd name="T12" fmla="*/ 366 w 642"/>
              <a:gd name="T13" fmla="*/ 35 h 468"/>
              <a:gd name="T14" fmla="*/ 366 w 642"/>
              <a:gd name="T15" fmla="*/ 18 h 468"/>
              <a:gd name="T16" fmla="*/ 319 w 642"/>
              <a:gd name="T17" fmla="*/ 12 h 468"/>
              <a:gd name="T18" fmla="*/ 303 w 642"/>
              <a:gd name="T19" fmla="*/ 19 h 468"/>
              <a:gd name="T20" fmla="*/ 300 w 642"/>
              <a:gd name="T21" fmla="*/ 30 h 468"/>
              <a:gd name="T22" fmla="*/ 270 w 642"/>
              <a:gd name="T23" fmla="*/ 32 h 468"/>
              <a:gd name="T24" fmla="*/ 258 w 642"/>
              <a:gd name="T25" fmla="*/ 68 h 468"/>
              <a:gd name="T26" fmla="*/ 220 w 642"/>
              <a:gd name="T27" fmla="*/ 56 h 468"/>
              <a:gd name="T28" fmla="*/ 199 w 642"/>
              <a:gd name="T29" fmla="*/ 61 h 468"/>
              <a:gd name="T30" fmla="*/ 138 w 642"/>
              <a:gd name="T31" fmla="*/ 112 h 468"/>
              <a:gd name="T32" fmla="*/ 117 w 642"/>
              <a:gd name="T33" fmla="*/ 152 h 468"/>
              <a:gd name="T34" fmla="*/ 40 w 642"/>
              <a:gd name="T35" fmla="*/ 178 h 468"/>
              <a:gd name="T36" fmla="*/ 14 w 642"/>
              <a:gd name="T37" fmla="*/ 210 h 468"/>
              <a:gd name="T38" fmla="*/ 5 w 642"/>
              <a:gd name="T39" fmla="*/ 203 h 468"/>
              <a:gd name="T40" fmla="*/ 7 w 642"/>
              <a:gd name="T41" fmla="*/ 248 h 468"/>
              <a:gd name="T42" fmla="*/ 1 w 642"/>
              <a:gd name="T43" fmla="*/ 288 h 468"/>
              <a:gd name="T44" fmla="*/ 22 w 642"/>
              <a:gd name="T45" fmla="*/ 328 h 468"/>
              <a:gd name="T46" fmla="*/ 38 w 642"/>
              <a:gd name="T47" fmla="*/ 382 h 468"/>
              <a:gd name="T48" fmla="*/ 26 w 642"/>
              <a:gd name="T49" fmla="*/ 405 h 468"/>
              <a:gd name="T50" fmla="*/ 35 w 642"/>
              <a:gd name="T51" fmla="*/ 426 h 468"/>
              <a:gd name="T52" fmla="*/ 73 w 642"/>
              <a:gd name="T53" fmla="*/ 431 h 468"/>
              <a:gd name="T54" fmla="*/ 104 w 642"/>
              <a:gd name="T55" fmla="*/ 414 h 468"/>
              <a:gd name="T56" fmla="*/ 162 w 642"/>
              <a:gd name="T57" fmla="*/ 401 h 468"/>
              <a:gd name="T58" fmla="*/ 183 w 642"/>
              <a:gd name="T59" fmla="*/ 379 h 468"/>
              <a:gd name="T60" fmla="*/ 209 w 642"/>
              <a:gd name="T61" fmla="*/ 368 h 468"/>
              <a:gd name="T62" fmla="*/ 234 w 642"/>
              <a:gd name="T63" fmla="*/ 363 h 468"/>
              <a:gd name="T64" fmla="*/ 265 w 642"/>
              <a:gd name="T65" fmla="*/ 353 h 468"/>
              <a:gd name="T66" fmla="*/ 340 w 642"/>
              <a:gd name="T67" fmla="*/ 374 h 468"/>
              <a:gd name="T68" fmla="*/ 357 w 642"/>
              <a:gd name="T69" fmla="*/ 395 h 468"/>
              <a:gd name="T70" fmla="*/ 394 w 642"/>
              <a:gd name="T71" fmla="*/ 368 h 468"/>
              <a:gd name="T72" fmla="*/ 385 w 642"/>
              <a:gd name="T73" fmla="*/ 391 h 468"/>
              <a:gd name="T74" fmla="*/ 391 w 642"/>
              <a:gd name="T75" fmla="*/ 398 h 468"/>
              <a:gd name="T76" fmla="*/ 401 w 642"/>
              <a:gd name="T77" fmla="*/ 415 h 468"/>
              <a:gd name="T78" fmla="*/ 417 w 642"/>
              <a:gd name="T79" fmla="*/ 429 h 468"/>
              <a:gd name="T80" fmla="*/ 448 w 642"/>
              <a:gd name="T81" fmla="*/ 463 h 468"/>
              <a:gd name="T82" fmla="*/ 486 w 642"/>
              <a:gd name="T83" fmla="*/ 464 h 468"/>
              <a:gd name="T84" fmla="*/ 504 w 642"/>
              <a:gd name="T85" fmla="*/ 457 h 468"/>
              <a:gd name="T86" fmla="*/ 520 w 642"/>
              <a:gd name="T87" fmla="*/ 468 h 468"/>
              <a:gd name="T88" fmla="*/ 560 w 642"/>
              <a:gd name="T89" fmla="*/ 454 h 468"/>
              <a:gd name="T90" fmla="*/ 572 w 642"/>
              <a:gd name="T91" fmla="*/ 454 h 468"/>
              <a:gd name="T92" fmla="*/ 595 w 642"/>
              <a:gd name="T93" fmla="*/ 417 h 468"/>
              <a:gd name="T94" fmla="*/ 612 w 642"/>
              <a:gd name="T95" fmla="*/ 370 h 468"/>
              <a:gd name="T96" fmla="*/ 640 w 642"/>
              <a:gd name="T97" fmla="*/ 293 h 468"/>
              <a:gd name="T98" fmla="*/ 635 w 642"/>
              <a:gd name="T99" fmla="*/ 234 h 468"/>
              <a:gd name="T100" fmla="*/ 602 w 642"/>
              <a:gd name="T101" fmla="*/ 204 h 468"/>
              <a:gd name="T102" fmla="*/ 591 w 642"/>
              <a:gd name="T103" fmla="*/ 180 h 468"/>
              <a:gd name="T104" fmla="*/ 575 w 642"/>
              <a:gd name="T105" fmla="*/ 173 h 468"/>
              <a:gd name="T106" fmla="*/ 556 w 642"/>
              <a:gd name="T107" fmla="*/ 147 h 468"/>
              <a:gd name="T108" fmla="*/ 525 w 642"/>
              <a:gd name="T109" fmla="*/ 129 h 468"/>
              <a:gd name="T110" fmla="*/ 521 w 642"/>
              <a:gd name="T111" fmla="*/ 94 h 468"/>
              <a:gd name="T112" fmla="*/ 509 w 642"/>
              <a:gd name="T113" fmla="*/ 84 h 468"/>
              <a:gd name="T114" fmla="*/ 500 w 642"/>
              <a:gd name="T115" fmla="*/ 56 h 468"/>
              <a:gd name="T116" fmla="*/ 474 w 642"/>
              <a:gd name="T117" fmla="*/ 21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42" h="468">
                <a:moveTo>
                  <a:pt x="464" y="0"/>
                </a:moveTo>
                <a:lnTo>
                  <a:pt x="464" y="0"/>
                </a:lnTo>
                <a:lnTo>
                  <a:pt x="462" y="2"/>
                </a:lnTo>
                <a:lnTo>
                  <a:pt x="460" y="4"/>
                </a:lnTo>
                <a:lnTo>
                  <a:pt x="457" y="11"/>
                </a:lnTo>
                <a:lnTo>
                  <a:pt x="457" y="11"/>
                </a:lnTo>
                <a:lnTo>
                  <a:pt x="450" y="23"/>
                </a:lnTo>
                <a:lnTo>
                  <a:pt x="448" y="30"/>
                </a:lnTo>
                <a:lnTo>
                  <a:pt x="448" y="39"/>
                </a:lnTo>
                <a:lnTo>
                  <a:pt x="448" y="39"/>
                </a:lnTo>
                <a:lnTo>
                  <a:pt x="448" y="47"/>
                </a:lnTo>
                <a:lnTo>
                  <a:pt x="450" y="54"/>
                </a:lnTo>
                <a:lnTo>
                  <a:pt x="452" y="61"/>
                </a:lnTo>
                <a:lnTo>
                  <a:pt x="452" y="72"/>
                </a:lnTo>
                <a:lnTo>
                  <a:pt x="452" y="72"/>
                </a:lnTo>
                <a:lnTo>
                  <a:pt x="450" y="82"/>
                </a:lnTo>
                <a:lnTo>
                  <a:pt x="446" y="93"/>
                </a:lnTo>
                <a:lnTo>
                  <a:pt x="441" y="103"/>
                </a:lnTo>
                <a:lnTo>
                  <a:pt x="436" y="110"/>
                </a:lnTo>
                <a:lnTo>
                  <a:pt x="436" y="110"/>
                </a:lnTo>
                <a:lnTo>
                  <a:pt x="432" y="114"/>
                </a:lnTo>
                <a:lnTo>
                  <a:pt x="429" y="115"/>
                </a:lnTo>
                <a:lnTo>
                  <a:pt x="429" y="115"/>
                </a:lnTo>
                <a:lnTo>
                  <a:pt x="424" y="112"/>
                </a:lnTo>
                <a:lnTo>
                  <a:pt x="418" y="108"/>
                </a:lnTo>
                <a:lnTo>
                  <a:pt x="418" y="108"/>
                </a:lnTo>
                <a:lnTo>
                  <a:pt x="413" y="107"/>
                </a:lnTo>
                <a:lnTo>
                  <a:pt x="411" y="101"/>
                </a:lnTo>
                <a:lnTo>
                  <a:pt x="406" y="98"/>
                </a:lnTo>
                <a:lnTo>
                  <a:pt x="399" y="93"/>
                </a:lnTo>
                <a:lnTo>
                  <a:pt x="399" y="93"/>
                </a:lnTo>
                <a:lnTo>
                  <a:pt x="377" y="84"/>
                </a:lnTo>
                <a:lnTo>
                  <a:pt x="364" y="79"/>
                </a:lnTo>
                <a:lnTo>
                  <a:pt x="356" y="72"/>
                </a:lnTo>
                <a:lnTo>
                  <a:pt x="356" y="72"/>
                </a:lnTo>
                <a:lnTo>
                  <a:pt x="350" y="66"/>
                </a:lnTo>
                <a:lnTo>
                  <a:pt x="350" y="63"/>
                </a:lnTo>
                <a:lnTo>
                  <a:pt x="352" y="60"/>
                </a:lnTo>
                <a:lnTo>
                  <a:pt x="356" y="54"/>
                </a:lnTo>
                <a:lnTo>
                  <a:pt x="356" y="54"/>
                </a:lnTo>
                <a:lnTo>
                  <a:pt x="361" y="42"/>
                </a:lnTo>
                <a:lnTo>
                  <a:pt x="366" y="35"/>
                </a:lnTo>
                <a:lnTo>
                  <a:pt x="370" y="32"/>
                </a:lnTo>
                <a:lnTo>
                  <a:pt x="370" y="32"/>
                </a:lnTo>
                <a:lnTo>
                  <a:pt x="375" y="26"/>
                </a:lnTo>
                <a:lnTo>
                  <a:pt x="375" y="25"/>
                </a:lnTo>
                <a:lnTo>
                  <a:pt x="371" y="21"/>
                </a:lnTo>
                <a:lnTo>
                  <a:pt x="366" y="18"/>
                </a:lnTo>
                <a:lnTo>
                  <a:pt x="366" y="18"/>
                </a:lnTo>
                <a:lnTo>
                  <a:pt x="359" y="14"/>
                </a:lnTo>
                <a:lnTo>
                  <a:pt x="350" y="12"/>
                </a:lnTo>
                <a:lnTo>
                  <a:pt x="328" y="12"/>
                </a:lnTo>
                <a:lnTo>
                  <a:pt x="328" y="12"/>
                </a:lnTo>
                <a:lnTo>
                  <a:pt x="319" y="12"/>
                </a:lnTo>
                <a:lnTo>
                  <a:pt x="319" y="12"/>
                </a:lnTo>
                <a:lnTo>
                  <a:pt x="312" y="12"/>
                </a:lnTo>
                <a:lnTo>
                  <a:pt x="307" y="12"/>
                </a:lnTo>
                <a:lnTo>
                  <a:pt x="305" y="16"/>
                </a:lnTo>
                <a:lnTo>
                  <a:pt x="303" y="19"/>
                </a:lnTo>
                <a:lnTo>
                  <a:pt x="303" y="19"/>
                </a:lnTo>
                <a:lnTo>
                  <a:pt x="305" y="25"/>
                </a:lnTo>
                <a:lnTo>
                  <a:pt x="307" y="28"/>
                </a:lnTo>
                <a:lnTo>
                  <a:pt x="309" y="30"/>
                </a:lnTo>
                <a:lnTo>
                  <a:pt x="307" y="30"/>
                </a:lnTo>
                <a:lnTo>
                  <a:pt x="307" y="30"/>
                </a:lnTo>
                <a:lnTo>
                  <a:pt x="300" y="30"/>
                </a:lnTo>
                <a:lnTo>
                  <a:pt x="300" y="30"/>
                </a:lnTo>
                <a:lnTo>
                  <a:pt x="284" y="28"/>
                </a:lnTo>
                <a:lnTo>
                  <a:pt x="284" y="28"/>
                </a:lnTo>
                <a:lnTo>
                  <a:pt x="275" y="28"/>
                </a:lnTo>
                <a:lnTo>
                  <a:pt x="270" y="32"/>
                </a:lnTo>
                <a:lnTo>
                  <a:pt x="270" y="32"/>
                </a:lnTo>
                <a:lnTo>
                  <a:pt x="267" y="37"/>
                </a:lnTo>
                <a:lnTo>
                  <a:pt x="263" y="42"/>
                </a:lnTo>
                <a:lnTo>
                  <a:pt x="260" y="56"/>
                </a:lnTo>
                <a:lnTo>
                  <a:pt x="260" y="56"/>
                </a:lnTo>
                <a:lnTo>
                  <a:pt x="258" y="65"/>
                </a:lnTo>
                <a:lnTo>
                  <a:pt x="258" y="68"/>
                </a:lnTo>
                <a:lnTo>
                  <a:pt x="256" y="70"/>
                </a:lnTo>
                <a:lnTo>
                  <a:pt x="254" y="70"/>
                </a:lnTo>
                <a:lnTo>
                  <a:pt x="254" y="70"/>
                </a:lnTo>
                <a:lnTo>
                  <a:pt x="247" y="68"/>
                </a:lnTo>
                <a:lnTo>
                  <a:pt x="237" y="65"/>
                </a:lnTo>
                <a:lnTo>
                  <a:pt x="220" y="56"/>
                </a:lnTo>
                <a:lnTo>
                  <a:pt x="220" y="56"/>
                </a:lnTo>
                <a:lnTo>
                  <a:pt x="213" y="54"/>
                </a:lnTo>
                <a:lnTo>
                  <a:pt x="213" y="54"/>
                </a:lnTo>
                <a:lnTo>
                  <a:pt x="206" y="56"/>
                </a:lnTo>
                <a:lnTo>
                  <a:pt x="199" y="61"/>
                </a:lnTo>
                <a:lnTo>
                  <a:pt x="199" y="61"/>
                </a:lnTo>
                <a:lnTo>
                  <a:pt x="174" y="82"/>
                </a:lnTo>
                <a:lnTo>
                  <a:pt x="160" y="94"/>
                </a:lnTo>
                <a:lnTo>
                  <a:pt x="148" y="103"/>
                </a:lnTo>
                <a:lnTo>
                  <a:pt x="148" y="103"/>
                </a:lnTo>
                <a:lnTo>
                  <a:pt x="143" y="107"/>
                </a:lnTo>
                <a:lnTo>
                  <a:pt x="138" y="112"/>
                </a:lnTo>
                <a:lnTo>
                  <a:pt x="134" y="122"/>
                </a:lnTo>
                <a:lnTo>
                  <a:pt x="127" y="143"/>
                </a:lnTo>
                <a:lnTo>
                  <a:pt x="125" y="145"/>
                </a:lnTo>
                <a:lnTo>
                  <a:pt x="125" y="145"/>
                </a:lnTo>
                <a:lnTo>
                  <a:pt x="122" y="148"/>
                </a:lnTo>
                <a:lnTo>
                  <a:pt x="117" y="152"/>
                </a:lnTo>
                <a:lnTo>
                  <a:pt x="106" y="154"/>
                </a:lnTo>
                <a:lnTo>
                  <a:pt x="94" y="157"/>
                </a:lnTo>
                <a:lnTo>
                  <a:pt x="80" y="161"/>
                </a:lnTo>
                <a:lnTo>
                  <a:pt x="80" y="161"/>
                </a:lnTo>
                <a:lnTo>
                  <a:pt x="61" y="168"/>
                </a:lnTo>
                <a:lnTo>
                  <a:pt x="40" y="178"/>
                </a:lnTo>
                <a:lnTo>
                  <a:pt x="24" y="190"/>
                </a:lnTo>
                <a:lnTo>
                  <a:pt x="19" y="196"/>
                </a:lnTo>
                <a:lnTo>
                  <a:pt x="15" y="201"/>
                </a:lnTo>
                <a:lnTo>
                  <a:pt x="15" y="201"/>
                </a:lnTo>
                <a:lnTo>
                  <a:pt x="14" y="208"/>
                </a:lnTo>
                <a:lnTo>
                  <a:pt x="14" y="210"/>
                </a:lnTo>
                <a:lnTo>
                  <a:pt x="14" y="210"/>
                </a:lnTo>
                <a:lnTo>
                  <a:pt x="12" y="210"/>
                </a:lnTo>
                <a:lnTo>
                  <a:pt x="12" y="210"/>
                </a:lnTo>
                <a:lnTo>
                  <a:pt x="8" y="206"/>
                </a:lnTo>
                <a:lnTo>
                  <a:pt x="5" y="203"/>
                </a:lnTo>
                <a:lnTo>
                  <a:pt x="5" y="203"/>
                </a:lnTo>
                <a:lnTo>
                  <a:pt x="3" y="210"/>
                </a:lnTo>
                <a:lnTo>
                  <a:pt x="1" y="218"/>
                </a:lnTo>
                <a:lnTo>
                  <a:pt x="0" y="225"/>
                </a:lnTo>
                <a:lnTo>
                  <a:pt x="0" y="225"/>
                </a:lnTo>
                <a:lnTo>
                  <a:pt x="5" y="241"/>
                </a:lnTo>
                <a:lnTo>
                  <a:pt x="7" y="248"/>
                </a:lnTo>
                <a:lnTo>
                  <a:pt x="7" y="257"/>
                </a:lnTo>
                <a:lnTo>
                  <a:pt x="7" y="257"/>
                </a:lnTo>
                <a:lnTo>
                  <a:pt x="5" y="267"/>
                </a:lnTo>
                <a:lnTo>
                  <a:pt x="3" y="274"/>
                </a:lnTo>
                <a:lnTo>
                  <a:pt x="1" y="281"/>
                </a:lnTo>
                <a:lnTo>
                  <a:pt x="1" y="288"/>
                </a:lnTo>
                <a:lnTo>
                  <a:pt x="1" y="288"/>
                </a:lnTo>
                <a:lnTo>
                  <a:pt x="5" y="297"/>
                </a:lnTo>
                <a:lnTo>
                  <a:pt x="10" y="307"/>
                </a:lnTo>
                <a:lnTo>
                  <a:pt x="17" y="318"/>
                </a:lnTo>
                <a:lnTo>
                  <a:pt x="22" y="328"/>
                </a:lnTo>
                <a:lnTo>
                  <a:pt x="22" y="328"/>
                </a:lnTo>
                <a:lnTo>
                  <a:pt x="28" y="339"/>
                </a:lnTo>
                <a:lnTo>
                  <a:pt x="29" y="346"/>
                </a:lnTo>
                <a:lnTo>
                  <a:pt x="31" y="356"/>
                </a:lnTo>
                <a:lnTo>
                  <a:pt x="31" y="356"/>
                </a:lnTo>
                <a:lnTo>
                  <a:pt x="35" y="370"/>
                </a:lnTo>
                <a:lnTo>
                  <a:pt x="38" y="382"/>
                </a:lnTo>
                <a:lnTo>
                  <a:pt x="38" y="386"/>
                </a:lnTo>
                <a:lnTo>
                  <a:pt x="38" y="391"/>
                </a:lnTo>
                <a:lnTo>
                  <a:pt x="36" y="395"/>
                </a:lnTo>
                <a:lnTo>
                  <a:pt x="33" y="400"/>
                </a:lnTo>
                <a:lnTo>
                  <a:pt x="33" y="400"/>
                </a:lnTo>
                <a:lnTo>
                  <a:pt x="26" y="405"/>
                </a:lnTo>
                <a:lnTo>
                  <a:pt x="22" y="408"/>
                </a:lnTo>
                <a:lnTo>
                  <a:pt x="21" y="410"/>
                </a:lnTo>
                <a:lnTo>
                  <a:pt x="22" y="414"/>
                </a:lnTo>
                <a:lnTo>
                  <a:pt x="28" y="419"/>
                </a:lnTo>
                <a:lnTo>
                  <a:pt x="28" y="419"/>
                </a:lnTo>
                <a:lnTo>
                  <a:pt x="35" y="426"/>
                </a:lnTo>
                <a:lnTo>
                  <a:pt x="42" y="429"/>
                </a:lnTo>
                <a:lnTo>
                  <a:pt x="49" y="433"/>
                </a:lnTo>
                <a:lnTo>
                  <a:pt x="57" y="433"/>
                </a:lnTo>
                <a:lnTo>
                  <a:pt x="57" y="433"/>
                </a:lnTo>
                <a:lnTo>
                  <a:pt x="64" y="433"/>
                </a:lnTo>
                <a:lnTo>
                  <a:pt x="73" y="431"/>
                </a:lnTo>
                <a:lnTo>
                  <a:pt x="73" y="431"/>
                </a:lnTo>
                <a:lnTo>
                  <a:pt x="85" y="426"/>
                </a:lnTo>
                <a:lnTo>
                  <a:pt x="90" y="421"/>
                </a:lnTo>
                <a:lnTo>
                  <a:pt x="96" y="417"/>
                </a:lnTo>
                <a:lnTo>
                  <a:pt x="104" y="414"/>
                </a:lnTo>
                <a:lnTo>
                  <a:pt x="104" y="414"/>
                </a:lnTo>
                <a:lnTo>
                  <a:pt x="122" y="408"/>
                </a:lnTo>
                <a:lnTo>
                  <a:pt x="129" y="407"/>
                </a:lnTo>
                <a:lnTo>
                  <a:pt x="139" y="405"/>
                </a:lnTo>
                <a:lnTo>
                  <a:pt x="139" y="405"/>
                </a:lnTo>
                <a:lnTo>
                  <a:pt x="157" y="403"/>
                </a:lnTo>
                <a:lnTo>
                  <a:pt x="162" y="401"/>
                </a:lnTo>
                <a:lnTo>
                  <a:pt x="167" y="396"/>
                </a:lnTo>
                <a:lnTo>
                  <a:pt x="167" y="396"/>
                </a:lnTo>
                <a:lnTo>
                  <a:pt x="172" y="386"/>
                </a:lnTo>
                <a:lnTo>
                  <a:pt x="176" y="384"/>
                </a:lnTo>
                <a:lnTo>
                  <a:pt x="183" y="379"/>
                </a:lnTo>
                <a:lnTo>
                  <a:pt x="183" y="379"/>
                </a:lnTo>
                <a:lnTo>
                  <a:pt x="195" y="372"/>
                </a:lnTo>
                <a:lnTo>
                  <a:pt x="199" y="370"/>
                </a:lnTo>
                <a:lnTo>
                  <a:pt x="206" y="368"/>
                </a:lnTo>
                <a:lnTo>
                  <a:pt x="206" y="368"/>
                </a:lnTo>
                <a:lnTo>
                  <a:pt x="209" y="368"/>
                </a:lnTo>
                <a:lnTo>
                  <a:pt x="209" y="368"/>
                </a:lnTo>
                <a:lnTo>
                  <a:pt x="214" y="368"/>
                </a:lnTo>
                <a:lnTo>
                  <a:pt x="214" y="368"/>
                </a:lnTo>
                <a:lnTo>
                  <a:pt x="218" y="370"/>
                </a:lnTo>
                <a:lnTo>
                  <a:pt x="218" y="370"/>
                </a:lnTo>
                <a:lnTo>
                  <a:pt x="225" y="368"/>
                </a:lnTo>
                <a:lnTo>
                  <a:pt x="234" y="363"/>
                </a:lnTo>
                <a:lnTo>
                  <a:pt x="234" y="363"/>
                </a:lnTo>
                <a:lnTo>
                  <a:pt x="239" y="358"/>
                </a:lnTo>
                <a:lnTo>
                  <a:pt x="242" y="354"/>
                </a:lnTo>
                <a:lnTo>
                  <a:pt x="249" y="353"/>
                </a:lnTo>
                <a:lnTo>
                  <a:pt x="265" y="353"/>
                </a:lnTo>
                <a:lnTo>
                  <a:pt x="265" y="353"/>
                </a:lnTo>
                <a:lnTo>
                  <a:pt x="282" y="353"/>
                </a:lnTo>
                <a:lnTo>
                  <a:pt x="296" y="354"/>
                </a:lnTo>
                <a:lnTo>
                  <a:pt x="314" y="360"/>
                </a:lnTo>
                <a:lnTo>
                  <a:pt x="314" y="360"/>
                </a:lnTo>
                <a:lnTo>
                  <a:pt x="333" y="368"/>
                </a:lnTo>
                <a:lnTo>
                  <a:pt x="340" y="374"/>
                </a:lnTo>
                <a:lnTo>
                  <a:pt x="345" y="379"/>
                </a:lnTo>
                <a:lnTo>
                  <a:pt x="345" y="379"/>
                </a:lnTo>
                <a:lnTo>
                  <a:pt x="352" y="389"/>
                </a:lnTo>
                <a:lnTo>
                  <a:pt x="357" y="395"/>
                </a:lnTo>
                <a:lnTo>
                  <a:pt x="357" y="395"/>
                </a:lnTo>
                <a:lnTo>
                  <a:pt x="357" y="395"/>
                </a:lnTo>
                <a:lnTo>
                  <a:pt x="357" y="395"/>
                </a:lnTo>
                <a:lnTo>
                  <a:pt x="361" y="393"/>
                </a:lnTo>
                <a:lnTo>
                  <a:pt x="368" y="388"/>
                </a:lnTo>
                <a:lnTo>
                  <a:pt x="368" y="388"/>
                </a:lnTo>
                <a:lnTo>
                  <a:pt x="384" y="375"/>
                </a:lnTo>
                <a:lnTo>
                  <a:pt x="394" y="368"/>
                </a:lnTo>
                <a:lnTo>
                  <a:pt x="394" y="368"/>
                </a:lnTo>
                <a:lnTo>
                  <a:pt x="392" y="375"/>
                </a:lnTo>
                <a:lnTo>
                  <a:pt x="391" y="382"/>
                </a:lnTo>
                <a:lnTo>
                  <a:pt x="389" y="388"/>
                </a:lnTo>
                <a:lnTo>
                  <a:pt x="389" y="388"/>
                </a:lnTo>
                <a:lnTo>
                  <a:pt x="385" y="391"/>
                </a:lnTo>
                <a:lnTo>
                  <a:pt x="384" y="396"/>
                </a:lnTo>
                <a:lnTo>
                  <a:pt x="384" y="403"/>
                </a:lnTo>
                <a:lnTo>
                  <a:pt x="384" y="403"/>
                </a:lnTo>
                <a:lnTo>
                  <a:pt x="384" y="403"/>
                </a:lnTo>
                <a:lnTo>
                  <a:pt x="384" y="403"/>
                </a:lnTo>
                <a:lnTo>
                  <a:pt x="391" y="398"/>
                </a:lnTo>
                <a:lnTo>
                  <a:pt x="396" y="395"/>
                </a:lnTo>
                <a:lnTo>
                  <a:pt x="396" y="395"/>
                </a:lnTo>
                <a:lnTo>
                  <a:pt x="396" y="395"/>
                </a:lnTo>
                <a:lnTo>
                  <a:pt x="396" y="395"/>
                </a:lnTo>
                <a:lnTo>
                  <a:pt x="397" y="403"/>
                </a:lnTo>
                <a:lnTo>
                  <a:pt x="401" y="415"/>
                </a:lnTo>
                <a:lnTo>
                  <a:pt x="401" y="415"/>
                </a:lnTo>
                <a:lnTo>
                  <a:pt x="404" y="417"/>
                </a:lnTo>
                <a:lnTo>
                  <a:pt x="406" y="417"/>
                </a:lnTo>
                <a:lnTo>
                  <a:pt x="410" y="421"/>
                </a:lnTo>
                <a:lnTo>
                  <a:pt x="410" y="421"/>
                </a:lnTo>
                <a:lnTo>
                  <a:pt x="417" y="429"/>
                </a:lnTo>
                <a:lnTo>
                  <a:pt x="420" y="435"/>
                </a:lnTo>
                <a:lnTo>
                  <a:pt x="424" y="442"/>
                </a:lnTo>
                <a:lnTo>
                  <a:pt x="424" y="442"/>
                </a:lnTo>
                <a:lnTo>
                  <a:pt x="429" y="450"/>
                </a:lnTo>
                <a:lnTo>
                  <a:pt x="438" y="457"/>
                </a:lnTo>
                <a:lnTo>
                  <a:pt x="448" y="463"/>
                </a:lnTo>
                <a:lnTo>
                  <a:pt x="457" y="466"/>
                </a:lnTo>
                <a:lnTo>
                  <a:pt x="457" y="466"/>
                </a:lnTo>
                <a:lnTo>
                  <a:pt x="471" y="466"/>
                </a:lnTo>
                <a:lnTo>
                  <a:pt x="471" y="466"/>
                </a:lnTo>
                <a:lnTo>
                  <a:pt x="486" y="464"/>
                </a:lnTo>
                <a:lnTo>
                  <a:pt x="486" y="464"/>
                </a:lnTo>
                <a:lnTo>
                  <a:pt x="492" y="463"/>
                </a:lnTo>
                <a:lnTo>
                  <a:pt x="493" y="461"/>
                </a:lnTo>
                <a:lnTo>
                  <a:pt x="497" y="457"/>
                </a:lnTo>
                <a:lnTo>
                  <a:pt x="500" y="457"/>
                </a:lnTo>
                <a:lnTo>
                  <a:pt x="500" y="457"/>
                </a:lnTo>
                <a:lnTo>
                  <a:pt x="504" y="457"/>
                </a:lnTo>
                <a:lnTo>
                  <a:pt x="504" y="457"/>
                </a:lnTo>
                <a:lnTo>
                  <a:pt x="509" y="461"/>
                </a:lnTo>
                <a:lnTo>
                  <a:pt x="509" y="464"/>
                </a:lnTo>
                <a:lnTo>
                  <a:pt x="513" y="468"/>
                </a:lnTo>
                <a:lnTo>
                  <a:pt x="520" y="468"/>
                </a:lnTo>
                <a:lnTo>
                  <a:pt x="520" y="468"/>
                </a:lnTo>
                <a:lnTo>
                  <a:pt x="525" y="468"/>
                </a:lnTo>
                <a:lnTo>
                  <a:pt x="525" y="468"/>
                </a:lnTo>
                <a:lnTo>
                  <a:pt x="539" y="466"/>
                </a:lnTo>
                <a:lnTo>
                  <a:pt x="548" y="463"/>
                </a:lnTo>
                <a:lnTo>
                  <a:pt x="560" y="454"/>
                </a:lnTo>
                <a:lnTo>
                  <a:pt x="560" y="454"/>
                </a:lnTo>
                <a:lnTo>
                  <a:pt x="565" y="452"/>
                </a:lnTo>
                <a:lnTo>
                  <a:pt x="565" y="452"/>
                </a:lnTo>
                <a:lnTo>
                  <a:pt x="568" y="454"/>
                </a:lnTo>
                <a:lnTo>
                  <a:pt x="568" y="454"/>
                </a:lnTo>
                <a:lnTo>
                  <a:pt x="572" y="454"/>
                </a:lnTo>
                <a:lnTo>
                  <a:pt x="572" y="454"/>
                </a:lnTo>
                <a:lnTo>
                  <a:pt x="575" y="452"/>
                </a:lnTo>
                <a:lnTo>
                  <a:pt x="581" y="447"/>
                </a:lnTo>
                <a:lnTo>
                  <a:pt x="581" y="447"/>
                </a:lnTo>
                <a:lnTo>
                  <a:pt x="591" y="433"/>
                </a:lnTo>
                <a:lnTo>
                  <a:pt x="593" y="428"/>
                </a:lnTo>
                <a:lnTo>
                  <a:pt x="595" y="417"/>
                </a:lnTo>
                <a:lnTo>
                  <a:pt x="595" y="417"/>
                </a:lnTo>
                <a:lnTo>
                  <a:pt x="598" y="398"/>
                </a:lnTo>
                <a:lnTo>
                  <a:pt x="600" y="389"/>
                </a:lnTo>
                <a:lnTo>
                  <a:pt x="607" y="379"/>
                </a:lnTo>
                <a:lnTo>
                  <a:pt x="607" y="379"/>
                </a:lnTo>
                <a:lnTo>
                  <a:pt x="612" y="370"/>
                </a:lnTo>
                <a:lnTo>
                  <a:pt x="617" y="365"/>
                </a:lnTo>
                <a:lnTo>
                  <a:pt x="621" y="360"/>
                </a:lnTo>
                <a:lnTo>
                  <a:pt x="626" y="346"/>
                </a:lnTo>
                <a:lnTo>
                  <a:pt x="626" y="346"/>
                </a:lnTo>
                <a:lnTo>
                  <a:pt x="636" y="309"/>
                </a:lnTo>
                <a:lnTo>
                  <a:pt x="640" y="293"/>
                </a:lnTo>
                <a:lnTo>
                  <a:pt x="642" y="278"/>
                </a:lnTo>
                <a:lnTo>
                  <a:pt x="642" y="278"/>
                </a:lnTo>
                <a:lnTo>
                  <a:pt x="640" y="264"/>
                </a:lnTo>
                <a:lnTo>
                  <a:pt x="636" y="246"/>
                </a:lnTo>
                <a:lnTo>
                  <a:pt x="636" y="246"/>
                </a:lnTo>
                <a:lnTo>
                  <a:pt x="635" y="234"/>
                </a:lnTo>
                <a:lnTo>
                  <a:pt x="633" y="227"/>
                </a:lnTo>
                <a:lnTo>
                  <a:pt x="628" y="222"/>
                </a:lnTo>
                <a:lnTo>
                  <a:pt x="621" y="217"/>
                </a:lnTo>
                <a:lnTo>
                  <a:pt x="621" y="217"/>
                </a:lnTo>
                <a:lnTo>
                  <a:pt x="605" y="208"/>
                </a:lnTo>
                <a:lnTo>
                  <a:pt x="602" y="204"/>
                </a:lnTo>
                <a:lnTo>
                  <a:pt x="598" y="197"/>
                </a:lnTo>
                <a:lnTo>
                  <a:pt x="598" y="197"/>
                </a:lnTo>
                <a:lnTo>
                  <a:pt x="596" y="189"/>
                </a:lnTo>
                <a:lnTo>
                  <a:pt x="596" y="183"/>
                </a:lnTo>
                <a:lnTo>
                  <a:pt x="595" y="180"/>
                </a:lnTo>
                <a:lnTo>
                  <a:pt x="591" y="180"/>
                </a:lnTo>
                <a:lnTo>
                  <a:pt x="591" y="180"/>
                </a:lnTo>
                <a:lnTo>
                  <a:pt x="584" y="180"/>
                </a:lnTo>
                <a:lnTo>
                  <a:pt x="584" y="180"/>
                </a:lnTo>
                <a:lnTo>
                  <a:pt x="579" y="178"/>
                </a:lnTo>
                <a:lnTo>
                  <a:pt x="577" y="176"/>
                </a:lnTo>
                <a:lnTo>
                  <a:pt x="575" y="173"/>
                </a:lnTo>
                <a:lnTo>
                  <a:pt x="575" y="173"/>
                </a:lnTo>
                <a:lnTo>
                  <a:pt x="570" y="162"/>
                </a:lnTo>
                <a:lnTo>
                  <a:pt x="567" y="157"/>
                </a:lnTo>
                <a:lnTo>
                  <a:pt x="563" y="152"/>
                </a:lnTo>
                <a:lnTo>
                  <a:pt x="563" y="152"/>
                </a:lnTo>
                <a:lnTo>
                  <a:pt x="556" y="147"/>
                </a:lnTo>
                <a:lnTo>
                  <a:pt x="551" y="143"/>
                </a:lnTo>
                <a:lnTo>
                  <a:pt x="542" y="142"/>
                </a:lnTo>
                <a:lnTo>
                  <a:pt x="534" y="138"/>
                </a:lnTo>
                <a:lnTo>
                  <a:pt x="534" y="138"/>
                </a:lnTo>
                <a:lnTo>
                  <a:pt x="527" y="135"/>
                </a:lnTo>
                <a:lnTo>
                  <a:pt x="525" y="129"/>
                </a:lnTo>
                <a:lnTo>
                  <a:pt x="525" y="126"/>
                </a:lnTo>
                <a:lnTo>
                  <a:pt x="527" y="119"/>
                </a:lnTo>
                <a:lnTo>
                  <a:pt x="527" y="119"/>
                </a:lnTo>
                <a:lnTo>
                  <a:pt x="527" y="110"/>
                </a:lnTo>
                <a:lnTo>
                  <a:pt x="525" y="101"/>
                </a:lnTo>
                <a:lnTo>
                  <a:pt x="521" y="94"/>
                </a:lnTo>
                <a:lnTo>
                  <a:pt x="520" y="93"/>
                </a:lnTo>
                <a:lnTo>
                  <a:pt x="514" y="89"/>
                </a:lnTo>
                <a:lnTo>
                  <a:pt x="514" y="89"/>
                </a:lnTo>
                <a:lnTo>
                  <a:pt x="509" y="87"/>
                </a:lnTo>
                <a:lnTo>
                  <a:pt x="509" y="87"/>
                </a:lnTo>
                <a:lnTo>
                  <a:pt x="509" y="84"/>
                </a:lnTo>
                <a:lnTo>
                  <a:pt x="511" y="73"/>
                </a:lnTo>
                <a:lnTo>
                  <a:pt x="511" y="73"/>
                </a:lnTo>
                <a:lnTo>
                  <a:pt x="511" y="65"/>
                </a:lnTo>
                <a:lnTo>
                  <a:pt x="509" y="60"/>
                </a:lnTo>
                <a:lnTo>
                  <a:pt x="507" y="56"/>
                </a:lnTo>
                <a:lnTo>
                  <a:pt x="500" y="56"/>
                </a:lnTo>
                <a:lnTo>
                  <a:pt x="500" y="56"/>
                </a:lnTo>
                <a:lnTo>
                  <a:pt x="490" y="51"/>
                </a:lnTo>
                <a:lnTo>
                  <a:pt x="486" y="47"/>
                </a:lnTo>
                <a:lnTo>
                  <a:pt x="483" y="40"/>
                </a:lnTo>
                <a:lnTo>
                  <a:pt x="483" y="40"/>
                </a:lnTo>
                <a:lnTo>
                  <a:pt x="474" y="21"/>
                </a:lnTo>
                <a:lnTo>
                  <a:pt x="466" y="4"/>
                </a:lnTo>
                <a:lnTo>
                  <a:pt x="466" y="4"/>
                </a:lnTo>
                <a:lnTo>
                  <a:pt x="466" y="2"/>
                </a:lnTo>
                <a:lnTo>
                  <a:pt x="46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98" name="Freeform 81">
            <a:extLst>
              <a:ext uri="{FF2B5EF4-FFF2-40B4-BE49-F238E27FC236}">
                <a16:creationId xmlns:a16="http://schemas.microsoft.com/office/drawing/2014/main" id="{56099BDD-D6F4-45F3-8C27-C521485F208F}"/>
              </a:ext>
            </a:extLst>
          </p:cNvPr>
          <p:cNvSpPr>
            <a:spLocks/>
          </p:cNvSpPr>
          <p:nvPr/>
        </p:nvSpPr>
        <p:spPr bwMode="auto">
          <a:xfrm>
            <a:off x="9034463" y="5146675"/>
            <a:ext cx="44450" cy="26988"/>
          </a:xfrm>
          <a:custGeom>
            <a:avLst/>
            <a:gdLst>
              <a:gd name="T0" fmla="*/ 7 w 28"/>
              <a:gd name="T1" fmla="*/ 0 h 17"/>
              <a:gd name="T2" fmla="*/ 7 w 28"/>
              <a:gd name="T3" fmla="*/ 0 h 17"/>
              <a:gd name="T4" fmla="*/ 3 w 28"/>
              <a:gd name="T5" fmla="*/ 1 h 17"/>
              <a:gd name="T6" fmla="*/ 2 w 28"/>
              <a:gd name="T7" fmla="*/ 3 h 17"/>
              <a:gd name="T8" fmla="*/ 2 w 28"/>
              <a:gd name="T9" fmla="*/ 3 h 17"/>
              <a:gd name="T10" fmla="*/ 2 w 28"/>
              <a:gd name="T11" fmla="*/ 5 h 17"/>
              <a:gd name="T12" fmla="*/ 0 w 28"/>
              <a:gd name="T13" fmla="*/ 7 h 17"/>
              <a:gd name="T14" fmla="*/ 2 w 28"/>
              <a:gd name="T15" fmla="*/ 8 h 17"/>
              <a:gd name="T16" fmla="*/ 7 w 28"/>
              <a:gd name="T17" fmla="*/ 10 h 17"/>
              <a:gd name="T18" fmla="*/ 7 w 28"/>
              <a:gd name="T19" fmla="*/ 10 h 17"/>
              <a:gd name="T20" fmla="*/ 17 w 28"/>
              <a:gd name="T21" fmla="*/ 15 h 17"/>
              <a:gd name="T22" fmla="*/ 26 w 28"/>
              <a:gd name="T23" fmla="*/ 17 h 17"/>
              <a:gd name="T24" fmla="*/ 26 w 28"/>
              <a:gd name="T25" fmla="*/ 17 h 17"/>
              <a:gd name="T26" fmla="*/ 28 w 28"/>
              <a:gd name="T27" fmla="*/ 17 h 17"/>
              <a:gd name="T28" fmla="*/ 28 w 28"/>
              <a:gd name="T29" fmla="*/ 15 h 17"/>
              <a:gd name="T30" fmla="*/ 28 w 28"/>
              <a:gd name="T31" fmla="*/ 15 h 17"/>
              <a:gd name="T32" fmla="*/ 26 w 28"/>
              <a:gd name="T33" fmla="*/ 12 h 17"/>
              <a:gd name="T34" fmla="*/ 24 w 28"/>
              <a:gd name="T35" fmla="*/ 8 h 17"/>
              <a:gd name="T36" fmla="*/ 19 w 28"/>
              <a:gd name="T37" fmla="*/ 5 h 17"/>
              <a:gd name="T38" fmla="*/ 19 w 28"/>
              <a:gd name="T39" fmla="*/ 5 h 17"/>
              <a:gd name="T40" fmla="*/ 12 w 28"/>
              <a:gd name="T41" fmla="*/ 1 h 17"/>
              <a:gd name="T42" fmla="*/ 7 w 28"/>
              <a:gd name="T43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" h="17">
                <a:moveTo>
                  <a:pt x="7" y="0"/>
                </a:moveTo>
                <a:lnTo>
                  <a:pt x="7" y="0"/>
                </a:lnTo>
                <a:lnTo>
                  <a:pt x="3" y="1"/>
                </a:lnTo>
                <a:lnTo>
                  <a:pt x="2" y="3"/>
                </a:lnTo>
                <a:lnTo>
                  <a:pt x="2" y="3"/>
                </a:lnTo>
                <a:lnTo>
                  <a:pt x="2" y="5"/>
                </a:lnTo>
                <a:lnTo>
                  <a:pt x="0" y="7"/>
                </a:lnTo>
                <a:lnTo>
                  <a:pt x="2" y="8"/>
                </a:lnTo>
                <a:lnTo>
                  <a:pt x="7" y="10"/>
                </a:lnTo>
                <a:lnTo>
                  <a:pt x="7" y="10"/>
                </a:lnTo>
                <a:lnTo>
                  <a:pt x="17" y="15"/>
                </a:lnTo>
                <a:lnTo>
                  <a:pt x="26" y="17"/>
                </a:lnTo>
                <a:lnTo>
                  <a:pt x="26" y="17"/>
                </a:lnTo>
                <a:lnTo>
                  <a:pt x="28" y="17"/>
                </a:lnTo>
                <a:lnTo>
                  <a:pt x="28" y="15"/>
                </a:lnTo>
                <a:lnTo>
                  <a:pt x="28" y="15"/>
                </a:lnTo>
                <a:lnTo>
                  <a:pt x="26" y="12"/>
                </a:lnTo>
                <a:lnTo>
                  <a:pt x="24" y="8"/>
                </a:lnTo>
                <a:lnTo>
                  <a:pt x="19" y="5"/>
                </a:lnTo>
                <a:lnTo>
                  <a:pt x="19" y="5"/>
                </a:lnTo>
                <a:lnTo>
                  <a:pt x="12" y="1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99" name="Freeform 82">
            <a:extLst>
              <a:ext uri="{FF2B5EF4-FFF2-40B4-BE49-F238E27FC236}">
                <a16:creationId xmlns:a16="http://schemas.microsoft.com/office/drawing/2014/main" id="{B24785FD-9DC7-47EF-9579-1449D2D2F7E0}"/>
              </a:ext>
            </a:extLst>
          </p:cNvPr>
          <p:cNvSpPr>
            <a:spLocks/>
          </p:cNvSpPr>
          <p:nvPr/>
        </p:nvSpPr>
        <p:spPr bwMode="auto">
          <a:xfrm>
            <a:off x="8956675" y="5124450"/>
            <a:ext cx="82550" cy="19050"/>
          </a:xfrm>
          <a:custGeom>
            <a:avLst/>
            <a:gdLst>
              <a:gd name="T0" fmla="*/ 38 w 52"/>
              <a:gd name="T1" fmla="*/ 0 h 12"/>
              <a:gd name="T2" fmla="*/ 38 w 52"/>
              <a:gd name="T3" fmla="*/ 0 h 12"/>
              <a:gd name="T4" fmla="*/ 33 w 52"/>
              <a:gd name="T5" fmla="*/ 2 h 12"/>
              <a:gd name="T6" fmla="*/ 26 w 52"/>
              <a:gd name="T7" fmla="*/ 3 h 12"/>
              <a:gd name="T8" fmla="*/ 26 w 52"/>
              <a:gd name="T9" fmla="*/ 3 h 12"/>
              <a:gd name="T10" fmla="*/ 23 w 52"/>
              <a:gd name="T11" fmla="*/ 3 h 12"/>
              <a:gd name="T12" fmla="*/ 23 w 52"/>
              <a:gd name="T13" fmla="*/ 3 h 12"/>
              <a:gd name="T14" fmla="*/ 16 w 52"/>
              <a:gd name="T15" fmla="*/ 2 h 12"/>
              <a:gd name="T16" fmla="*/ 12 w 52"/>
              <a:gd name="T17" fmla="*/ 2 h 12"/>
              <a:gd name="T18" fmla="*/ 12 w 52"/>
              <a:gd name="T19" fmla="*/ 2 h 12"/>
              <a:gd name="T20" fmla="*/ 2 w 52"/>
              <a:gd name="T21" fmla="*/ 5 h 12"/>
              <a:gd name="T22" fmla="*/ 0 w 52"/>
              <a:gd name="T23" fmla="*/ 7 h 12"/>
              <a:gd name="T24" fmla="*/ 0 w 52"/>
              <a:gd name="T25" fmla="*/ 7 h 12"/>
              <a:gd name="T26" fmla="*/ 0 w 52"/>
              <a:gd name="T27" fmla="*/ 9 h 12"/>
              <a:gd name="T28" fmla="*/ 0 w 52"/>
              <a:gd name="T29" fmla="*/ 9 h 12"/>
              <a:gd name="T30" fmla="*/ 4 w 52"/>
              <a:gd name="T31" fmla="*/ 10 h 12"/>
              <a:gd name="T32" fmla="*/ 9 w 52"/>
              <a:gd name="T33" fmla="*/ 12 h 12"/>
              <a:gd name="T34" fmla="*/ 9 w 52"/>
              <a:gd name="T35" fmla="*/ 12 h 12"/>
              <a:gd name="T36" fmla="*/ 19 w 52"/>
              <a:gd name="T37" fmla="*/ 10 h 12"/>
              <a:gd name="T38" fmla="*/ 19 w 52"/>
              <a:gd name="T39" fmla="*/ 10 h 12"/>
              <a:gd name="T40" fmla="*/ 40 w 52"/>
              <a:gd name="T41" fmla="*/ 9 h 12"/>
              <a:gd name="T42" fmla="*/ 47 w 52"/>
              <a:gd name="T43" fmla="*/ 7 h 12"/>
              <a:gd name="T44" fmla="*/ 51 w 52"/>
              <a:gd name="T45" fmla="*/ 3 h 12"/>
              <a:gd name="T46" fmla="*/ 51 w 52"/>
              <a:gd name="T47" fmla="*/ 3 h 12"/>
              <a:gd name="T48" fmla="*/ 52 w 52"/>
              <a:gd name="T49" fmla="*/ 2 h 12"/>
              <a:gd name="T50" fmla="*/ 51 w 52"/>
              <a:gd name="T51" fmla="*/ 2 h 12"/>
              <a:gd name="T52" fmla="*/ 42 w 52"/>
              <a:gd name="T53" fmla="*/ 0 h 12"/>
              <a:gd name="T54" fmla="*/ 42 w 52"/>
              <a:gd name="T55" fmla="*/ 0 h 12"/>
              <a:gd name="T56" fmla="*/ 38 w 52"/>
              <a:gd name="T5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2" h="12">
                <a:moveTo>
                  <a:pt x="38" y="0"/>
                </a:moveTo>
                <a:lnTo>
                  <a:pt x="38" y="0"/>
                </a:lnTo>
                <a:lnTo>
                  <a:pt x="33" y="2"/>
                </a:lnTo>
                <a:lnTo>
                  <a:pt x="26" y="3"/>
                </a:lnTo>
                <a:lnTo>
                  <a:pt x="26" y="3"/>
                </a:lnTo>
                <a:lnTo>
                  <a:pt x="23" y="3"/>
                </a:lnTo>
                <a:lnTo>
                  <a:pt x="23" y="3"/>
                </a:lnTo>
                <a:lnTo>
                  <a:pt x="16" y="2"/>
                </a:lnTo>
                <a:lnTo>
                  <a:pt x="12" y="2"/>
                </a:lnTo>
                <a:lnTo>
                  <a:pt x="12" y="2"/>
                </a:lnTo>
                <a:lnTo>
                  <a:pt x="2" y="5"/>
                </a:lnTo>
                <a:lnTo>
                  <a:pt x="0" y="7"/>
                </a:lnTo>
                <a:lnTo>
                  <a:pt x="0" y="7"/>
                </a:lnTo>
                <a:lnTo>
                  <a:pt x="0" y="9"/>
                </a:lnTo>
                <a:lnTo>
                  <a:pt x="0" y="9"/>
                </a:lnTo>
                <a:lnTo>
                  <a:pt x="4" y="10"/>
                </a:lnTo>
                <a:lnTo>
                  <a:pt x="9" y="12"/>
                </a:lnTo>
                <a:lnTo>
                  <a:pt x="9" y="12"/>
                </a:lnTo>
                <a:lnTo>
                  <a:pt x="19" y="10"/>
                </a:lnTo>
                <a:lnTo>
                  <a:pt x="19" y="10"/>
                </a:lnTo>
                <a:lnTo>
                  <a:pt x="40" y="9"/>
                </a:lnTo>
                <a:lnTo>
                  <a:pt x="47" y="7"/>
                </a:lnTo>
                <a:lnTo>
                  <a:pt x="51" y="3"/>
                </a:lnTo>
                <a:lnTo>
                  <a:pt x="51" y="3"/>
                </a:lnTo>
                <a:lnTo>
                  <a:pt x="52" y="2"/>
                </a:lnTo>
                <a:lnTo>
                  <a:pt x="51" y="2"/>
                </a:lnTo>
                <a:lnTo>
                  <a:pt x="42" y="0"/>
                </a:lnTo>
                <a:lnTo>
                  <a:pt x="42" y="0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00" name="Freeform 83">
            <a:extLst>
              <a:ext uri="{FF2B5EF4-FFF2-40B4-BE49-F238E27FC236}">
                <a16:creationId xmlns:a16="http://schemas.microsoft.com/office/drawing/2014/main" id="{4BF4B99C-BEB3-49DC-8E34-17B50D03C23E}"/>
              </a:ext>
            </a:extLst>
          </p:cNvPr>
          <p:cNvSpPr>
            <a:spLocks/>
          </p:cNvSpPr>
          <p:nvPr/>
        </p:nvSpPr>
        <p:spPr bwMode="auto">
          <a:xfrm>
            <a:off x="9153525" y="5121275"/>
            <a:ext cx="92075" cy="52388"/>
          </a:xfrm>
          <a:custGeom>
            <a:avLst/>
            <a:gdLst>
              <a:gd name="T0" fmla="*/ 58 w 58"/>
              <a:gd name="T1" fmla="*/ 0 h 33"/>
              <a:gd name="T2" fmla="*/ 58 w 58"/>
              <a:gd name="T3" fmla="*/ 0 h 33"/>
              <a:gd name="T4" fmla="*/ 47 w 58"/>
              <a:gd name="T5" fmla="*/ 0 h 33"/>
              <a:gd name="T6" fmla="*/ 47 w 58"/>
              <a:gd name="T7" fmla="*/ 0 h 33"/>
              <a:gd name="T8" fmla="*/ 42 w 58"/>
              <a:gd name="T9" fmla="*/ 0 h 33"/>
              <a:gd name="T10" fmla="*/ 42 w 58"/>
              <a:gd name="T11" fmla="*/ 0 h 33"/>
              <a:gd name="T12" fmla="*/ 40 w 58"/>
              <a:gd name="T13" fmla="*/ 0 h 33"/>
              <a:gd name="T14" fmla="*/ 40 w 58"/>
              <a:gd name="T15" fmla="*/ 0 h 33"/>
              <a:gd name="T16" fmla="*/ 35 w 58"/>
              <a:gd name="T17" fmla="*/ 2 h 33"/>
              <a:gd name="T18" fmla="*/ 31 w 58"/>
              <a:gd name="T19" fmla="*/ 4 h 33"/>
              <a:gd name="T20" fmla="*/ 24 w 58"/>
              <a:gd name="T21" fmla="*/ 7 h 33"/>
              <a:gd name="T22" fmla="*/ 24 w 58"/>
              <a:gd name="T23" fmla="*/ 7 h 33"/>
              <a:gd name="T24" fmla="*/ 23 w 58"/>
              <a:gd name="T25" fmla="*/ 9 h 33"/>
              <a:gd name="T26" fmla="*/ 19 w 58"/>
              <a:gd name="T27" fmla="*/ 12 h 33"/>
              <a:gd name="T28" fmla="*/ 9 w 58"/>
              <a:gd name="T29" fmla="*/ 16 h 33"/>
              <a:gd name="T30" fmla="*/ 9 w 58"/>
              <a:gd name="T31" fmla="*/ 16 h 33"/>
              <a:gd name="T32" fmla="*/ 9 w 58"/>
              <a:gd name="T33" fmla="*/ 16 h 33"/>
              <a:gd name="T34" fmla="*/ 2 w 58"/>
              <a:gd name="T35" fmla="*/ 23 h 33"/>
              <a:gd name="T36" fmla="*/ 2 w 58"/>
              <a:gd name="T37" fmla="*/ 24 h 33"/>
              <a:gd name="T38" fmla="*/ 2 w 58"/>
              <a:gd name="T39" fmla="*/ 28 h 33"/>
              <a:gd name="T40" fmla="*/ 2 w 58"/>
              <a:gd name="T41" fmla="*/ 28 h 33"/>
              <a:gd name="T42" fmla="*/ 2 w 58"/>
              <a:gd name="T43" fmla="*/ 31 h 33"/>
              <a:gd name="T44" fmla="*/ 0 w 58"/>
              <a:gd name="T45" fmla="*/ 33 h 33"/>
              <a:gd name="T46" fmla="*/ 0 w 58"/>
              <a:gd name="T47" fmla="*/ 33 h 33"/>
              <a:gd name="T48" fmla="*/ 7 w 58"/>
              <a:gd name="T49" fmla="*/ 31 h 33"/>
              <a:gd name="T50" fmla="*/ 14 w 58"/>
              <a:gd name="T51" fmla="*/ 30 h 33"/>
              <a:gd name="T52" fmla="*/ 21 w 58"/>
              <a:gd name="T53" fmla="*/ 24 h 33"/>
              <a:gd name="T54" fmla="*/ 21 w 58"/>
              <a:gd name="T55" fmla="*/ 24 h 33"/>
              <a:gd name="T56" fmla="*/ 30 w 58"/>
              <a:gd name="T57" fmla="*/ 16 h 33"/>
              <a:gd name="T58" fmla="*/ 38 w 58"/>
              <a:gd name="T59" fmla="*/ 12 h 33"/>
              <a:gd name="T60" fmla="*/ 38 w 58"/>
              <a:gd name="T61" fmla="*/ 12 h 33"/>
              <a:gd name="T62" fmla="*/ 45 w 58"/>
              <a:gd name="T63" fmla="*/ 9 h 33"/>
              <a:gd name="T64" fmla="*/ 51 w 58"/>
              <a:gd name="T65" fmla="*/ 5 h 33"/>
              <a:gd name="T66" fmla="*/ 58 w 58"/>
              <a:gd name="T67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8" h="33">
                <a:moveTo>
                  <a:pt x="58" y="0"/>
                </a:moveTo>
                <a:lnTo>
                  <a:pt x="58" y="0"/>
                </a:lnTo>
                <a:lnTo>
                  <a:pt x="47" y="0"/>
                </a:lnTo>
                <a:lnTo>
                  <a:pt x="47" y="0"/>
                </a:lnTo>
                <a:lnTo>
                  <a:pt x="42" y="0"/>
                </a:lnTo>
                <a:lnTo>
                  <a:pt x="42" y="0"/>
                </a:lnTo>
                <a:lnTo>
                  <a:pt x="40" y="0"/>
                </a:lnTo>
                <a:lnTo>
                  <a:pt x="40" y="0"/>
                </a:lnTo>
                <a:lnTo>
                  <a:pt x="35" y="2"/>
                </a:lnTo>
                <a:lnTo>
                  <a:pt x="31" y="4"/>
                </a:lnTo>
                <a:lnTo>
                  <a:pt x="24" y="7"/>
                </a:lnTo>
                <a:lnTo>
                  <a:pt x="24" y="7"/>
                </a:lnTo>
                <a:lnTo>
                  <a:pt x="23" y="9"/>
                </a:lnTo>
                <a:lnTo>
                  <a:pt x="19" y="12"/>
                </a:lnTo>
                <a:lnTo>
                  <a:pt x="9" y="16"/>
                </a:lnTo>
                <a:lnTo>
                  <a:pt x="9" y="16"/>
                </a:lnTo>
                <a:lnTo>
                  <a:pt x="9" y="16"/>
                </a:lnTo>
                <a:lnTo>
                  <a:pt x="2" y="23"/>
                </a:lnTo>
                <a:lnTo>
                  <a:pt x="2" y="24"/>
                </a:lnTo>
                <a:lnTo>
                  <a:pt x="2" y="28"/>
                </a:lnTo>
                <a:lnTo>
                  <a:pt x="2" y="28"/>
                </a:lnTo>
                <a:lnTo>
                  <a:pt x="2" y="31"/>
                </a:lnTo>
                <a:lnTo>
                  <a:pt x="0" y="33"/>
                </a:lnTo>
                <a:lnTo>
                  <a:pt x="0" y="33"/>
                </a:lnTo>
                <a:lnTo>
                  <a:pt x="7" y="31"/>
                </a:lnTo>
                <a:lnTo>
                  <a:pt x="14" y="30"/>
                </a:lnTo>
                <a:lnTo>
                  <a:pt x="21" y="24"/>
                </a:lnTo>
                <a:lnTo>
                  <a:pt x="21" y="24"/>
                </a:lnTo>
                <a:lnTo>
                  <a:pt x="30" y="16"/>
                </a:lnTo>
                <a:lnTo>
                  <a:pt x="38" y="12"/>
                </a:lnTo>
                <a:lnTo>
                  <a:pt x="38" y="12"/>
                </a:lnTo>
                <a:lnTo>
                  <a:pt x="45" y="9"/>
                </a:lnTo>
                <a:lnTo>
                  <a:pt x="51" y="5"/>
                </a:lnTo>
                <a:lnTo>
                  <a:pt x="5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01" name="Freeform 84">
            <a:extLst>
              <a:ext uri="{FF2B5EF4-FFF2-40B4-BE49-F238E27FC236}">
                <a16:creationId xmlns:a16="http://schemas.microsoft.com/office/drawing/2014/main" id="{20F6EBE2-8DFD-43FD-83C8-CAC3E6A8716D}"/>
              </a:ext>
            </a:extLst>
          </p:cNvPr>
          <p:cNvSpPr>
            <a:spLocks/>
          </p:cNvSpPr>
          <p:nvPr/>
        </p:nvSpPr>
        <p:spPr bwMode="auto">
          <a:xfrm>
            <a:off x="9056688" y="5118100"/>
            <a:ext cx="134938" cy="20638"/>
          </a:xfrm>
          <a:custGeom>
            <a:avLst/>
            <a:gdLst>
              <a:gd name="T0" fmla="*/ 78 w 85"/>
              <a:gd name="T1" fmla="*/ 0 h 13"/>
              <a:gd name="T2" fmla="*/ 78 w 85"/>
              <a:gd name="T3" fmla="*/ 0 h 13"/>
              <a:gd name="T4" fmla="*/ 78 w 85"/>
              <a:gd name="T5" fmla="*/ 0 h 13"/>
              <a:gd name="T6" fmla="*/ 78 w 85"/>
              <a:gd name="T7" fmla="*/ 0 h 13"/>
              <a:gd name="T8" fmla="*/ 59 w 85"/>
              <a:gd name="T9" fmla="*/ 2 h 13"/>
              <a:gd name="T10" fmla="*/ 59 w 85"/>
              <a:gd name="T11" fmla="*/ 2 h 13"/>
              <a:gd name="T12" fmla="*/ 54 w 85"/>
              <a:gd name="T13" fmla="*/ 2 h 13"/>
              <a:gd name="T14" fmla="*/ 49 w 85"/>
              <a:gd name="T15" fmla="*/ 4 h 13"/>
              <a:gd name="T16" fmla="*/ 38 w 85"/>
              <a:gd name="T17" fmla="*/ 7 h 13"/>
              <a:gd name="T18" fmla="*/ 38 w 85"/>
              <a:gd name="T19" fmla="*/ 7 h 13"/>
              <a:gd name="T20" fmla="*/ 38 w 85"/>
              <a:gd name="T21" fmla="*/ 7 h 13"/>
              <a:gd name="T22" fmla="*/ 38 w 85"/>
              <a:gd name="T23" fmla="*/ 7 h 13"/>
              <a:gd name="T24" fmla="*/ 24 w 85"/>
              <a:gd name="T25" fmla="*/ 6 h 13"/>
              <a:gd name="T26" fmla="*/ 24 w 85"/>
              <a:gd name="T27" fmla="*/ 6 h 13"/>
              <a:gd name="T28" fmla="*/ 21 w 85"/>
              <a:gd name="T29" fmla="*/ 6 h 13"/>
              <a:gd name="T30" fmla="*/ 21 w 85"/>
              <a:gd name="T31" fmla="*/ 6 h 13"/>
              <a:gd name="T32" fmla="*/ 21 w 85"/>
              <a:gd name="T33" fmla="*/ 6 h 13"/>
              <a:gd name="T34" fmla="*/ 21 w 85"/>
              <a:gd name="T35" fmla="*/ 6 h 13"/>
              <a:gd name="T36" fmla="*/ 17 w 85"/>
              <a:gd name="T37" fmla="*/ 6 h 13"/>
              <a:gd name="T38" fmla="*/ 17 w 85"/>
              <a:gd name="T39" fmla="*/ 6 h 13"/>
              <a:gd name="T40" fmla="*/ 12 w 85"/>
              <a:gd name="T41" fmla="*/ 4 h 13"/>
              <a:gd name="T42" fmla="*/ 12 w 85"/>
              <a:gd name="T43" fmla="*/ 4 h 13"/>
              <a:gd name="T44" fmla="*/ 7 w 85"/>
              <a:gd name="T45" fmla="*/ 4 h 13"/>
              <a:gd name="T46" fmla="*/ 7 w 85"/>
              <a:gd name="T47" fmla="*/ 4 h 13"/>
              <a:gd name="T48" fmla="*/ 2 w 85"/>
              <a:gd name="T49" fmla="*/ 6 h 13"/>
              <a:gd name="T50" fmla="*/ 0 w 85"/>
              <a:gd name="T51" fmla="*/ 7 h 13"/>
              <a:gd name="T52" fmla="*/ 2 w 85"/>
              <a:gd name="T53" fmla="*/ 9 h 13"/>
              <a:gd name="T54" fmla="*/ 7 w 85"/>
              <a:gd name="T55" fmla="*/ 11 h 13"/>
              <a:gd name="T56" fmla="*/ 7 w 85"/>
              <a:gd name="T57" fmla="*/ 11 h 13"/>
              <a:gd name="T58" fmla="*/ 16 w 85"/>
              <a:gd name="T59" fmla="*/ 13 h 13"/>
              <a:gd name="T60" fmla="*/ 23 w 85"/>
              <a:gd name="T61" fmla="*/ 13 h 13"/>
              <a:gd name="T62" fmla="*/ 23 w 85"/>
              <a:gd name="T63" fmla="*/ 13 h 13"/>
              <a:gd name="T64" fmla="*/ 30 w 85"/>
              <a:gd name="T65" fmla="*/ 13 h 13"/>
              <a:gd name="T66" fmla="*/ 30 w 85"/>
              <a:gd name="T67" fmla="*/ 13 h 13"/>
              <a:gd name="T68" fmla="*/ 38 w 85"/>
              <a:gd name="T69" fmla="*/ 9 h 13"/>
              <a:gd name="T70" fmla="*/ 49 w 85"/>
              <a:gd name="T71" fmla="*/ 7 h 13"/>
              <a:gd name="T72" fmla="*/ 49 w 85"/>
              <a:gd name="T73" fmla="*/ 7 h 13"/>
              <a:gd name="T74" fmla="*/ 75 w 85"/>
              <a:gd name="T75" fmla="*/ 4 h 13"/>
              <a:gd name="T76" fmla="*/ 75 w 85"/>
              <a:gd name="T77" fmla="*/ 4 h 13"/>
              <a:gd name="T78" fmla="*/ 85 w 85"/>
              <a:gd name="T79" fmla="*/ 2 h 13"/>
              <a:gd name="T80" fmla="*/ 85 w 85"/>
              <a:gd name="T81" fmla="*/ 2 h 13"/>
              <a:gd name="T82" fmla="*/ 84 w 85"/>
              <a:gd name="T83" fmla="*/ 2 h 13"/>
              <a:gd name="T84" fmla="*/ 78 w 85"/>
              <a:gd name="T85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5" h="13">
                <a:moveTo>
                  <a:pt x="78" y="0"/>
                </a:moveTo>
                <a:lnTo>
                  <a:pt x="78" y="0"/>
                </a:lnTo>
                <a:lnTo>
                  <a:pt x="78" y="0"/>
                </a:lnTo>
                <a:lnTo>
                  <a:pt x="78" y="0"/>
                </a:lnTo>
                <a:lnTo>
                  <a:pt x="59" y="2"/>
                </a:lnTo>
                <a:lnTo>
                  <a:pt x="59" y="2"/>
                </a:lnTo>
                <a:lnTo>
                  <a:pt x="54" y="2"/>
                </a:lnTo>
                <a:lnTo>
                  <a:pt x="49" y="4"/>
                </a:lnTo>
                <a:lnTo>
                  <a:pt x="38" y="7"/>
                </a:lnTo>
                <a:lnTo>
                  <a:pt x="38" y="7"/>
                </a:lnTo>
                <a:lnTo>
                  <a:pt x="38" y="7"/>
                </a:lnTo>
                <a:lnTo>
                  <a:pt x="38" y="7"/>
                </a:lnTo>
                <a:lnTo>
                  <a:pt x="24" y="6"/>
                </a:lnTo>
                <a:lnTo>
                  <a:pt x="24" y="6"/>
                </a:lnTo>
                <a:lnTo>
                  <a:pt x="21" y="6"/>
                </a:lnTo>
                <a:lnTo>
                  <a:pt x="21" y="6"/>
                </a:lnTo>
                <a:lnTo>
                  <a:pt x="21" y="6"/>
                </a:lnTo>
                <a:lnTo>
                  <a:pt x="21" y="6"/>
                </a:lnTo>
                <a:lnTo>
                  <a:pt x="17" y="6"/>
                </a:lnTo>
                <a:lnTo>
                  <a:pt x="17" y="6"/>
                </a:lnTo>
                <a:lnTo>
                  <a:pt x="12" y="4"/>
                </a:lnTo>
                <a:lnTo>
                  <a:pt x="12" y="4"/>
                </a:lnTo>
                <a:lnTo>
                  <a:pt x="7" y="4"/>
                </a:lnTo>
                <a:lnTo>
                  <a:pt x="7" y="4"/>
                </a:lnTo>
                <a:lnTo>
                  <a:pt x="2" y="6"/>
                </a:lnTo>
                <a:lnTo>
                  <a:pt x="0" y="7"/>
                </a:lnTo>
                <a:lnTo>
                  <a:pt x="2" y="9"/>
                </a:lnTo>
                <a:lnTo>
                  <a:pt x="7" y="11"/>
                </a:lnTo>
                <a:lnTo>
                  <a:pt x="7" y="11"/>
                </a:lnTo>
                <a:lnTo>
                  <a:pt x="16" y="13"/>
                </a:lnTo>
                <a:lnTo>
                  <a:pt x="23" y="13"/>
                </a:lnTo>
                <a:lnTo>
                  <a:pt x="23" y="13"/>
                </a:lnTo>
                <a:lnTo>
                  <a:pt x="30" y="13"/>
                </a:lnTo>
                <a:lnTo>
                  <a:pt x="30" y="13"/>
                </a:lnTo>
                <a:lnTo>
                  <a:pt x="38" y="9"/>
                </a:lnTo>
                <a:lnTo>
                  <a:pt x="49" y="7"/>
                </a:lnTo>
                <a:lnTo>
                  <a:pt x="49" y="7"/>
                </a:lnTo>
                <a:lnTo>
                  <a:pt x="75" y="4"/>
                </a:lnTo>
                <a:lnTo>
                  <a:pt x="75" y="4"/>
                </a:lnTo>
                <a:lnTo>
                  <a:pt x="85" y="2"/>
                </a:lnTo>
                <a:lnTo>
                  <a:pt x="85" y="2"/>
                </a:lnTo>
                <a:lnTo>
                  <a:pt x="84" y="2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02" name="Freeform 85">
            <a:extLst>
              <a:ext uri="{FF2B5EF4-FFF2-40B4-BE49-F238E27FC236}">
                <a16:creationId xmlns:a16="http://schemas.microsoft.com/office/drawing/2014/main" id="{8DD33869-C239-4EF7-9BAC-FB919823151A}"/>
              </a:ext>
            </a:extLst>
          </p:cNvPr>
          <p:cNvSpPr>
            <a:spLocks/>
          </p:cNvSpPr>
          <p:nvPr/>
        </p:nvSpPr>
        <p:spPr bwMode="auto">
          <a:xfrm>
            <a:off x="8693150" y="5072063"/>
            <a:ext cx="225425" cy="63500"/>
          </a:xfrm>
          <a:custGeom>
            <a:avLst/>
            <a:gdLst>
              <a:gd name="T0" fmla="*/ 27 w 142"/>
              <a:gd name="T1" fmla="*/ 0 h 40"/>
              <a:gd name="T2" fmla="*/ 20 w 142"/>
              <a:gd name="T3" fmla="*/ 1 h 40"/>
              <a:gd name="T4" fmla="*/ 11 w 142"/>
              <a:gd name="T5" fmla="*/ 1 h 40"/>
              <a:gd name="T6" fmla="*/ 7 w 142"/>
              <a:gd name="T7" fmla="*/ 3 h 40"/>
              <a:gd name="T8" fmla="*/ 4 w 142"/>
              <a:gd name="T9" fmla="*/ 7 h 40"/>
              <a:gd name="T10" fmla="*/ 0 w 142"/>
              <a:gd name="T11" fmla="*/ 15 h 40"/>
              <a:gd name="T12" fmla="*/ 7 w 142"/>
              <a:gd name="T13" fmla="*/ 15 h 40"/>
              <a:gd name="T14" fmla="*/ 13 w 142"/>
              <a:gd name="T15" fmla="*/ 17 h 40"/>
              <a:gd name="T16" fmla="*/ 13 w 142"/>
              <a:gd name="T17" fmla="*/ 21 h 40"/>
              <a:gd name="T18" fmla="*/ 13 w 142"/>
              <a:gd name="T19" fmla="*/ 22 h 40"/>
              <a:gd name="T20" fmla="*/ 25 w 142"/>
              <a:gd name="T21" fmla="*/ 26 h 40"/>
              <a:gd name="T22" fmla="*/ 35 w 142"/>
              <a:gd name="T23" fmla="*/ 29 h 40"/>
              <a:gd name="T24" fmla="*/ 44 w 142"/>
              <a:gd name="T25" fmla="*/ 31 h 40"/>
              <a:gd name="T26" fmla="*/ 56 w 142"/>
              <a:gd name="T27" fmla="*/ 28 h 40"/>
              <a:gd name="T28" fmla="*/ 58 w 142"/>
              <a:gd name="T29" fmla="*/ 28 h 40"/>
              <a:gd name="T30" fmla="*/ 61 w 142"/>
              <a:gd name="T31" fmla="*/ 29 h 40"/>
              <a:gd name="T32" fmla="*/ 74 w 142"/>
              <a:gd name="T33" fmla="*/ 35 h 40"/>
              <a:gd name="T34" fmla="*/ 84 w 142"/>
              <a:gd name="T35" fmla="*/ 38 h 40"/>
              <a:gd name="T36" fmla="*/ 100 w 142"/>
              <a:gd name="T37" fmla="*/ 38 h 40"/>
              <a:gd name="T38" fmla="*/ 112 w 142"/>
              <a:gd name="T39" fmla="*/ 38 h 40"/>
              <a:gd name="T40" fmla="*/ 121 w 142"/>
              <a:gd name="T41" fmla="*/ 38 h 40"/>
              <a:gd name="T42" fmla="*/ 133 w 142"/>
              <a:gd name="T43" fmla="*/ 38 h 40"/>
              <a:gd name="T44" fmla="*/ 138 w 142"/>
              <a:gd name="T45" fmla="*/ 40 h 40"/>
              <a:gd name="T46" fmla="*/ 142 w 142"/>
              <a:gd name="T47" fmla="*/ 36 h 40"/>
              <a:gd name="T48" fmla="*/ 133 w 142"/>
              <a:gd name="T49" fmla="*/ 29 h 40"/>
              <a:gd name="T50" fmla="*/ 123 w 142"/>
              <a:gd name="T51" fmla="*/ 24 h 40"/>
              <a:gd name="T52" fmla="*/ 114 w 142"/>
              <a:gd name="T53" fmla="*/ 19 h 40"/>
              <a:gd name="T54" fmla="*/ 105 w 142"/>
              <a:gd name="T55" fmla="*/ 15 h 40"/>
              <a:gd name="T56" fmla="*/ 82 w 142"/>
              <a:gd name="T57" fmla="*/ 10 h 40"/>
              <a:gd name="T58" fmla="*/ 82 w 142"/>
              <a:gd name="T59" fmla="*/ 10 h 40"/>
              <a:gd name="T60" fmla="*/ 81 w 142"/>
              <a:gd name="T61" fmla="*/ 10 h 40"/>
              <a:gd name="T62" fmla="*/ 81 w 142"/>
              <a:gd name="T63" fmla="*/ 12 h 40"/>
              <a:gd name="T64" fmla="*/ 75 w 142"/>
              <a:gd name="T65" fmla="*/ 15 h 40"/>
              <a:gd name="T66" fmla="*/ 68 w 142"/>
              <a:gd name="T67" fmla="*/ 14 h 40"/>
              <a:gd name="T68" fmla="*/ 56 w 142"/>
              <a:gd name="T69" fmla="*/ 14 h 40"/>
              <a:gd name="T70" fmla="*/ 56 w 142"/>
              <a:gd name="T71" fmla="*/ 14 h 40"/>
              <a:gd name="T72" fmla="*/ 54 w 142"/>
              <a:gd name="T73" fmla="*/ 14 h 40"/>
              <a:gd name="T74" fmla="*/ 51 w 142"/>
              <a:gd name="T75" fmla="*/ 14 h 40"/>
              <a:gd name="T76" fmla="*/ 46 w 142"/>
              <a:gd name="T77" fmla="*/ 10 h 40"/>
              <a:gd name="T78" fmla="*/ 28 w 142"/>
              <a:gd name="T79" fmla="*/ 0 h 40"/>
              <a:gd name="T80" fmla="*/ 27 w 142"/>
              <a:gd name="T81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2" h="40">
                <a:moveTo>
                  <a:pt x="27" y="0"/>
                </a:moveTo>
                <a:lnTo>
                  <a:pt x="27" y="0"/>
                </a:lnTo>
                <a:lnTo>
                  <a:pt x="21" y="1"/>
                </a:lnTo>
                <a:lnTo>
                  <a:pt x="20" y="1"/>
                </a:lnTo>
                <a:lnTo>
                  <a:pt x="20" y="1"/>
                </a:lnTo>
                <a:lnTo>
                  <a:pt x="11" y="1"/>
                </a:lnTo>
                <a:lnTo>
                  <a:pt x="11" y="1"/>
                </a:lnTo>
                <a:lnTo>
                  <a:pt x="7" y="3"/>
                </a:lnTo>
                <a:lnTo>
                  <a:pt x="4" y="7"/>
                </a:lnTo>
                <a:lnTo>
                  <a:pt x="4" y="7"/>
                </a:lnTo>
                <a:lnTo>
                  <a:pt x="2" y="12"/>
                </a:lnTo>
                <a:lnTo>
                  <a:pt x="0" y="15"/>
                </a:lnTo>
                <a:lnTo>
                  <a:pt x="2" y="15"/>
                </a:lnTo>
                <a:lnTo>
                  <a:pt x="7" y="15"/>
                </a:lnTo>
                <a:lnTo>
                  <a:pt x="7" y="15"/>
                </a:lnTo>
                <a:lnTo>
                  <a:pt x="13" y="17"/>
                </a:lnTo>
                <a:lnTo>
                  <a:pt x="14" y="19"/>
                </a:lnTo>
                <a:lnTo>
                  <a:pt x="13" y="21"/>
                </a:lnTo>
                <a:lnTo>
                  <a:pt x="13" y="21"/>
                </a:lnTo>
                <a:lnTo>
                  <a:pt x="13" y="22"/>
                </a:lnTo>
                <a:lnTo>
                  <a:pt x="13" y="22"/>
                </a:lnTo>
                <a:lnTo>
                  <a:pt x="25" y="26"/>
                </a:lnTo>
                <a:lnTo>
                  <a:pt x="25" y="26"/>
                </a:lnTo>
                <a:lnTo>
                  <a:pt x="35" y="29"/>
                </a:lnTo>
                <a:lnTo>
                  <a:pt x="44" y="31"/>
                </a:lnTo>
                <a:lnTo>
                  <a:pt x="44" y="31"/>
                </a:lnTo>
                <a:lnTo>
                  <a:pt x="53" y="29"/>
                </a:lnTo>
                <a:lnTo>
                  <a:pt x="56" y="28"/>
                </a:lnTo>
                <a:lnTo>
                  <a:pt x="56" y="28"/>
                </a:lnTo>
                <a:lnTo>
                  <a:pt x="58" y="28"/>
                </a:lnTo>
                <a:lnTo>
                  <a:pt x="58" y="28"/>
                </a:lnTo>
                <a:lnTo>
                  <a:pt x="61" y="29"/>
                </a:lnTo>
                <a:lnTo>
                  <a:pt x="67" y="31"/>
                </a:lnTo>
                <a:lnTo>
                  <a:pt x="74" y="35"/>
                </a:lnTo>
                <a:lnTo>
                  <a:pt x="84" y="38"/>
                </a:lnTo>
                <a:lnTo>
                  <a:pt x="84" y="38"/>
                </a:lnTo>
                <a:lnTo>
                  <a:pt x="100" y="38"/>
                </a:lnTo>
                <a:lnTo>
                  <a:pt x="100" y="38"/>
                </a:lnTo>
                <a:lnTo>
                  <a:pt x="112" y="38"/>
                </a:lnTo>
                <a:lnTo>
                  <a:pt x="112" y="38"/>
                </a:lnTo>
                <a:lnTo>
                  <a:pt x="121" y="38"/>
                </a:lnTo>
                <a:lnTo>
                  <a:pt x="121" y="38"/>
                </a:lnTo>
                <a:lnTo>
                  <a:pt x="133" y="38"/>
                </a:lnTo>
                <a:lnTo>
                  <a:pt x="133" y="38"/>
                </a:lnTo>
                <a:lnTo>
                  <a:pt x="138" y="40"/>
                </a:lnTo>
                <a:lnTo>
                  <a:pt x="138" y="40"/>
                </a:lnTo>
                <a:lnTo>
                  <a:pt x="142" y="40"/>
                </a:lnTo>
                <a:lnTo>
                  <a:pt x="142" y="36"/>
                </a:lnTo>
                <a:lnTo>
                  <a:pt x="133" y="29"/>
                </a:lnTo>
                <a:lnTo>
                  <a:pt x="133" y="29"/>
                </a:lnTo>
                <a:lnTo>
                  <a:pt x="128" y="26"/>
                </a:lnTo>
                <a:lnTo>
                  <a:pt x="123" y="24"/>
                </a:lnTo>
                <a:lnTo>
                  <a:pt x="119" y="22"/>
                </a:lnTo>
                <a:lnTo>
                  <a:pt x="114" y="19"/>
                </a:lnTo>
                <a:lnTo>
                  <a:pt x="114" y="19"/>
                </a:lnTo>
                <a:lnTo>
                  <a:pt x="105" y="15"/>
                </a:lnTo>
                <a:lnTo>
                  <a:pt x="98" y="12"/>
                </a:lnTo>
                <a:lnTo>
                  <a:pt x="82" y="10"/>
                </a:lnTo>
                <a:lnTo>
                  <a:pt x="82" y="10"/>
                </a:lnTo>
                <a:lnTo>
                  <a:pt x="82" y="10"/>
                </a:lnTo>
                <a:lnTo>
                  <a:pt x="82" y="10"/>
                </a:lnTo>
                <a:lnTo>
                  <a:pt x="81" y="10"/>
                </a:lnTo>
                <a:lnTo>
                  <a:pt x="81" y="12"/>
                </a:lnTo>
                <a:lnTo>
                  <a:pt x="81" y="12"/>
                </a:lnTo>
                <a:lnTo>
                  <a:pt x="81" y="14"/>
                </a:lnTo>
                <a:lnTo>
                  <a:pt x="75" y="15"/>
                </a:lnTo>
                <a:lnTo>
                  <a:pt x="75" y="15"/>
                </a:lnTo>
                <a:lnTo>
                  <a:pt x="68" y="14"/>
                </a:lnTo>
                <a:lnTo>
                  <a:pt x="68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4" y="14"/>
                </a:lnTo>
                <a:lnTo>
                  <a:pt x="54" y="14"/>
                </a:lnTo>
                <a:lnTo>
                  <a:pt x="51" y="14"/>
                </a:lnTo>
                <a:lnTo>
                  <a:pt x="46" y="10"/>
                </a:lnTo>
                <a:lnTo>
                  <a:pt x="46" y="10"/>
                </a:lnTo>
                <a:lnTo>
                  <a:pt x="35" y="3"/>
                </a:lnTo>
                <a:lnTo>
                  <a:pt x="28" y="0"/>
                </a:lnTo>
                <a:lnTo>
                  <a:pt x="28" y="0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03" name="Freeform 86">
            <a:extLst>
              <a:ext uri="{FF2B5EF4-FFF2-40B4-BE49-F238E27FC236}">
                <a16:creationId xmlns:a16="http://schemas.microsoft.com/office/drawing/2014/main" id="{5D5AA171-65A7-45B2-91A5-4CECC25A528D}"/>
              </a:ext>
            </a:extLst>
          </p:cNvPr>
          <p:cNvSpPr>
            <a:spLocks/>
          </p:cNvSpPr>
          <p:nvPr/>
        </p:nvSpPr>
        <p:spPr bwMode="auto">
          <a:xfrm>
            <a:off x="9926638" y="5013325"/>
            <a:ext cx="49213" cy="47625"/>
          </a:xfrm>
          <a:custGeom>
            <a:avLst/>
            <a:gdLst>
              <a:gd name="T0" fmla="*/ 1 w 31"/>
              <a:gd name="T1" fmla="*/ 0 h 30"/>
              <a:gd name="T2" fmla="*/ 1 w 31"/>
              <a:gd name="T3" fmla="*/ 0 h 30"/>
              <a:gd name="T4" fmla="*/ 0 w 31"/>
              <a:gd name="T5" fmla="*/ 0 h 30"/>
              <a:gd name="T6" fmla="*/ 0 w 31"/>
              <a:gd name="T7" fmla="*/ 2 h 30"/>
              <a:gd name="T8" fmla="*/ 1 w 31"/>
              <a:gd name="T9" fmla="*/ 7 h 30"/>
              <a:gd name="T10" fmla="*/ 1 w 31"/>
              <a:gd name="T11" fmla="*/ 7 h 30"/>
              <a:gd name="T12" fmla="*/ 10 w 31"/>
              <a:gd name="T13" fmla="*/ 19 h 30"/>
              <a:gd name="T14" fmla="*/ 10 w 31"/>
              <a:gd name="T15" fmla="*/ 19 h 30"/>
              <a:gd name="T16" fmla="*/ 14 w 31"/>
              <a:gd name="T17" fmla="*/ 24 h 30"/>
              <a:gd name="T18" fmla="*/ 19 w 31"/>
              <a:gd name="T19" fmla="*/ 26 h 30"/>
              <a:gd name="T20" fmla="*/ 29 w 31"/>
              <a:gd name="T21" fmla="*/ 30 h 30"/>
              <a:gd name="T22" fmla="*/ 29 w 31"/>
              <a:gd name="T23" fmla="*/ 30 h 30"/>
              <a:gd name="T24" fmla="*/ 31 w 31"/>
              <a:gd name="T25" fmla="*/ 30 h 30"/>
              <a:gd name="T26" fmla="*/ 31 w 31"/>
              <a:gd name="T27" fmla="*/ 30 h 30"/>
              <a:gd name="T28" fmla="*/ 31 w 31"/>
              <a:gd name="T29" fmla="*/ 30 h 30"/>
              <a:gd name="T30" fmla="*/ 29 w 31"/>
              <a:gd name="T31" fmla="*/ 28 h 30"/>
              <a:gd name="T32" fmla="*/ 24 w 31"/>
              <a:gd name="T33" fmla="*/ 21 h 30"/>
              <a:gd name="T34" fmla="*/ 24 w 31"/>
              <a:gd name="T35" fmla="*/ 21 h 30"/>
              <a:gd name="T36" fmla="*/ 19 w 31"/>
              <a:gd name="T37" fmla="*/ 14 h 30"/>
              <a:gd name="T38" fmla="*/ 14 w 31"/>
              <a:gd name="T39" fmla="*/ 5 h 30"/>
              <a:gd name="T40" fmla="*/ 14 w 31"/>
              <a:gd name="T41" fmla="*/ 5 h 30"/>
              <a:gd name="T42" fmla="*/ 7 w 31"/>
              <a:gd name="T43" fmla="*/ 2 h 30"/>
              <a:gd name="T44" fmla="*/ 1 w 31"/>
              <a:gd name="T45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1" h="30">
                <a:moveTo>
                  <a:pt x="1" y="0"/>
                </a:moveTo>
                <a:lnTo>
                  <a:pt x="1" y="0"/>
                </a:lnTo>
                <a:lnTo>
                  <a:pt x="0" y="0"/>
                </a:lnTo>
                <a:lnTo>
                  <a:pt x="0" y="2"/>
                </a:lnTo>
                <a:lnTo>
                  <a:pt x="1" y="7"/>
                </a:lnTo>
                <a:lnTo>
                  <a:pt x="1" y="7"/>
                </a:lnTo>
                <a:lnTo>
                  <a:pt x="10" y="19"/>
                </a:lnTo>
                <a:lnTo>
                  <a:pt x="10" y="19"/>
                </a:lnTo>
                <a:lnTo>
                  <a:pt x="14" y="24"/>
                </a:lnTo>
                <a:lnTo>
                  <a:pt x="19" y="26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1" y="30"/>
                </a:lnTo>
                <a:lnTo>
                  <a:pt x="29" y="28"/>
                </a:lnTo>
                <a:lnTo>
                  <a:pt x="24" y="21"/>
                </a:lnTo>
                <a:lnTo>
                  <a:pt x="24" y="21"/>
                </a:lnTo>
                <a:lnTo>
                  <a:pt x="19" y="14"/>
                </a:lnTo>
                <a:lnTo>
                  <a:pt x="14" y="5"/>
                </a:lnTo>
                <a:lnTo>
                  <a:pt x="14" y="5"/>
                </a:lnTo>
                <a:lnTo>
                  <a:pt x="7" y="2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04" name="Freeform 87">
            <a:extLst>
              <a:ext uri="{FF2B5EF4-FFF2-40B4-BE49-F238E27FC236}">
                <a16:creationId xmlns:a16="http://schemas.microsoft.com/office/drawing/2014/main" id="{CD7913A9-7263-4252-A6D4-040D3D0A668F}"/>
              </a:ext>
            </a:extLst>
          </p:cNvPr>
          <p:cNvSpPr>
            <a:spLocks/>
          </p:cNvSpPr>
          <p:nvPr/>
        </p:nvSpPr>
        <p:spPr bwMode="auto">
          <a:xfrm>
            <a:off x="9785350" y="4991100"/>
            <a:ext cx="101600" cy="63500"/>
          </a:xfrm>
          <a:custGeom>
            <a:avLst/>
            <a:gdLst>
              <a:gd name="T0" fmla="*/ 52 w 64"/>
              <a:gd name="T1" fmla="*/ 0 h 40"/>
              <a:gd name="T2" fmla="*/ 52 w 64"/>
              <a:gd name="T3" fmla="*/ 0 h 40"/>
              <a:gd name="T4" fmla="*/ 52 w 64"/>
              <a:gd name="T5" fmla="*/ 2 h 40"/>
              <a:gd name="T6" fmla="*/ 50 w 64"/>
              <a:gd name="T7" fmla="*/ 4 h 40"/>
              <a:gd name="T8" fmla="*/ 50 w 64"/>
              <a:gd name="T9" fmla="*/ 4 h 40"/>
              <a:gd name="T10" fmla="*/ 50 w 64"/>
              <a:gd name="T11" fmla="*/ 12 h 40"/>
              <a:gd name="T12" fmla="*/ 49 w 64"/>
              <a:gd name="T13" fmla="*/ 16 h 40"/>
              <a:gd name="T14" fmla="*/ 45 w 64"/>
              <a:gd name="T15" fmla="*/ 19 h 40"/>
              <a:gd name="T16" fmla="*/ 45 w 64"/>
              <a:gd name="T17" fmla="*/ 19 h 40"/>
              <a:gd name="T18" fmla="*/ 40 w 64"/>
              <a:gd name="T19" fmla="*/ 23 h 40"/>
              <a:gd name="T20" fmla="*/ 35 w 64"/>
              <a:gd name="T21" fmla="*/ 24 h 40"/>
              <a:gd name="T22" fmla="*/ 22 w 64"/>
              <a:gd name="T23" fmla="*/ 26 h 40"/>
              <a:gd name="T24" fmla="*/ 22 w 64"/>
              <a:gd name="T25" fmla="*/ 26 h 40"/>
              <a:gd name="T26" fmla="*/ 19 w 64"/>
              <a:gd name="T27" fmla="*/ 28 h 40"/>
              <a:gd name="T28" fmla="*/ 19 w 64"/>
              <a:gd name="T29" fmla="*/ 28 h 40"/>
              <a:gd name="T30" fmla="*/ 15 w 64"/>
              <a:gd name="T31" fmla="*/ 26 h 40"/>
              <a:gd name="T32" fmla="*/ 10 w 64"/>
              <a:gd name="T33" fmla="*/ 24 h 40"/>
              <a:gd name="T34" fmla="*/ 10 w 64"/>
              <a:gd name="T35" fmla="*/ 24 h 40"/>
              <a:gd name="T36" fmla="*/ 7 w 64"/>
              <a:gd name="T37" fmla="*/ 24 h 40"/>
              <a:gd name="T38" fmla="*/ 7 w 64"/>
              <a:gd name="T39" fmla="*/ 24 h 40"/>
              <a:gd name="T40" fmla="*/ 0 w 64"/>
              <a:gd name="T41" fmla="*/ 26 h 40"/>
              <a:gd name="T42" fmla="*/ 0 w 64"/>
              <a:gd name="T43" fmla="*/ 28 h 40"/>
              <a:gd name="T44" fmla="*/ 1 w 64"/>
              <a:gd name="T45" fmla="*/ 31 h 40"/>
              <a:gd name="T46" fmla="*/ 1 w 64"/>
              <a:gd name="T47" fmla="*/ 31 h 40"/>
              <a:gd name="T48" fmla="*/ 7 w 64"/>
              <a:gd name="T49" fmla="*/ 37 h 40"/>
              <a:gd name="T50" fmla="*/ 10 w 64"/>
              <a:gd name="T51" fmla="*/ 38 h 40"/>
              <a:gd name="T52" fmla="*/ 17 w 64"/>
              <a:gd name="T53" fmla="*/ 40 h 40"/>
              <a:gd name="T54" fmla="*/ 17 w 64"/>
              <a:gd name="T55" fmla="*/ 40 h 40"/>
              <a:gd name="T56" fmla="*/ 21 w 64"/>
              <a:gd name="T57" fmla="*/ 40 h 40"/>
              <a:gd name="T58" fmla="*/ 21 w 64"/>
              <a:gd name="T59" fmla="*/ 40 h 40"/>
              <a:gd name="T60" fmla="*/ 31 w 64"/>
              <a:gd name="T61" fmla="*/ 38 h 40"/>
              <a:gd name="T62" fmla="*/ 40 w 64"/>
              <a:gd name="T63" fmla="*/ 35 h 40"/>
              <a:gd name="T64" fmla="*/ 56 w 64"/>
              <a:gd name="T65" fmla="*/ 28 h 40"/>
              <a:gd name="T66" fmla="*/ 56 w 64"/>
              <a:gd name="T67" fmla="*/ 28 h 40"/>
              <a:gd name="T68" fmla="*/ 61 w 64"/>
              <a:gd name="T69" fmla="*/ 26 h 40"/>
              <a:gd name="T70" fmla="*/ 64 w 64"/>
              <a:gd name="T71" fmla="*/ 21 h 40"/>
              <a:gd name="T72" fmla="*/ 64 w 64"/>
              <a:gd name="T73" fmla="*/ 14 h 40"/>
              <a:gd name="T74" fmla="*/ 64 w 64"/>
              <a:gd name="T75" fmla="*/ 14 h 40"/>
              <a:gd name="T76" fmla="*/ 64 w 64"/>
              <a:gd name="T77" fmla="*/ 11 h 40"/>
              <a:gd name="T78" fmla="*/ 61 w 64"/>
              <a:gd name="T79" fmla="*/ 7 h 40"/>
              <a:gd name="T80" fmla="*/ 57 w 64"/>
              <a:gd name="T81" fmla="*/ 2 h 40"/>
              <a:gd name="T82" fmla="*/ 52 w 64"/>
              <a:gd name="T83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4" h="40">
                <a:moveTo>
                  <a:pt x="52" y="0"/>
                </a:moveTo>
                <a:lnTo>
                  <a:pt x="52" y="0"/>
                </a:lnTo>
                <a:lnTo>
                  <a:pt x="52" y="2"/>
                </a:lnTo>
                <a:lnTo>
                  <a:pt x="50" y="4"/>
                </a:lnTo>
                <a:lnTo>
                  <a:pt x="50" y="4"/>
                </a:lnTo>
                <a:lnTo>
                  <a:pt x="50" y="12"/>
                </a:lnTo>
                <a:lnTo>
                  <a:pt x="49" y="16"/>
                </a:lnTo>
                <a:lnTo>
                  <a:pt x="45" y="19"/>
                </a:lnTo>
                <a:lnTo>
                  <a:pt x="45" y="19"/>
                </a:lnTo>
                <a:lnTo>
                  <a:pt x="40" y="23"/>
                </a:lnTo>
                <a:lnTo>
                  <a:pt x="35" y="24"/>
                </a:lnTo>
                <a:lnTo>
                  <a:pt x="22" y="26"/>
                </a:lnTo>
                <a:lnTo>
                  <a:pt x="22" y="26"/>
                </a:lnTo>
                <a:lnTo>
                  <a:pt x="19" y="28"/>
                </a:lnTo>
                <a:lnTo>
                  <a:pt x="19" y="28"/>
                </a:lnTo>
                <a:lnTo>
                  <a:pt x="15" y="26"/>
                </a:lnTo>
                <a:lnTo>
                  <a:pt x="10" y="24"/>
                </a:lnTo>
                <a:lnTo>
                  <a:pt x="10" y="24"/>
                </a:lnTo>
                <a:lnTo>
                  <a:pt x="7" y="24"/>
                </a:lnTo>
                <a:lnTo>
                  <a:pt x="7" y="24"/>
                </a:lnTo>
                <a:lnTo>
                  <a:pt x="0" y="26"/>
                </a:lnTo>
                <a:lnTo>
                  <a:pt x="0" y="28"/>
                </a:lnTo>
                <a:lnTo>
                  <a:pt x="1" y="31"/>
                </a:lnTo>
                <a:lnTo>
                  <a:pt x="1" y="31"/>
                </a:lnTo>
                <a:lnTo>
                  <a:pt x="7" y="37"/>
                </a:lnTo>
                <a:lnTo>
                  <a:pt x="10" y="38"/>
                </a:lnTo>
                <a:lnTo>
                  <a:pt x="17" y="40"/>
                </a:lnTo>
                <a:lnTo>
                  <a:pt x="17" y="40"/>
                </a:lnTo>
                <a:lnTo>
                  <a:pt x="21" y="40"/>
                </a:lnTo>
                <a:lnTo>
                  <a:pt x="21" y="40"/>
                </a:lnTo>
                <a:lnTo>
                  <a:pt x="31" y="38"/>
                </a:lnTo>
                <a:lnTo>
                  <a:pt x="40" y="35"/>
                </a:lnTo>
                <a:lnTo>
                  <a:pt x="56" y="28"/>
                </a:lnTo>
                <a:lnTo>
                  <a:pt x="56" y="28"/>
                </a:lnTo>
                <a:lnTo>
                  <a:pt x="61" y="26"/>
                </a:lnTo>
                <a:lnTo>
                  <a:pt x="64" y="21"/>
                </a:lnTo>
                <a:lnTo>
                  <a:pt x="64" y="14"/>
                </a:lnTo>
                <a:lnTo>
                  <a:pt x="64" y="14"/>
                </a:lnTo>
                <a:lnTo>
                  <a:pt x="64" y="11"/>
                </a:lnTo>
                <a:lnTo>
                  <a:pt x="61" y="7"/>
                </a:lnTo>
                <a:lnTo>
                  <a:pt x="57" y="2"/>
                </a:lnTo>
                <a:lnTo>
                  <a:pt x="5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05" name="Freeform 88">
            <a:extLst>
              <a:ext uri="{FF2B5EF4-FFF2-40B4-BE49-F238E27FC236}">
                <a16:creationId xmlns:a16="http://schemas.microsoft.com/office/drawing/2014/main" id="{3F1192DD-0D83-4ADB-9354-79C758A0643C}"/>
              </a:ext>
            </a:extLst>
          </p:cNvPr>
          <p:cNvSpPr>
            <a:spLocks/>
          </p:cNvSpPr>
          <p:nvPr/>
        </p:nvSpPr>
        <p:spPr bwMode="auto">
          <a:xfrm>
            <a:off x="9194800" y="4987925"/>
            <a:ext cx="52388" cy="30163"/>
          </a:xfrm>
          <a:custGeom>
            <a:avLst/>
            <a:gdLst>
              <a:gd name="T0" fmla="*/ 7 w 33"/>
              <a:gd name="T1" fmla="*/ 0 h 19"/>
              <a:gd name="T2" fmla="*/ 7 w 33"/>
              <a:gd name="T3" fmla="*/ 0 h 19"/>
              <a:gd name="T4" fmla="*/ 4 w 33"/>
              <a:gd name="T5" fmla="*/ 0 h 19"/>
              <a:gd name="T6" fmla="*/ 2 w 33"/>
              <a:gd name="T7" fmla="*/ 2 h 19"/>
              <a:gd name="T8" fmla="*/ 0 w 33"/>
              <a:gd name="T9" fmla="*/ 4 h 19"/>
              <a:gd name="T10" fmla="*/ 0 w 33"/>
              <a:gd name="T11" fmla="*/ 7 h 19"/>
              <a:gd name="T12" fmla="*/ 0 w 33"/>
              <a:gd name="T13" fmla="*/ 7 h 19"/>
              <a:gd name="T14" fmla="*/ 0 w 33"/>
              <a:gd name="T15" fmla="*/ 13 h 19"/>
              <a:gd name="T16" fmla="*/ 0 w 33"/>
              <a:gd name="T17" fmla="*/ 16 h 19"/>
              <a:gd name="T18" fmla="*/ 5 w 33"/>
              <a:gd name="T19" fmla="*/ 18 h 19"/>
              <a:gd name="T20" fmla="*/ 14 w 33"/>
              <a:gd name="T21" fmla="*/ 19 h 19"/>
              <a:gd name="T22" fmla="*/ 14 w 33"/>
              <a:gd name="T23" fmla="*/ 19 h 19"/>
              <a:gd name="T24" fmla="*/ 25 w 33"/>
              <a:gd name="T25" fmla="*/ 18 h 19"/>
              <a:gd name="T26" fmla="*/ 28 w 33"/>
              <a:gd name="T27" fmla="*/ 16 h 19"/>
              <a:gd name="T28" fmla="*/ 32 w 33"/>
              <a:gd name="T29" fmla="*/ 14 h 19"/>
              <a:gd name="T30" fmla="*/ 33 w 33"/>
              <a:gd name="T31" fmla="*/ 13 h 19"/>
              <a:gd name="T32" fmla="*/ 32 w 33"/>
              <a:gd name="T33" fmla="*/ 9 h 19"/>
              <a:gd name="T34" fmla="*/ 28 w 33"/>
              <a:gd name="T35" fmla="*/ 6 h 19"/>
              <a:gd name="T36" fmla="*/ 19 w 33"/>
              <a:gd name="T37" fmla="*/ 2 h 19"/>
              <a:gd name="T38" fmla="*/ 19 w 33"/>
              <a:gd name="T39" fmla="*/ 2 h 19"/>
              <a:gd name="T40" fmla="*/ 12 w 33"/>
              <a:gd name="T41" fmla="*/ 0 h 19"/>
              <a:gd name="T42" fmla="*/ 7 w 33"/>
              <a:gd name="T4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3" h="19">
                <a:moveTo>
                  <a:pt x="7" y="0"/>
                </a:moveTo>
                <a:lnTo>
                  <a:pt x="7" y="0"/>
                </a:lnTo>
                <a:lnTo>
                  <a:pt x="4" y="0"/>
                </a:lnTo>
                <a:lnTo>
                  <a:pt x="2" y="2"/>
                </a:lnTo>
                <a:lnTo>
                  <a:pt x="0" y="4"/>
                </a:lnTo>
                <a:lnTo>
                  <a:pt x="0" y="7"/>
                </a:lnTo>
                <a:lnTo>
                  <a:pt x="0" y="7"/>
                </a:lnTo>
                <a:lnTo>
                  <a:pt x="0" y="13"/>
                </a:lnTo>
                <a:lnTo>
                  <a:pt x="0" y="16"/>
                </a:lnTo>
                <a:lnTo>
                  <a:pt x="5" y="18"/>
                </a:lnTo>
                <a:lnTo>
                  <a:pt x="14" y="19"/>
                </a:lnTo>
                <a:lnTo>
                  <a:pt x="14" y="19"/>
                </a:lnTo>
                <a:lnTo>
                  <a:pt x="25" y="18"/>
                </a:lnTo>
                <a:lnTo>
                  <a:pt x="28" y="16"/>
                </a:lnTo>
                <a:lnTo>
                  <a:pt x="32" y="14"/>
                </a:lnTo>
                <a:lnTo>
                  <a:pt x="33" y="13"/>
                </a:lnTo>
                <a:lnTo>
                  <a:pt x="32" y="9"/>
                </a:lnTo>
                <a:lnTo>
                  <a:pt x="28" y="6"/>
                </a:lnTo>
                <a:lnTo>
                  <a:pt x="19" y="2"/>
                </a:lnTo>
                <a:lnTo>
                  <a:pt x="19" y="2"/>
                </a:lnTo>
                <a:lnTo>
                  <a:pt x="12" y="0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06" name="Freeform 89">
            <a:extLst>
              <a:ext uri="{FF2B5EF4-FFF2-40B4-BE49-F238E27FC236}">
                <a16:creationId xmlns:a16="http://schemas.microsoft.com/office/drawing/2014/main" id="{6DEAE2BC-81EE-4685-A193-391C7FAEF552}"/>
              </a:ext>
            </a:extLst>
          </p:cNvPr>
          <p:cNvSpPr>
            <a:spLocks/>
          </p:cNvSpPr>
          <p:nvPr/>
        </p:nvSpPr>
        <p:spPr bwMode="auto">
          <a:xfrm>
            <a:off x="9261475" y="4976813"/>
            <a:ext cx="96838" cy="41275"/>
          </a:xfrm>
          <a:custGeom>
            <a:avLst/>
            <a:gdLst>
              <a:gd name="T0" fmla="*/ 28 w 61"/>
              <a:gd name="T1" fmla="*/ 0 h 26"/>
              <a:gd name="T2" fmla="*/ 28 w 61"/>
              <a:gd name="T3" fmla="*/ 0 h 26"/>
              <a:gd name="T4" fmla="*/ 17 w 61"/>
              <a:gd name="T5" fmla="*/ 0 h 26"/>
              <a:gd name="T6" fmla="*/ 5 w 61"/>
              <a:gd name="T7" fmla="*/ 4 h 26"/>
              <a:gd name="T8" fmla="*/ 5 w 61"/>
              <a:gd name="T9" fmla="*/ 4 h 26"/>
              <a:gd name="T10" fmla="*/ 4 w 61"/>
              <a:gd name="T11" fmla="*/ 7 h 26"/>
              <a:gd name="T12" fmla="*/ 2 w 61"/>
              <a:gd name="T13" fmla="*/ 13 h 26"/>
              <a:gd name="T14" fmla="*/ 0 w 61"/>
              <a:gd name="T15" fmla="*/ 18 h 26"/>
              <a:gd name="T16" fmla="*/ 0 w 61"/>
              <a:gd name="T17" fmla="*/ 23 h 26"/>
              <a:gd name="T18" fmla="*/ 0 w 61"/>
              <a:gd name="T19" fmla="*/ 23 h 26"/>
              <a:gd name="T20" fmla="*/ 2 w 61"/>
              <a:gd name="T21" fmla="*/ 26 h 26"/>
              <a:gd name="T22" fmla="*/ 4 w 61"/>
              <a:gd name="T23" fmla="*/ 26 h 26"/>
              <a:gd name="T24" fmla="*/ 4 w 61"/>
              <a:gd name="T25" fmla="*/ 26 h 26"/>
              <a:gd name="T26" fmla="*/ 12 w 61"/>
              <a:gd name="T27" fmla="*/ 25 h 26"/>
              <a:gd name="T28" fmla="*/ 12 w 61"/>
              <a:gd name="T29" fmla="*/ 25 h 26"/>
              <a:gd name="T30" fmla="*/ 17 w 61"/>
              <a:gd name="T31" fmla="*/ 23 h 26"/>
              <a:gd name="T32" fmla="*/ 21 w 61"/>
              <a:gd name="T33" fmla="*/ 20 h 26"/>
              <a:gd name="T34" fmla="*/ 24 w 61"/>
              <a:gd name="T35" fmla="*/ 18 h 26"/>
              <a:gd name="T36" fmla="*/ 30 w 61"/>
              <a:gd name="T37" fmla="*/ 16 h 26"/>
              <a:gd name="T38" fmla="*/ 30 w 61"/>
              <a:gd name="T39" fmla="*/ 16 h 26"/>
              <a:gd name="T40" fmla="*/ 31 w 61"/>
              <a:gd name="T41" fmla="*/ 16 h 26"/>
              <a:gd name="T42" fmla="*/ 31 w 61"/>
              <a:gd name="T43" fmla="*/ 16 h 26"/>
              <a:gd name="T44" fmla="*/ 40 w 61"/>
              <a:gd name="T45" fmla="*/ 16 h 26"/>
              <a:gd name="T46" fmla="*/ 51 w 61"/>
              <a:gd name="T47" fmla="*/ 20 h 26"/>
              <a:gd name="T48" fmla="*/ 61 w 61"/>
              <a:gd name="T49" fmla="*/ 23 h 26"/>
              <a:gd name="T50" fmla="*/ 61 w 61"/>
              <a:gd name="T51" fmla="*/ 23 h 26"/>
              <a:gd name="T52" fmla="*/ 61 w 61"/>
              <a:gd name="T53" fmla="*/ 21 h 26"/>
              <a:gd name="T54" fmla="*/ 61 w 61"/>
              <a:gd name="T55" fmla="*/ 20 h 26"/>
              <a:gd name="T56" fmla="*/ 58 w 61"/>
              <a:gd name="T57" fmla="*/ 14 h 26"/>
              <a:gd name="T58" fmla="*/ 49 w 61"/>
              <a:gd name="T59" fmla="*/ 7 h 26"/>
              <a:gd name="T60" fmla="*/ 49 w 61"/>
              <a:gd name="T61" fmla="*/ 7 h 26"/>
              <a:gd name="T62" fmla="*/ 38 w 61"/>
              <a:gd name="T63" fmla="*/ 2 h 26"/>
              <a:gd name="T64" fmla="*/ 28 w 61"/>
              <a:gd name="T6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1" h="26">
                <a:moveTo>
                  <a:pt x="28" y="0"/>
                </a:moveTo>
                <a:lnTo>
                  <a:pt x="28" y="0"/>
                </a:lnTo>
                <a:lnTo>
                  <a:pt x="17" y="0"/>
                </a:lnTo>
                <a:lnTo>
                  <a:pt x="5" y="4"/>
                </a:lnTo>
                <a:lnTo>
                  <a:pt x="5" y="4"/>
                </a:lnTo>
                <a:lnTo>
                  <a:pt x="4" y="7"/>
                </a:lnTo>
                <a:lnTo>
                  <a:pt x="2" y="13"/>
                </a:lnTo>
                <a:lnTo>
                  <a:pt x="0" y="18"/>
                </a:lnTo>
                <a:lnTo>
                  <a:pt x="0" y="23"/>
                </a:lnTo>
                <a:lnTo>
                  <a:pt x="0" y="23"/>
                </a:lnTo>
                <a:lnTo>
                  <a:pt x="2" y="26"/>
                </a:lnTo>
                <a:lnTo>
                  <a:pt x="4" y="26"/>
                </a:lnTo>
                <a:lnTo>
                  <a:pt x="4" y="26"/>
                </a:lnTo>
                <a:lnTo>
                  <a:pt x="12" y="25"/>
                </a:lnTo>
                <a:lnTo>
                  <a:pt x="12" y="25"/>
                </a:lnTo>
                <a:lnTo>
                  <a:pt x="17" y="23"/>
                </a:lnTo>
                <a:lnTo>
                  <a:pt x="21" y="20"/>
                </a:lnTo>
                <a:lnTo>
                  <a:pt x="24" y="18"/>
                </a:lnTo>
                <a:lnTo>
                  <a:pt x="30" y="16"/>
                </a:lnTo>
                <a:lnTo>
                  <a:pt x="30" y="16"/>
                </a:lnTo>
                <a:lnTo>
                  <a:pt x="31" y="16"/>
                </a:lnTo>
                <a:lnTo>
                  <a:pt x="31" y="16"/>
                </a:lnTo>
                <a:lnTo>
                  <a:pt x="40" y="16"/>
                </a:lnTo>
                <a:lnTo>
                  <a:pt x="51" y="20"/>
                </a:lnTo>
                <a:lnTo>
                  <a:pt x="61" y="23"/>
                </a:lnTo>
                <a:lnTo>
                  <a:pt x="61" y="23"/>
                </a:lnTo>
                <a:lnTo>
                  <a:pt x="61" y="21"/>
                </a:lnTo>
                <a:lnTo>
                  <a:pt x="61" y="20"/>
                </a:lnTo>
                <a:lnTo>
                  <a:pt x="58" y="14"/>
                </a:lnTo>
                <a:lnTo>
                  <a:pt x="49" y="7"/>
                </a:lnTo>
                <a:lnTo>
                  <a:pt x="49" y="7"/>
                </a:lnTo>
                <a:lnTo>
                  <a:pt x="38" y="2"/>
                </a:lnTo>
                <a:lnTo>
                  <a:pt x="2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07" name="Freeform 90">
            <a:extLst>
              <a:ext uri="{FF2B5EF4-FFF2-40B4-BE49-F238E27FC236}">
                <a16:creationId xmlns:a16="http://schemas.microsoft.com/office/drawing/2014/main" id="{CACF918C-B485-472F-A873-4420B351C203}"/>
              </a:ext>
            </a:extLst>
          </p:cNvPr>
          <p:cNvSpPr>
            <a:spLocks/>
          </p:cNvSpPr>
          <p:nvPr/>
        </p:nvSpPr>
        <p:spPr bwMode="auto">
          <a:xfrm>
            <a:off x="9344025" y="4921250"/>
            <a:ext cx="498475" cy="241300"/>
          </a:xfrm>
          <a:custGeom>
            <a:avLst/>
            <a:gdLst>
              <a:gd name="T0" fmla="*/ 32 w 314"/>
              <a:gd name="T1" fmla="*/ 0 h 152"/>
              <a:gd name="T2" fmla="*/ 14 w 314"/>
              <a:gd name="T3" fmla="*/ 4 h 152"/>
              <a:gd name="T4" fmla="*/ 4 w 314"/>
              <a:gd name="T5" fmla="*/ 7 h 152"/>
              <a:gd name="T6" fmla="*/ 2 w 314"/>
              <a:gd name="T7" fmla="*/ 13 h 152"/>
              <a:gd name="T8" fmla="*/ 11 w 314"/>
              <a:gd name="T9" fmla="*/ 14 h 152"/>
              <a:gd name="T10" fmla="*/ 28 w 314"/>
              <a:gd name="T11" fmla="*/ 21 h 152"/>
              <a:gd name="T12" fmla="*/ 46 w 314"/>
              <a:gd name="T13" fmla="*/ 25 h 152"/>
              <a:gd name="T14" fmla="*/ 46 w 314"/>
              <a:gd name="T15" fmla="*/ 28 h 152"/>
              <a:gd name="T16" fmla="*/ 33 w 314"/>
              <a:gd name="T17" fmla="*/ 32 h 152"/>
              <a:gd name="T18" fmla="*/ 30 w 314"/>
              <a:gd name="T19" fmla="*/ 37 h 152"/>
              <a:gd name="T20" fmla="*/ 35 w 314"/>
              <a:gd name="T21" fmla="*/ 42 h 152"/>
              <a:gd name="T22" fmla="*/ 40 w 314"/>
              <a:gd name="T23" fmla="*/ 46 h 152"/>
              <a:gd name="T24" fmla="*/ 56 w 314"/>
              <a:gd name="T25" fmla="*/ 51 h 152"/>
              <a:gd name="T26" fmla="*/ 74 w 314"/>
              <a:gd name="T27" fmla="*/ 60 h 152"/>
              <a:gd name="T28" fmla="*/ 91 w 314"/>
              <a:gd name="T29" fmla="*/ 67 h 152"/>
              <a:gd name="T30" fmla="*/ 109 w 314"/>
              <a:gd name="T31" fmla="*/ 72 h 152"/>
              <a:gd name="T32" fmla="*/ 115 w 314"/>
              <a:gd name="T33" fmla="*/ 77 h 152"/>
              <a:gd name="T34" fmla="*/ 119 w 314"/>
              <a:gd name="T35" fmla="*/ 84 h 152"/>
              <a:gd name="T36" fmla="*/ 126 w 314"/>
              <a:gd name="T37" fmla="*/ 100 h 152"/>
              <a:gd name="T38" fmla="*/ 121 w 314"/>
              <a:gd name="T39" fmla="*/ 105 h 152"/>
              <a:gd name="T40" fmla="*/ 109 w 314"/>
              <a:gd name="T41" fmla="*/ 114 h 152"/>
              <a:gd name="T42" fmla="*/ 105 w 314"/>
              <a:gd name="T43" fmla="*/ 117 h 152"/>
              <a:gd name="T44" fmla="*/ 107 w 314"/>
              <a:gd name="T45" fmla="*/ 117 h 152"/>
              <a:gd name="T46" fmla="*/ 140 w 314"/>
              <a:gd name="T47" fmla="*/ 121 h 152"/>
              <a:gd name="T48" fmla="*/ 147 w 314"/>
              <a:gd name="T49" fmla="*/ 121 h 152"/>
              <a:gd name="T50" fmla="*/ 150 w 314"/>
              <a:gd name="T51" fmla="*/ 124 h 152"/>
              <a:gd name="T52" fmla="*/ 152 w 314"/>
              <a:gd name="T53" fmla="*/ 130 h 152"/>
              <a:gd name="T54" fmla="*/ 157 w 314"/>
              <a:gd name="T55" fmla="*/ 133 h 152"/>
              <a:gd name="T56" fmla="*/ 164 w 314"/>
              <a:gd name="T57" fmla="*/ 133 h 152"/>
              <a:gd name="T58" fmla="*/ 191 w 314"/>
              <a:gd name="T59" fmla="*/ 128 h 152"/>
              <a:gd name="T60" fmla="*/ 204 w 314"/>
              <a:gd name="T61" fmla="*/ 116 h 152"/>
              <a:gd name="T62" fmla="*/ 210 w 314"/>
              <a:gd name="T63" fmla="*/ 110 h 152"/>
              <a:gd name="T64" fmla="*/ 213 w 314"/>
              <a:gd name="T65" fmla="*/ 109 h 152"/>
              <a:gd name="T66" fmla="*/ 236 w 314"/>
              <a:gd name="T67" fmla="*/ 114 h 152"/>
              <a:gd name="T68" fmla="*/ 243 w 314"/>
              <a:gd name="T69" fmla="*/ 117 h 152"/>
              <a:gd name="T70" fmla="*/ 259 w 314"/>
              <a:gd name="T71" fmla="*/ 128 h 152"/>
              <a:gd name="T72" fmla="*/ 278 w 314"/>
              <a:gd name="T73" fmla="*/ 140 h 152"/>
              <a:gd name="T74" fmla="*/ 286 w 314"/>
              <a:gd name="T75" fmla="*/ 143 h 152"/>
              <a:gd name="T76" fmla="*/ 314 w 314"/>
              <a:gd name="T77" fmla="*/ 152 h 152"/>
              <a:gd name="T78" fmla="*/ 313 w 314"/>
              <a:gd name="T79" fmla="*/ 150 h 152"/>
              <a:gd name="T80" fmla="*/ 307 w 314"/>
              <a:gd name="T81" fmla="*/ 145 h 152"/>
              <a:gd name="T82" fmla="*/ 278 w 314"/>
              <a:gd name="T83" fmla="*/ 116 h 152"/>
              <a:gd name="T84" fmla="*/ 266 w 314"/>
              <a:gd name="T85" fmla="*/ 103 h 152"/>
              <a:gd name="T86" fmla="*/ 239 w 314"/>
              <a:gd name="T87" fmla="*/ 81 h 152"/>
              <a:gd name="T88" fmla="*/ 236 w 314"/>
              <a:gd name="T89" fmla="*/ 72 h 152"/>
              <a:gd name="T90" fmla="*/ 217 w 314"/>
              <a:gd name="T91" fmla="*/ 53 h 152"/>
              <a:gd name="T92" fmla="*/ 184 w 314"/>
              <a:gd name="T93" fmla="*/ 35 h 152"/>
              <a:gd name="T94" fmla="*/ 168 w 314"/>
              <a:gd name="T95" fmla="*/ 28 h 152"/>
              <a:gd name="T96" fmla="*/ 117 w 314"/>
              <a:gd name="T97" fmla="*/ 16 h 152"/>
              <a:gd name="T98" fmla="*/ 107 w 314"/>
              <a:gd name="T99" fmla="*/ 14 h 152"/>
              <a:gd name="T100" fmla="*/ 100 w 314"/>
              <a:gd name="T101" fmla="*/ 14 h 152"/>
              <a:gd name="T102" fmla="*/ 89 w 314"/>
              <a:gd name="T103" fmla="*/ 21 h 152"/>
              <a:gd name="T104" fmla="*/ 79 w 314"/>
              <a:gd name="T105" fmla="*/ 34 h 152"/>
              <a:gd name="T106" fmla="*/ 74 w 314"/>
              <a:gd name="T107" fmla="*/ 39 h 152"/>
              <a:gd name="T108" fmla="*/ 70 w 314"/>
              <a:gd name="T109" fmla="*/ 39 h 152"/>
              <a:gd name="T110" fmla="*/ 65 w 314"/>
              <a:gd name="T111" fmla="*/ 37 h 152"/>
              <a:gd name="T112" fmla="*/ 54 w 314"/>
              <a:gd name="T113" fmla="*/ 25 h 152"/>
              <a:gd name="T114" fmla="*/ 49 w 314"/>
              <a:gd name="T115" fmla="*/ 16 h 152"/>
              <a:gd name="T116" fmla="*/ 42 w 314"/>
              <a:gd name="T117" fmla="*/ 4 h 152"/>
              <a:gd name="T118" fmla="*/ 32 w 314"/>
              <a:gd name="T119" fmla="*/ 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14" h="152">
                <a:moveTo>
                  <a:pt x="32" y="0"/>
                </a:moveTo>
                <a:lnTo>
                  <a:pt x="32" y="0"/>
                </a:lnTo>
                <a:lnTo>
                  <a:pt x="25" y="0"/>
                </a:lnTo>
                <a:lnTo>
                  <a:pt x="14" y="4"/>
                </a:lnTo>
                <a:lnTo>
                  <a:pt x="14" y="4"/>
                </a:lnTo>
                <a:lnTo>
                  <a:pt x="4" y="7"/>
                </a:lnTo>
                <a:lnTo>
                  <a:pt x="0" y="11"/>
                </a:lnTo>
                <a:lnTo>
                  <a:pt x="2" y="13"/>
                </a:lnTo>
                <a:lnTo>
                  <a:pt x="11" y="14"/>
                </a:lnTo>
                <a:lnTo>
                  <a:pt x="11" y="14"/>
                </a:lnTo>
                <a:lnTo>
                  <a:pt x="28" y="21"/>
                </a:lnTo>
                <a:lnTo>
                  <a:pt x="28" y="21"/>
                </a:lnTo>
                <a:lnTo>
                  <a:pt x="39" y="23"/>
                </a:lnTo>
                <a:lnTo>
                  <a:pt x="46" y="25"/>
                </a:lnTo>
                <a:lnTo>
                  <a:pt x="46" y="27"/>
                </a:lnTo>
                <a:lnTo>
                  <a:pt x="46" y="28"/>
                </a:lnTo>
                <a:lnTo>
                  <a:pt x="46" y="28"/>
                </a:lnTo>
                <a:lnTo>
                  <a:pt x="33" y="32"/>
                </a:lnTo>
                <a:lnTo>
                  <a:pt x="32" y="34"/>
                </a:lnTo>
                <a:lnTo>
                  <a:pt x="30" y="37"/>
                </a:lnTo>
                <a:lnTo>
                  <a:pt x="32" y="39"/>
                </a:lnTo>
                <a:lnTo>
                  <a:pt x="35" y="42"/>
                </a:lnTo>
                <a:lnTo>
                  <a:pt x="35" y="42"/>
                </a:lnTo>
                <a:lnTo>
                  <a:pt x="40" y="46"/>
                </a:lnTo>
                <a:lnTo>
                  <a:pt x="46" y="48"/>
                </a:lnTo>
                <a:lnTo>
                  <a:pt x="56" y="51"/>
                </a:lnTo>
                <a:lnTo>
                  <a:pt x="74" y="60"/>
                </a:lnTo>
                <a:lnTo>
                  <a:pt x="74" y="60"/>
                </a:lnTo>
                <a:lnTo>
                  <a:pt x="84" y="65"/>
                </a:lnTo>
                <a:lnTo>
                  <a:pt x="91" y="67"/>
                </a:lnTo>
                <a:lnTo>
                  <a:pt x="103" y="70"/>
                </a:lnTo>
                <a:lnTo>
                  <a:pt x="109" y="72"/>
                </a:lnTo>
                <a:lnTo>
                  <a:pt x="112" y="74"/>
                </a:lnTo>
                <a:lnTo>
                  <a:pt x="115" y="77"/>
                </a:lnTo>
                <a:lnTo>
                  <a:pt x="119" y="84"/>
                </a:lnTo>
                <a:lnTo>
                  <a:pt x="119" y="84"/>
                </a:lnTo>
                <a:lnTo>
                  <a:pt x="124" y="95"/>
                </a:lnTo>
                <a:lnTo>
                  <a:pt x="126" y="100"/>
                </a:lnTo>
                <a:lnTo>
                  <a:pt x="126" y="103"/>
                </a:lnTo>
                <a:lnTo>
                  <a:pt x="121" y="105"/>
                </a:lnTo>
                <a:lnTo>
                  <a:pt x="121" y="105"/>
                </a:lnTo>
                <a:lnTo>
                  <a:pt x="109" y="114"/>
                </a:lnTo>
                <a:lnTo>
                  <a:pt x="105" y="116"/>
                </a:lnTo>
                <a:lnTo>
                  <a:pt x="105" y="117"/>
                </a:lnTo>
                <a:lnTo>
                  <a:pt x="107" y="117"/>
                </a:lnTo>
                <a:lnTo>
                  <a:pt x="107" y="117"/>
                </a:lnTo>
                <a:lnTo>
                  <a:pt x="117" y="119"/>
                </a:lnTo>
                <a:lnTo>
                  <a:pt x="140" y="121"/>
                </a:lnTo>
                <a:lnTo>
                  <a:pt x="140" y="121"/>
                </a:lnTo>
                <a:lnTo>
                  <a:pt x="147" y="121"/>
                </a:lnTo>
                <a:lnTo>
                  <a:pt x="150" y="123"/>
                </a:lnTo>
                <a:lnTo>
                  <a:pt x="150" y="124"/>
                </a:lnTo>
                <a:lnTo>
                  <a:pt x="152" y="128"/>
                </a:lnTo>
                <a:lnTo>
                  <a:pt x="152" y="130"/>
                </a:lnTo>
                <a:lnTo>
                  <a:pt x="154" y="131"/>
                </a:lnTo>
                <a:lnTo>
                  <a:pt x="157" y="133"/>
                </a:lnTo>
                <a:lnTo>
                  <a:pt x="164" y="133"/>
                </a:lnTo>
                <a:lnTo>
                  <a:pt x="164" y="133"/>
                </a:lnTo>
                <a:lnTo>
                  <a:pt x="180" y="133"/>
                </a:lnTo>
                <a:lnTo>
                  <a:pt x="191" y="128"/>
                </a:lnTo>
                <a:lnTo>
                  <a:pt x="197" y="123"/>
                </a:lnTo>
                <a:lnTo>
                  <a:pt x="204" y="116"/>
                </a:lnTo>
                <a:lnTo>
                  <a:pt x="204" y="116"/>
                </a:lnTo>
                <a:lnTo>
                  <a:pt x="210" y="110"/>
                </a:lnTo>
                <a:lnTo>
                  <a:pt x="213" y="109"/>
                </a:lnTo>
                <a:lnTo>
                  <a:pt x="213" y="109"/>
                </a:lnTo>
                <a:lnTo>
                  <a:pt x="222" y="110"/>
                </a:lnTo>
                <a:lnTo>
                  <a:pt x="236" y="114"/>
                </a:lnTo>
                <a:lnTo>
                  <a:pt x="236" y="114"/>
                </a:lnTo>
                <a:lnTo>
                  <a:pt x="243" y="117"/>
                </a:lnTo>
                <a:lnTo>
                  <a:pt x="248" y="121"/>
                </a:lnTo>
                <a:lnTo>
                  <a:pt x="259" y="128"/>
                </a:lnTo>
                <a:lnTo>
                  <a:pt x="271" y="137"/>
                </a:lnTo>
                <a:lnTo>
                  <a:pt x="278" y="140"/>
                </a:lnTo>
                <a:lnTo>
                  <a:pt x="286" y="143"/>
                </a:lnTo>
                <a:lnTo>
                  <a:pt x="286" y="143"/>
                </a:lnTo>
                <a:lnTo>
                  <a:pt x="306" y="150"/>
                </a:lnTo>
                <a:lnTo>
                  <a:pt x="314" y="152"/>
                </a:lnTo>
                <a:lnTo>
                  <a:pt x="314" y="152"/>
                </a:lnTo>
                <a:lnTo>
                  <a:pt x="313" y="150"/>
                </a:lnTo>
                <a:lnTo>
                  <a:pt x="307" y="145"/>
                </a:lnTo>
                <a:lnTo>
                  <a:pt x="307" y="145"/>
                </a:lnTo>
                <a:lnTo>
                  <a:pt x="288" y="126"/>
                </a:lnTo>
                <a:lnTo>
                  <a:pt x="278" y="116"/>
                </a:lnTo>
                <a:lnTo>
                  <a:pt x="266" y="103"/>
                </a:lnTo>
                <a:lnTo>
                  <a:pt x="266" y="103"/>
                </a:lnTo>
                <a:lnTo>
                  <a:pt x="245" y="86"/>
                </a:lnTo>
                <a:lnTo>
                  <a:pt x="239" y="81"/>
                </a:lnTo>
                <a:lnTo>
                  <a:pt x="236" y="72"/>
                </a:lnTo>
                <a:lnTo>
                  <a:pt x="236" y="72"/>
                </a:lnTo>
                <a:lnTo>
                  <a:pt x="229" y="61"/>
                </a:lnTo>
                <a:lnTo>
                  <a:pt x="217" y="53"/>
                </a:lnTo>
                <a:lnTo>
                  <a:pt x="201" y="42"/>
                </a:lnTo>
                <a:lnTo>
                  <a:pt x="184" y="35"/>
                </a:lnTo>
                <a:lnTo>
                  <a:pt x="184" y="35"/>
                </a:lnTo>
                <a:lnTo>
                  <a:pt x="168" y="28"/>
                </a:lnTo>
                <a:lnTo>
                  <a:pt x="152" y="25"/>
                </a:lnTo>
                <a:lnTo>
                  <a:pt x="117" y="16"/>
                </a:lnTo>
                <a:lnTo>
                  <a:pt x="117" y="16"/>
                </a:lnTo>
                <a:lnTo>
                  <a:pt x="107" y="14"/>
                </a:lnTo>
                <a:lnTo>
                  <a:pt x="107" y="14"/>
                </a:lnTo>
                <a:lnTo>
                  <a:pt x="100" y="14"/>
                </a:lnTo>
                <a:lnTo>
                  <a:pt x="95" y="18"/>
                </a:lnTo>
                <a:lnTo>
                  <a:pt x="89" y="21"/>
                </a:lnTo>
                <a:lnTo>
                  <a:pt x="86" y="25"/>
                </a:lnTo>
                <a:lnTo>
                  <a:pt x="79" y="34"/>
                </a:lnTo>
                <a:lnTo>
                  <a:pt x="75" y="37"/>
                </a:lnTo>
                <a:lnTo>
                  <a:pt x="74" y="39"/>
                </a:lnTo>
                <a:lnTo>
                  <a:pt x="74" y="39"/>
                </a:lnTo>
                <a:lnTo>
                  <a:pt x="70" y="39"/>
                </a:lnTo>
                <a:lnTo>
                  <a:pt x="70" y="39"/>
                </a:lnTo>
                <a:lnTo>
                  <a:pt x="65" y="37"/>
                </a:lnTo>
                <a:lnTo>
                  <a:pt x="60" y="34"/>
                </a:lnTo>
                <a:lnTo>
                  <a:pt x="54" y="25"/>
                </a:lnTo>
                <a:lnTo>
                  <a:pt x="49" y="16"/>
                </a:lnTo>
                <a:lnTo>
                  <a:pt x="49" y="16"/>
                </a:lnTo>
                <a:lnTo>
                  <a:pt x="46" y="9"/>
                </a:lnTo>
                <a:lnTo>
                  <a:pt x="42" y="4"/>
                </a:lnTo>
                <a:lnTo>
                  <a:pt x="37" y="0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08" name="Freeform 91">
            <a:extLst>
              <a:ext uri="{FF2B5EF4-FFF2-40B4-BE49-F238E27FC236}">
                <a16:creationId xmlns:a16="http://schemas.microsoft.com/office/drawing/2014/main" id="{4CD2A93A-3117-4682-ADC3-6FE04D131B05}"/>
              </a:ext>
            </a:extLst>
          </p:cNvPr>
          <p:cNvSpPr>
            <a:spLocks/>
          </p:cNvSpPr>
          <p:nvPr/>
        </p:nvSpPr>
        <p:spPr bwMode="auto">
          <a:xfrm>
            <a:off x="9031288" y="4860925"/>
            <a:ext cx="207963" cy="244475"/>
          </a:xfrm>
          <a:custGeom>
            <a:avLst/>
            <a:gdLst>
              <a:gd name="T0" fmla="*/ 107 w 131"/>
              <a:gd name="T1" fmla="*/ 19 h 154"/>
              <a:gd name="T2" fmla="*/ 98 w 131"/>
              <a:gd name="T3" fmla="*/ 23 h 154"/>
              <a:gd name="T4" fmla="*/ 87 w 131"/>
              <a:gd name="T5" fmla="*/ 17 h 154"/>
              <a:gd name="T6" fmla="*/ 86 w 131"/>
              <a:gd name="T7" fmla="*/ 16 h 154"/>
              <a:gd name="T8" fmla="*/ 82 w 131"/>
              <a:gd name="T9" fmla="*/ 17 h 154"/>
              <a:gd name="T10" fmla="*/ 75 w 131"/>
              <a:gd name="T11" fmla="*/ 21 h 154"/>
              <a:gd name="T12" fmla="*/ 58 w 131"/>
              <a:gd name="T13" fmla="*/ 14 h 154"/>
              <a:gd name="T14" fmla="*/ 40 w 131"/>
              <a:gd name="T15" fmla="*/ 14 h 154"/>
              <a:gd name="T16" fmla="*/ 25 w 131"/>
              <a:gd name="T17" fmla="*/ 24 h 154"/>
              <a:gd name="T18" fmla="*/ 21 w 131"/>
              <a:gd name="T19" fmla="*/ 35 h 154"/>
              <a:gd name="T20" fmla="*/ 23 w 131"/>
              <a:gd name="T21" fmla="*/ 45 h 154"/>
              <a:gd name="T22" fmla="*/ 4 w 131"/>
              <a:gd name="T23" fmla="*/ 89 h 154"/>
              <a:gd name="T24" fmla="*/ 0 w 131"/>
              <a:gd name="T25" fmla="*/ 98 h 154"/>
              <a:gd name="T26" fmla="*/ 4 w 131"/>
              <a:gd name="T27" fmla="*/ 106 h 154"/>
              <a:gd name="T28" fmla="*/ 12 w 131"/>
              <a:gd name="T29" fmla="*/ 112 h 154"/>
              <a:gd name="T30" fmla="*/ 16 w 131"/>
              <a:gd name="T31" fmla="*/ 119 h 154"/>
              <a:gd name="T32" fmla="*/ 12 w 131"/>
              <a:gd name="T33" fmla="*/ 147 h 154"/>
              <a:gd name="T34" fmla="*/ 16 w 131"/>
              <a:gd name="T35" fmla="*/ 154 h 154"/>
              <a:gd name="T36" fmla="*/ 28 w 131"/>
              <a:gd name="T37" fmla="*/ 154 h 154"/>
              <a:gd name="T38" fmla="*/ 32 w 131"/>
              <a:gd name="T39" fmla="*/ 150 h 154"/>
              <a:gd name="T40" fmla="*/ 30 w 131"/>
              <a:gd name="T41" fmla="*/ 141 h 154"/>
              <a:gd name="T42" fmla="*/ 33 w 131"/>
              <a:gd name="T43" fmla="*/ 126 h 154"/>
              <a:gd name="T44" fmla="*/ 33 w 131"/>
              <a:gd name="T45" fmla="*/ 94 h 154"/>
              <a:gd name="T46" fmla="*/ 35 w 131"/>
              <a:gd name="T47" fmla="*/ 94 h 154"/>
              <a:gd name="T48" fmla="*/ 40 w 131"/>
              <a:gd name="T49" fmla="*/ 98 h 154"/>
              <a:gd name="T50" fmla="*/ 53 w 131"/>
              <a:gd name="T51" fmla="*/ 124 h 154"/>
              <a:gd name="T52" fmla="*/ 63 w 131"/>
              <a:gd name="T53" fmla="*/ 134 h 154"/>
              <a:gd name="T54" fmla="*/ 68 w 131"/>
              <a:gd name="T55" fmla="*/ 131 h 154"/>
              <a:gd name="T56" fmla="*/ 75 w 131"/>
              <a:gd name="T57" fmla="*/ 119 h 154"/>
              <a:gd name="T58" fmla="*/ 68 w 131"/>
              <a:gd name="T59" fmla="*/ 112 h 154"/>
              <a:gd name="T60" fmla="*/ 65 w 131"/>
              <a:gd name="T61" fmla="*/ 91 h 154"/>
              <a:gd name="T62" fmla="*/ 56 w 131"/>
              <a:gd name="T63" fmla="*/ 75 h 154"/>
              <a:gd name="T64" fmla="*/ 63 w 131"/>
              <a:gd name="T65" fmla="*/ 73 h 154"/>
              <a:gd name="T66" fmla="*/ 73 w 131"/>
              <a:gd name="T67" fmla="*/ 68 h 154"/>
              <a:gd name="T68" fmla="*/ 80 w 131"/>
              <a:gd name="T69" fmla="*/ 59 h 154"/>
              <a:gd name="T70" fmla="*/ 93 w 131"/>
              <a:gd name="T71" fmla="*/ 56 h 154"/>
              <a:gd name="T72" fmla="*/ 93 w 131"/>
              <a:gd name="T73" fmla="*/ 54 h 154"/>
              <a:gd name="T74" fmla="*/ 84 w 131"/>
              <a:gd name="T75" fmla="*/ 52 h 154"/>
              <a:gd name="T76" fmla="*/ 65 w 131"/>
              <a:gd name="T77" fmla="*/ 56 h 154"/>
              <a:gd name="T78" fmla="*/ 46 w 131"/>
              <a:gd name="T79" fmla="*/ 65 h 154"/>
              <a:gd name="T80" fmla="*/ 35 w 131"/>
              <a:gd name="T81" fmla="*/ 65 h 154"/>
              <a:gd name="T82" fmla="*/ 32 w 131"/>
              <a:gd name="T83" fmla="*/ 51 h 154"/>
              <a:gd name="T84" fmla="*/ 33 w 131"/>
              <a:gd name="T85" fmla="*/ 35 h 154"/>
              <a:gd name="T86" fmla="*/ 40 w 131"/>
              <a:gd name="T87" fmla="*/ 31 h 154"/>
              <a:gd name="T88" fmla="*/ 53 w 131"/>
              <a:gd name="T89" fmla="*/ 33 h 154"/>
              <a:gd name="T90" fmla="*/ 58 w 131"/>
              <a:gd name="T91" fmla="*/ 31 h 154"/>
              <a:gd name="T92" fmla="*/ 89 w 131"/>
              <a:gd name="T93" fmla="*/ 31 h 154"/>
              <a:gd name="T94" fmla="*/ 96 w 131"/>
              <a:gd name="T95" fmla="*/ 31 h 154"/>
              <a:gd name="T96" fmla="*/ 115 w 131"/>
              <a:gd name="T97" fmla="*/ 24 h 154"/>
              <a:gd name="T98" fmla="*/ 128 w 131"/>
              <a:gd name="T99" fmla="*/ 5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31" h="154">
                <a:moveTo>
                  <a:pt x="131" y="0"/>
                </a:moveTo>
                <a:lnTo>
                  <a:pt x="131" y="0"/>
                </a:lnTo>
                <a:lnTo>
                  <a:pt x="107" y="19"/>
                </a:lnTo>
                <a:lnTo>
                  <a:pt x="107" y="19"/>
                </a:lnTo>
                <a:lnTo>
                  <a:pt x="101" y="21"/>
                </a:lnTo>
                <a:lnTo>
                  <a:pt x="98" y="23"/>
                </a:lnTo>
                <a:lnTo>
                  <a:pt x="98" y="23"/>
                </a:lnTo>
                <a:lnTo>
                  <a:pt x="93" y="21"/>
                </a:lnTo>
                <a:lnTo>
                  <a:pt x="87" y="17"/>
                </a:lnTo>
                <a:lnTo>
                  <a:pt x="87" y="17"/>
                </a:lnTo>
                <a:lnTo>
                  <a:pt x="86" y="16"/>
                </a:lnTo>
                <a:lnTo>
                  <a:pt x="86" y="16"/>
                </a:lnTo>
                <a:lnTo>
                  <a:pt x="84" y="16"/>
                </a:lnTo>
                <a:lnTo>
                  <a:pt x="82" y="17"/>
                </a:lnTo>
                <a:lnTo>
                  <a:pt x="82" y="17"/>
                </a:lnTo>
                <a:lnTo>
                  <a:pt x="79" y="19"/>
                </a:lnTo>
                <a:lnTo>
                  <a:pt x="75" y="21"/>
                </a:lnTo>
                <a:lnTo>
                  <a:pt x="75" y="21"/>
                </a:lnTo>
                <a:lnTo>
                  <a:pt x="68" y="19"/>
                </a:lnTo>
                <a:lnTo>
                  <a:pt x="68" y="19"/>
                </a:lnTo>
                <a:lnTo>
                  <a:pt x="58" y="14"/>
                </a:lnTo>
                <a:lnTo>
                  <a:pt x="49" y="12"/>
                </a:lnTo>
                <a:lnTo>
                  <a:pt x="49" y="12"/>
                </a:lnTo>
                <a:lnTo>
                  <a:pt x="40" y="14"/>
                </a:lnTo>
                <a:lnTo>
                  <a:pt x="30" y="19"/>
                </a:lnTo>
                <a:lnTo>
                  <a:pt x="30" y="19"/>
                </a:lnTo>
                <a:lnTo>
                  <a:pt x="25" y="24"/>
                </a:lnTo>
                <a:lnTo>
                  <a:pt x="21" y="28"/>
                </a:lnTo>
                <a:lnTo>
                  <a:pt x="21" y="31"/>
                </a:lnTo>
                <a:lnTo>
                  <a:pt x="21" y="35"/>
                </a:lnTo>
                <a:lnTo>
                  <a:pt x="21" y="40"/>
                </a:lnTo>
                <a:lnTo>
                  <a:pt x="23" y="45"/>
                </a:lnTo>
                <a:lnTo>
                  <a:pt x="23" y="45"/>
                </a:lnTo>
                <a:lnTo>
                  <a:pt x="21" y="54"/>
                </a:lnTo>
                <a:lnTo>
                  <a:pt x="16" y="66"/>
                </a:lnTo>
                <a:lnTo>
                  <a:pt x="4" y="89"/>
                </a:lnTo>
                <a:lnTo>
                  <a:pt x="4" y="89"/>
                </a:lnTo>
                <a:lnTo>
                  <a:pt x="2" y="94"/>
                </a:lnTo>
                <a:lnTo>
                  <a:pt x="0" y="98"/>
                </a:lnTo>
                <a:lnTo>
                  <a:pt x="0" y="103"/>
                </a:lnTo>
                <a:lnTo>
                  <a:pt x="4" y="106"/>
                </a:lnTo>
                <a:lnTo>
                  <a:pt x="4" y="106"/>
                </a:lnTo>
                <a:lnTo>
                  <a:pt x="5" y="110"/>
                </a:lnTo>
                <a:lnTo>
                  <a:pt x="9" y="110"/>
                </a:lnTo>
                <a:lnTo>
                  <a:pt x="12" y="112"/>
                </a:lnTo>
                <a:lnTo>
                  <a:pt x="14" y="113"/>
                </a:lnTo>
                <a:lnTo>
                  <a:pt x="14" y="113"/>
                </a:lnTo>
                <a:lnTo>
                  <a:pt x="16" y="119"/>
                </a:lnTo>
                <a:lnTo>
                  <a:pt x="16" y="127"/>
                </a:lnTo>
                <a:lnTo>
                  <a:pt x="12" y="147"/>
                </a:lnTo>
                <a:lnTo>
                  <a:pt x="12" y="147"/>
                </a:lnTo>
                <a:lnTo>
                  <a:pt x="11" y="150"/>
                </a:lnTo>
                <a:lnTo>
                  <a:pt x="12" y="152"/>
                </a:lnTo>
                <a:lnTo>
                  <a:pt x="16" y="154"/>
                </a:lnTo>
                <a:lnTo>
                  <a:pt x="21" y="154"/>
                </a:lnTo>
                <a:lnTo>
                  <a:pt x="21" y="154"/>
                </a:lnTo>
                <a:lnTo>
                  <a:pt x="28" y="154"/>
                </a:lnTo>
                <a:lnTo>
                  <a:pt x="28" y="154"/>
                </a:lnTo>
                <a:lnTo>
                  <a:pt x="32" y="152"/>
                </a:lnTo>
                <a:lnTo>
                  <a:pt x="32" y="150"/>
                </a:lnTo>
                <a:lnTo>
                  <a:pt x="30" y="147"/>
                </a:lnTo>
                <a:lnTo>
                  <a:pt x="30" y="141"/>
                </a:lnTo>
                <a:lnTo>
                  <a:pt x="30" y="141"/>
                </a:lnTo>
                <a:lnTo>
                  <a:pt x="30" y="136"/>
                </a:lnTo>
                <a:lnTo>
                  <a:pt x="32" y="131"/>
                </a:lnTo>
                <a:lnTo>
                  <a:pt x="33" y="126"/>
                </a:lnTo>
                <a:lnTo>
                  <a:pt x="33" y="115"/>
                </a:lnTo>
                <a:lnTo>
                  <a:pt x="33" y="115"/>
                </a:lnTo>
                <a:lnTo>
                  <a:pt x="33" y="94"/>
                </a:lnTo>
                <a:lnTo>
                  <a:pt x="33" y="94"/>
                </a:lnTo>
                <a:lnTo>
                  <a:pt x="35" y="94"/>
                </a:lnTo>
                <a:lnTo>
                  <a:pt x="35" y="94"/>
                </a:lnTo>
                <a:lnTo>
                  <a:pt x="37" y="94"/>
                </a:lnTo>
                <a:lnTo>
                  <a:pt x="40" y="98"/>
                </a:lnTo>
                <a:lnTo>
                  <a:pt x="40" y="98"/>
                </a:lnTo>
                <a:lnTo>
                  <a:pt x="46" y="110"/>
                </a:lnTo>
                <a:lnTo>
                  <a:pt x="53" y="124"/>
                </a:lnTo>
                <a:lnTo>
                  <a:pt x="53" y="124"/>
                </a:lnTo>
                <a:lnTo>
                  <a:pt x="58" y="131"/>
                </a:lnTo>
                <a:lnTo>
                  <a:pt x="60" y="133"/>
                </a:lnTo>
                <a:lnTo>
                  <a:pt x="63" y="134"/>
                </a:lnTo>
                <a:lnTo>
                  <a:pt x="63" y="134"/>
                </a:lnTo>
                <a:lnTo>
                  <a:pt x="68" y="131"/>
                </a:lnTo>
                <a:lnTo>
                  <a:pt x="68" y="131"/>
                </a:lnTo>
                <a:lnTo>
                  <a:pt x="80" y="120"/>
                </a:lnTo>
                <a:lnTo>
                  <a:pt x="80" y="120"/>
                </a:lnTo>
                <a:lnTo>
                  <a:pt x="75" y="119"/>
                </a:lnTo>
                <a:lnTo>
                  <a:pt x="70" y="115"/>
                </a:lnTo>
                <a:lnTo>
                  <a:pt x="68" y="112"/>
                </a:lnTo>
                <a:lnTo>
                  <a:pt x="68" y="112"/>
                </a:lnTo>
                <a:lnTo>
                  <a:pt x="70" y="105"/>
                </a:lnTo>
                <a:lnTo>
                  <a:pt x="68" y="99"/>
                </a:lnTo>
                <a:lnTo>
                  <a:pt x="65" y="91"/>
                </a:lnTo>
                <a:lnTo>
                  <a:pt x="65" y="91"/>
                </a:lnTo>
                <a:lnTo>
                  <a:pt x="56" y="77"/>
                </a:lnTo>
                <a:lnTo>
                  <a:pt x="56" y="75"/>
                </a:lnTo>
                <a:lnTo>
                  <a:pt x="56" y="75"/>
                </a:lnTo>
                <a:lnTo>
                  <a:pt x="63" y="73"/>
                </a:lnTo>
                <a:lnTo>
                  <a:pt x="63" y="73"/>
                </a:lnTo>
                <a:lnTo>
                  <a:pt x="67" y="73"/>
                </a:lnTo>
                <a:lnTo>
                  <a:pt x="68" y="72"/>
                </a:lnTo>
                <a:lnTo>
                  <a:pt x="73" y="68"/>
                </a:lnTo>
                <a:lnTo>
                  <a:pt x="75" y="63"/>
                </a:lnTo>
                <a:lnTo>
                  <a:pt x="80" y="59"/>
                </a:lnTo>
                <a:lnTo>
                  <a:pt x="80" y="59"/>
                </a:lnTo>
                <a:lnTo>
                  <a:pt x="86" y="58"/>
                </a:lnTo>
                <a:lnTo>
                  <a:pt x="93" y="56"/>
                </a:lnTo>
                <a:lnTo>
                  <a:pt x="93" y="56"/>
                </a:lnTo>
                <a:lnTo>
                  <a:pt x="96" y="58"/>
                </a:lnTo>
                <a:lnTo>
                  <a:pt x="96" y="58"/>
                </a:lnTo>
                <a:lnTo>
                  <a:pt x="93" y="54"/>
                </a:lnTo>
                <a:lnTo>
                  <a:pt x="89" y="52"/>
                </a:lnTo>
                <a:lnTo>
                  <a:pt x="84" y="52"/>
                </a:lnTo>
                <a:lnTo>
                  <a:pt x="84" y="52"/>
                </a:lnTo>
                <a:lnTo>
                  <a:pt x="79" y="52"/>
                </a:lnTo>
                <a:lnTo>
                  <a:pt x="79" y="52"/>
                </a:lnTo>
                <a:lnTo>
                  <a:pt x="65" y="56"/>
                </a:lnTo>
                <a:lnTo>
                  <a:pt x="51" y="61"/>
                </a:lnTo>
                <a:lnTo>
                  <a:pt x="51" y="61"/>
                </a:lnTo>
                <a:lnTo>
                  <a:pt x="46" y="65"/>
                </a:lnTo>
                <a:lnTo>
                  <a:pt x="39" y="66"/>
                </a:lnTo>
                <a:lnTo>
                  <a:pt x="39" y="66"/>
                </a:lnTo>
                <a:lnTo>
                  <a:pt x="35" y="65"/>
                </a:lnTo>
                <a:lnTo>
                  <a:pt x="33" y="61"/>
                </a:lnTo>
                <a:lnTo>
                  <a:pt x="33" y="61"/>
                </a:lnTo>
                <a:lnTo>
                  <a:pt x="32" y="51"/>
                </a:lnTo>
                <a:lnTo>
                  <a:pt x="32" y="38"/>
                </a:lnTo>
                <a:lnTo>
                  <a:pt x="32" y="38"/>
                </a:lnTo>
                <a:lnTo>
                  <a:pt x="33" y="35"/>
                </a:lnTo>
                <a:lnTo>
                  <a:pt x="35" y="33"/>
                </a:lnTo>
                <a:lnTo>
                  <a:pt x="40" y="31"/>
                </a:lnTo>
                <a:lnTo>
                  <a:pt x="40" y="31"/>
                </a:lnTo>
                <a:lnTo>
                  <a:pt x="46" y="31"/>
                </a:lnTo>
                <a:lnTo>
                  <a:pt x="46" y="31"/>
                </a:lnTo>
                <a:lnTo>
                  <a:pt x="53" y="33"/>
                </a:lnTo>
                <a:lnTo>
                  <a:pt x="53" y="33"/>
                </a:lnTo>
                <a:lnTo>
                  <a:pt x="58" y="31"/>
                </a:lnTo>
                <a:lnTo>
                  <a:pt x="58" y="31"/>
                </a:lnTo>
                <a:lnTo>
                  <a:pt x="68" y="30"/>
                </a:lnTo>
                <a:lnTo>
                  <a:pt x="68" y="30"/>
                </a:lnTo>
                <a:lnTo>
                  <a:pt x="89" y="31"/>
                </a:lnTo>
                <a:lnTo>
                  <a:pt x="89" y="31"/>
                </a:lnTo>
                <a:lnTo>
                  <a:pt x="96" y="31"/>
                </a:lnTo>
                <a:lnTo>
                  <a:pt x="96" y="31"/>
                </a:lnTo>
                <a:lnTo>
                  <a:pt x="105" y="31"/>
                </a:lnTo>
                <a:lnTo>
                  <a:pt x="112" y="28"/>
                </a:lnTo>
                <a:lnTo>
                  <a:pt x="115" y="24"/>
                </a:lnTo>
                <a:lnTo>
                  <a:pt x="121" y="19"/>
                </a:lnTo>
                <a:lnTo>
                  <a:pt x="121" y="19"/>
                </a:lnTo>
                <a:lnTo>
                  <a:pt x="128" y="5"/>
                </a:lnTo>
                <a:lnTo>
                  <a:pt x="13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09" name="Freeform 92">
            <a:extLst>
              <a:ext uri="{FF2B5EF4-FFF2-40B4-BE49-F238E27FC236}">
                <a16:creationId xmlns:a16="http://schemas.microsoft.com/office/drawing/2014/main" id="{8E1D219D-038B-4257-95F9-7A31BEA36BB7}"/>
              </a:ext>
            </a:extLst>
          </p:cNvPr>
          <p:cNvSpPr>
            <a:spLocks/>
          </p:cNvSpPr>
          <p:nvPr/>
        </p:nvSpPr>
        <p:spPr bwMode="auto">
          <a:xfrm>
            <a:off x="9247188" y="4838700"/>
            <a:ext cx="36513" cy="93663"/>
          </a:xfrm>
          <a:custGeom>
            <a:avLst/>
            <a:gdLst>
              <a:gd name="T0" fmla="*/ 23 w 23"/>
              <a:gd name="T1" fmla="*/ 0 h 59"/>
              <a:gd name="T2" fmla="*/ 23 w 23"/>
              <a:gd name="T3" fmla="*/ 0 h 59"/>
              <a:gd name="T4" fmla="*/ 13 w 23"/>
              <a:gd name="T5" fmla="*/ 7 h 59"/>
              <a:gd name="T6" fmla="*/ 2 w 23"/>
              <a:gd name="T7" fmla="*/ 16 h 59"/>
              <a:gd name="T8" fmla="*/ 2 w 23"/>
              <a:gd name="T9" fmla="*/ 16 h 59"/>
              <a:gd name="T10" fmla="*/ 0 w 23"/>
              <a:gd name="T11" fmla="*/ 19 h 59"/>
              <a:gd name="T12" fmla="*/ 2 w 23"/>
              <a:gd name="T13" fmla="*/ 23 h 59"/>
              <a:gd name="T14" fmla="*/ 6 w 23"/>
              <a:gd name="T15" fmla="*/ 30 h 59"/>
              <a:gd name="T16" fmla="*/ 6 w 23"/>
              <a:gd name="T17" fmla="*/ 30 h 59"/>
              <a:gd name="T18" fmla="*/ 6 w 23"/>
              <a:gd name="T19" fmla="*/ 35 h 59"/>
              <a:gd name="T20" fmla="*/ 7 w 23"/>
              <a:gd name="T21" fmla="*/ 42 h 59"/>
              <a:gd name="T22" fmla="*/ 7 w 23"/>
              <a:gd name="T23" fmla="*/ 52 h 59"/>
              <a:gd name="T24" fmla="*/ 7 w 23"/>
              <a:gd name="T25" fmla="*/ 52 h 59"/>
              <a:gd name="T26" fmla="*/ 9 w 23"/>
              <a:gd name="T27" fmla="*/ 56 h 59"/>
              <a:gd name="T28" fmla="*/ 13 w 23"/>
              <a:gd name="T29" fmla="*/ 58 h 59"/>
              <a:gd name="T30" fmla="*/ 18 w 23"/>
              <a:gd name="T31" fmla="*/ 59 h 59"/>
              <a:gd name="T32" fmla="*/ 18 w 23"/>
              <a:gd name="T33" fmla="*/ 59 h 59"/>
              <a:gd name="T34" fmla="*/ 18 w 23"/>
              <a:gd name="T35" fmla="*/ 54 h 59"/>
              <a:gd name="T36" fmla="*/ 19 w 23"/>
              <a:gd name="T37" fmla="*/ 49 h 59"/>
              <a:gd name="T38" fmla="*/ 21 w 23"/>
              <a:gd name="T39" fmla="*/ 44 h 59"/>
              <a:gd name="T40" fmla="*/ 21 w 23"/>
              <a:gd name="T41" fmla="*/ 44 h 59"/>
              <a:gd name="T42" fmla="*/ 23 w 23"/>
              <a:gd name="T43" fmla="*/ 40 h 59"/>
              <a:gd name="T44" fmla="*/ 23 w 23"/>
              <a:gd name="T45" fmla="*/ 35 h 59"/>
              <a:gd name="T46" fmla="*/ 21 w 23"/>
              <a:gd name="T47" fmla="*/ 25 h 59"/>
              <a:gd name="T48" fmla="*/ 21 w 23"/>
              <a:gd name="T49" fmla="*/ 25 h 59"/>
              <a:gd name="T50" fmla="*/ 21 w 23"/>
              <a:gd name="T51" fmla="*/ 18 h 59"/>
              <a:gd name="T52" fmla="*/ 19 w 23"/>
              <a:gd name="T53" fmla="*/ 12 h 59"/>
              <a:gd name="T54" fmla="*/ 19 w 23"/>
              <a:gd name="T55" fmla="*/ 7 h 59"/>
              <a:gd name="T56" fmla="*/ 23 w 23"/>
              <a:gd name="T57" fmla="*/ 0 h 59"/>
              <a:gd name="T58" fmla="*/ 23 w 23"/>
              <a:gd name="T59" fmla="*/ 0 h 59"/>
              <a:gd name="T60" fmla="*/ 23 w 23"/>
              <a:gd name="T61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3" h="59">
                <a:moveTo>
                  <a:pt x="23" y="0"/>
                </a:moveTo>
                <a:lnTo>
                  <a:pt x="23" y="0"/>
                </a:lnTo>
                <a:lnTo>
                  <a:pt x="13" y="7"/>
                </a:lnTo>
                <a:lnTo>
                  <a:pt x="2" y="16"/>
                </a:lnTo>
                <a:lnTo>
                  <a:pt x="2" y="16"/>
                </a:lnTo>
                <a:lnTo>
                  <a:pt x="0" y="19"/>
                </a:lnTo>
                <a:lnTo>
                  <a:pt x="2" y="23"/>
                </a:lnTo>
                <a:lnTo>
                  <a:pt x="6" y="30"/>
                </a:lnTo>
                <a:lnTo>
                  <a:pt x="6" y="30"/>
                </a:lnTo>
                <a:lnTo>
                  <a:pt x="6" y="35"/>
                </a:lnTo>
                <a:lnTo>
                  <a:pt x="7" y="42"/>
                </a:lnTo>
                <a:lnTo>
                  <a:pt x="7" y="52"/>
                </a:lnTo>
                <a:lnTo>
                  <a:pt x="7" y="52"/>
                </a:lnTo>
                <a:lnTo>
                  <a:pt x="9" y="56"/>
                </a:lnTo>
                <a:lnTo>
                  <a:pt x="13" y="58"/>
                </a:lnTo>
                <a:lnTo>
                  <a:pt x="18" y="59"/>
                </a:lnTo>
                <a:lnTo>
                  <a:pt x="18" y="59"/>
                </a:lnTo>
                <a:lnTo>
                  <a:pt x="18" y="54"/>
                </a:lnTo>
                <a:lnTo>
                  <a:pt x="19" y="49"/>
                </a:lnTo>
                <a:lnTo>
                  <a:pt x="21" y="44"/>
                </a:lnTo>
                <a:lnTo>
                  <a:pt x="21" y="44"/>
                </a:lnTo>
                <a:lnTo>
                  <a:pt x="23" y="40"/>
                </a:lnTo>
                <a:lnTo>
                  <a:pt x="23" y="35"/>
                </a:lnTo>
                <a:lnTo>
                  <a:pt x="21" y="25"/>
                </a:lnTo>
                <a:lnTo>
                  <a:pt x="21" y="25"/>
                </a:lnTo>
                <a:lnTo>
                  <a:pt x="21" y="18"/>
                </a:lnTo>
                <a:lnTo>
                  <a:pt x="19" y="12"/>
                </a:lnTo>
                <a:lnTo>
                  <a:pt x="19" y="7"/>
                </a:lnTo>
                <a:lnTo>
                  <a:pt x="23" y="0"/>
                </a:lnTo>
                <a:lnTo>
                  <a:pt x="23" y="0"/>
                </a:lnTo>
                <a:lnTo>
                  <a:pt x="2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10" name="Freeform 93">
            <a:extLst>
              <a:ext uri="{FF2B5EF4-FFF2-40B4-BE49-F238E27FC236}">
                <a16:creationId xmlns:a16="http://schemas.microsoft.com/office/drawing/2014/main" id="{F190F249-5570-4195-9E37-40ED618505EE}"/>
              </a:ext>
            </a:extLst>
          </p:cNvPr>
          <p:cNvSpPr>
            <a:spLocks/>
          </p:cNvSpPr>
          <p:nvPr/>
        </p:nvSpPr>
        <p:spPr bwMode="auto">
          <a:xfrm>
            <a:off x="8428038" y="4778375"/>
            <a:ext cx="279400" cy="295275"/>
          </a:xfrm>
          <a:custGeom>
            <a:avLst/>
            <a:gdLst>
              <a:gd name="T0" fmla="*/ 0 w 176"/>
              <a:gd name="T1" fmla="*/ 0 h 186"/>
              <a:gd name="T2" fmla="*/ 0 w 176"/>
              <a:gd name="T3" fmla="*/ 1 h 186"/>
              <a:gd name="T4" fmla="*/ 3 w 176"/>
              <a:gd name="T5" fmla="*/ 8 h 186"/>
              <a:gd name="T6" fmla="*/ 23 w 176"/>
              <a:gd name="T7" fmla="*/ 28 h 186"/>
              <a:gd name="T8" fmla="*/ 24 w 176"/>
              <a:gd name="T9" fmla="*/ 29 h 186"/>
              <a:gd name="T10" fmla="*/ 28 w 176"/>
              <a:gd name="T11" fmla="*/ 29 h 186"/>
              <a:gd name="T12" fmla="*/ 30 w 176"/>
              <a:gd name="T13" fmla="*/ 29 h 186"/>
              <a:gd name="T14" fmla="*/ 31 w 176"/>
              <a:gd name="T15" fmla="*/ 29 h 186"/>
              <a:gd name="T16" fmla="*/ 38 w 176"/>
              <a:gd name="T17" fmla="*/ 36 h 186"/>
              <a:gd name="T18" fmla="*/ 44 w 176"/>
              <a:gd name="T19" fmla="*/ 49 h 186"/>
              <a:gd name="T20" fmla="*/ 49 w 176"/>
              <a:gd name="T21" fmla="*/ 56 h 186"/>
              <a:gd name="T22" fmla="*/ 56 w 176"/>
              <a:gd name="T23" fmla="*/ 63 h 186"/>
              <a:gd name="T24" fmla="*/ 61 w 176"/>
              <a:gd name="T25" fmla="*/ 68 h 186"/>
              <a:gd name="T26" fmla="*/ 64 w 176"/>
              <a:gd name="T27" fmla="*/ 76 h 186"/>
              <a:gd name="T28" fmla="*/ 71 w 176"/>
              <a:gd name="T29" fmla="*/ 87 h 186"/>
              <a:gd name="T30" fmla="*/ 77 w 176"/>
              <a:gd name="T31" fmla="*/ 92 h 186"/>
              <a:gd name="T32" fmla="*/ 82 w 176"/>
              <a:gd name="T33" fmla="*/ 103 h 186"/>
              <a:gd name="T34" fmla="*/ 96 w 176"/>
              <a:gd name="T35" fmla="*/ 132 h 186"/>
              <a:gd name="T36" fmla="*/ 99 w 176"/>
              <a:gd name="T37" fmla="*/ 139 h 186"/>
              <a:gd name="T38" fmla="*/ 117 w 176"/>
              <a:gd name="T39" fmla="*/ 153 h 186"/>
              <a:gd name="T40" fmla="*/ 126 w 176"/>
              <a:gd name="T41" fmla="*/ 162 h 186"/>
              <a:gd name="T42" fmla="*/ 146 w 176"/>
              <a:gd name="T43" fmla="*/ 185 h 186"/>
              <a:gd name="T44" fmla="*/ 150 w 176"/>
              <a:gd name="T45" fmla="*/ 186 h 186"/>
              <a:gd name="T46" fmla="*/ 152 w 176"/>
              <a:gd name="T47" fmla="*/ 186 h 186"/>
              <a:gd name="T48" fmla="*/ 155 w 176"/>
              <a:gd name="T49" fmla="*/ 185 h 186"/>
              <a:gd name="T50" fmla="*/ 159 w 176"/>
              <a:gd name="T51" fmla="*/ 185 h 186"/>
              <a:gd name="T52" fmla="*/ 162 w 176"/>
              <a:gd name="T53" fmla="*/ 185 h 186"/>
              <a:gd name="T54" fmla="*/ 166 w 176"/>
              <a:gd name="T55" fmla="*/ 185 h 186"/>
              <a:gd name="T56" fmla="*/ 169 w 176"/>
              <a:gd name="T57" fmla="*/ 181 h 186"/>
              <a:gd name="T58" fmla="*/ 174 w 176"/>
              <a:gd name="T59" fmla="*/ 160 h 186"/>
              <a:gd name="T60" fmla="*/ 176 w 176"/>
              <a:gd name="T61" fmla="*/ 150 h 186"/>
              <a:gd name="T62" fmla="*/ 171 w 176"/>
              <a:gd name="T63" fmla="*/ 136 h 186"/>
              <a:gd name="T64" fmla="*/ 167 w 176"/>
              <a:gd name="T65" fmla="*/ 132 h 186"/>
              <a:gd name="T66" fmla="*/ 155 w 176"/>
              <a:gd name="T67" fmla="*/ 125 h 186"/>
              <a:gd name="T68" fmla="*/ 153 w 176"/>
              <a:gd name="T69" fmla="*/ 124 h 186"/>
              <a:gd name="T70" fmla="*/ 145 w 176"/>
              <a:gd name="T71" fmla="*/ 110 h 186"/>
              <a:gd name="T72" fmla="*/ 141 w 176"/>
              <a:gd name="T73" fmla="*/ 104 h 186"/>
              <a:gd name="T74" fmla="*/ 136 w 176"/>
              <a:gd name="T75" fmla="*/ 101 h 186"/>
              <a:gd name="T76" fmla="*/ 136 w 176"/>
              <a:gd name="T77" fmla="*/ 96 h 186"/>
              <a:gd name="T78" fmla="*/ 138 w 176"/>
              <a:gd name="T79" fmla="*/ 87 h 186"/>
              <a:gd name="T80" fmla="*/ 134 w 176"/>
              <a:gd name="T81" fmla="*/ 82 h 186"/>
              <a:gd name="T82" fmla="*/ 126 w 176"/>
              <a:gd name="T83" fmla="*/ 75 h 186"/>
              <a:gd name="T84" fmla="*/ 122 w 176"/>
              <a:gd name="T85" fmla="*/ 71 h 186"/>
              <a:gd name="T86" fmla="*/ 112 w 176"/>
              <a:gd name="T87" fmla="*/ 66 h 186"/>
              <a:gd name="T88" fmla="*/ 99 w 176"/>
              <a:gd name="T89" fmla="*/ 59 h 186"/>
              <a:gd name="T90" fmla="*/ 92 w 176"/>
              <a:gd name="T91" fmla="*/ 56 h 186"/>
              <a:gd name="T92" fmla="*/ 75 w 176"/>
              <a:gd name="T93" fmla="*/ 43 h 186"/>
              <a:gd name="T94" fmla="*/ 68 w 176"/>
              <a:gd name="T95" fmla="*/ 38 h 186"/>
              <a:gd name="T96" fmla="*/ 49 w 176"/>
              <a:gd name="T97" fmla="*/ 21 h 186"/>
              <a:gd name="T98" fmla="*/ 45 w 176"/>
              <a:gd name="T99" fmla="*/ 15 h 186"/>
              <a:gd name="T100" fmla="*/ 37 w 176"/>
              <a:gd name="T101" fmla="*/ 7 h 186"/>
              <a:gd name="T102" fmla="*/ 5 w 176"/>
              <a:gd name="T103" fmla="*/ 0 h 186"/>
              <a:gd name="T104" fmla="*/ 0 w 176"/>
              <a:gd name="T105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6" h="186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1"/>
                </a:lnTo>
                <a:lnTo>
                  <a:pt x="3" y="8"/>
                </a:lnTo>
                <a:lnTo>
                  <a:pt x="3" y="8"/>
                </a:lnTo>
                <a:lnTo>
                  <a:pt x="12" y="19"/>
                </a:lnTo>
                <a:lnTo>
                  <a:pt x="23" y="28"/>
                </a:lnTo>
                <a:lnTo>
                  <a:pt x="23" y="28"/>
                </a:lnTo>
                <a:lnTo>
                  <a:pt x="24" y="29"/>
                </a:lnTo>
                <a:lnTo>
                  <a:pt x="28" y="29"/>
                </a:lnTo>
                <a:lnTo>
                  <a:pt x="28" y="29"/>
                </a:lnTo>
                <a:lnTo>
                  <a:pt x="30" y="29"/>
                </a:lnTo>
                <a:lnTo>
                  <a:pt x="30" y="29"/>
                </a:lnTo>
                <a:lnTo>
                  <a:pt x="31" y="29"/>
                </a:lnTo>
                <a:lnTo>
                  <a:pt x="31" y="29"/>
                </a:lnTo>
                <a:lnTo>
                  <a:pt x="35" y="31"/>
                </a:lnTo>
                <a:lnTo>
                  <a:pt x="38" y="36"/>
                </a:lnTo>
                <a:lnTo>
                  <a:pt x="38" y="36"/>
                </a:lnTo>
                <a:lnTo>
                  <a:pt x="44" y="49"/>
                </a:lnTo>
                <a:lnTo>
                  <a:pt x="45" y="52"/>
                </a:lnTo>
                <a:lnTo>
                  <a:pt x="49" y="56"/>
                </a:lnTo>
                <a:lnTo>
                  <a:pt x="49" y="56"/>
                </a:lnTo>
                <a:lnTo>
                  <a:pt x="56" y="63"/>
                </a:lnTo>
                <a:lnTo>
                  <a:pt x="59" y="64"/>
                </a:lnTo>
                <a:lnTo>
                  <a:pt x="61" y="68"/>
                </a:lnTo>
                <a:lnTo>
                  <a:pt x="61" y="68"/>
                </a:lnTo>
                <a:lnTo>
                  <a:pt x="64" y="76"/>
                </a:lnTo>
                <a:lnTo>
                  <a:pt x="66" y="82"/>
                </a:lnTo>
                <a:lnTo>
                  <a:pt x="71" y="87"/>
                </a:lnTo>
                <a:lnTo>
                  <a:pt x="71" y="87"/>
                </a:lnTo>
                <a:lnTo>
                  <a:pt x="77" y="92"/>
                </a:lnTo>
                <a:lnTo>
                  <a:pt x="82" y="103"/>
                </a:lnTo>
                <a:lnTo>
                  <a:pt x="82" y="103"/>
                </a:lnTo>
                <a:lnTo>
                  <a:pt x="89" y="118"/>
                </a:lnTo>
                <a:lnTo>
                  <a:pt x="96" y="132"/>
                </a:lnTo>
                <a:lnTo>
                  <a:pt x="96" y="132"/>
                </a:lnTo>
                <a:lnTo>
                  <a:pt x="99" y="139"/>
                </a:lnTo>
                <a:lnTo>
                  <a:pt x="108" y="146"/>
                </a:lnTo>
                <a:lnTo>
                  <a:pt x="117" y="153"/>
                </a:lnTo>
                <a:lnTo>
                  <a:pt x="126" y="162"/>
                </a:lnTo>
                <a:lnTo>
                  <a:pt x="126" y="162"/>
                </a:lnTo>
                <a:lnTo>
                  <a:pt x="139" y="178"/>
                </a:lnTo>
                <a:lnTo>
                  <a:pt x="146" y="185"/>
                </a:lnTo>
                <a:lnTo>
                  <a:pt x="150" y="186"/>
                </a:lnTo>
                <a:lnTo>
                  <a:pt x="150" y="186"/>
                </a:lnTo>
                <a:lnTo>
                  <a:pt x="152" y="186"/>
                </a:lnTo>
                <a:lnTo>
                  <a:pt x="152" y="186"/>
                </a:lnTo>
                <a:lnTo>
                  <a:pt x="153" y="185"/>
                </a:lnTo>
                <a:lnTo>
                  <a:pt x="155" y="185"/>
                </a:lnTo>
                <a:lnTo>
                  <a:pt x="155" y="185"/>
                </a:lnTo>
                <a:lnTo>
                  <a:pt x="159" y="185"/>
                </a:lnTo>
                <a:lnTo>
                  <a:pt x="159" y="185"/>
                </a:lnTo>
                <a:lnTo>
                  <a:pt x="162" y="185"/>
                </a:lnTo>
                <a:lnTo>
                  <a:pt x="162" y="185"/>
                </a:lnTo>
                <a:lnTo>
                  <a:pt x="166" y="185"/>
                </a:lnTo>
                <a:lnTo>
                  <a:pt x="166" y="185"/>
                </a:lnTo>
                <a:lnTo>
                  <a:pt x="169" y="181"/>
                </a:lnTo>
                <a:lnTo>
                  <a:pt x="171" y="178"/>
                </a:lnTo>
                <a:lnTo>
                  <a:pt x="174" y="160"/>
                </a:lnTo>
                <a:lnTo>
                  <a:pt x="174" y="160"/>
                </a:lnTo>
                <a:lnTo>
                  <a:pt x="176" y="150"/>
                </a:lnTo>
                <a:lnTo>
                  <a:pt x="174" y="141"/>
                </a:lnTo>
                <a:lnTo>
                  <a:pt x="171" y="136"/>
                </a:lnTo>
                <a:lnTo>
                  <a:pt x="167" y="132"/>
                </a:lnTo>
                <a:lnTo>
                  <a:pt x="167" y="132"/>
                </a:lnTo>
                <a:lnTo>
                  <a:pt x="159" y="127"/>
                </a:lnTo>
                <a:lnTo>
                  <a:pt x="155" y="125"/>
                </a:lnTo>
                <a:lnTo>
                  <a:pt x="153" y="124"/>
                </a:lnTo>
                <a:lnTo>
                  <a:pt x="153" y="124"/>
                </a:lnTo>
                <a:lnTo>
                  <a:pt x="148" y="115"/>
                </a:lnTo>
                <a:lnTo>
                  <a:pt x="145" y="110"/>
                </a:lnTo>
                <a:lnTo>
                  <a:pt x="141" y="104"/>
                </a:lnTo>
                <a:lnTo>
                  <a:pt x="141" y="104"/>
                </a:lnTo>
                <a:lnTo>
                  <a:pt x="136" y="103"/>
                </a:lnTo>
                <a:lnTo>
                  <a:pt x="136" y="101"/>
                </a:lnTo>
                <a:lnTo>
                  <a:pt x="136" y="96"/>
                </a:lnTo>
                <a:lnTo>
                  <a:pt x="136" y="96"/>
                </a:lnTo>
                <a:lnTo>
                  <a:pt x="136" y="90"/>
                </a:lnTo>
                <a:lnTo>
                  <a:pt x="138" y="87"/>
                </a:lnTo>
                <a:lnTo>
                  <a:pt x="138" y="85"/>
                </a:lnTo>
                <a:lnTo>
                  <a:pt x="134" y="82"/>
                </a:lnTo>
                <a:lnTo>
                  <a:pt x="134" y="82"/>
                </a:lnTo>
                <a:lnTo>
                  <a:pt x="126" y="75"/>
                </a:lnTo>
                <a:lnTo>
                  <a:pt x="122" y="71"/>
                </a:lnTo>
                <a:lnTo>
                  <a:pt x="122" y="71"/>
                </a:lnTo>
                <a:lnTo>
                  <a:pt x="119" y="68"/>
                </a:lnTo>
                <a:lnTo>
                  <a:pt x="112" y="66"/>
                </a:lnTo>
                <a:lnTo>
                  <a:pt x="105" y="63"/>
                </a:lnTo>
                <a:lnTo>
                  <a:pt x="99" y="59"/>
                </a:lnTo>
                <a:lnTo>
                  <a:pt x="99" y="59"/>
                </a:lnTo>
                <a:lnTo>
                  <a:pt x="92" y="56"/>
                </a:lnTo>
                <a:lnTo>
                  <a:pt x="85" y="50"/>
                </a:lnTo>
                <a:lnTo>
                  <a:pt x="75" y="43"/>
                </a:lnTo>
                <a:lnTo>
                  <a:pt x="68" y="38"/>
                </a:lnTo>
                <a:lnTo>
                  <a:pt x="68" y="38"/>
                </a:lnTo>
                <a:lnTo>
                  <a:pt x="54" y="26"/>
                </a:lnTo>
                <a:lnTo>
                  <a:pt x="49" y="21"/>
                </a:lnTo>
                <a:lnTo>
                  <a:pt x="45" y="15"/>
                </a:lnTo>
                <a:lnTo>
                  <a:pt x="45" y="15"/>
                </a:lnTo>
                <a:lnTo>
                  <a:pt x="44" y="10"/>
                </a:lnTo>
                <a:lnTo>
                  <a:pt x="37" y="7"/>
                </a:lnTo>
                <a:lnTo>
                  <a:pt x="24" y="3"/>
                </a:lnTo>
                <a:lnTo>
                  <a:pt x="5" y="0"/>
                </a:lnTo>
                <a:lnTo>
                  <a:pt x="5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11" name="Freeform 94">
            <a:extLst>
              <a:ext uri="{FF2B5EF4-FFF2-40B4-BE49-F238E27FC236}">
                <a16:creationId xmlns:a16="http://schemas.microsoft.com/office/drawing/2014/main" id="{3A5A9758-8475-4613-90F5-91379BCEA51D}"/>
              </a:ext>
            </a:extLst>
          </p:cNvPr>
          <p:cNvSpPr>
            <a:spLocks/>
          </p:cNvSpPr>
          <p:nvPr/>
        </p:nvSpPr>
        <p:spPr bwMode="auto">
          <a:xfrm>
            <a:off x="8778875" y="4730750"/>
            <a:ext cx="258763" cy="282575"/>
          </a:xfrm>
          <a:custGeom>
            <a:avLst/>
            <a:gdLst>
              <a:gd name="T0" fmla="*/ 128 w 163"/>
              <a:gd name="T1" fmla="*/ 0 h 178"/>
              <a:gd name="T2" fmla="*/ 117 w 163"/>
              <a:gd name="T3" fmla="*/ 11 h 178"/>
              <a:gd name="T4" fmla="*/ 103 w 163"/>
              <a:gd name="T5" fmla="*/ 28 h 178"/>
              <a:gd name="T6" fmla="*/ 103 w 163"/>
              <a:gd name="T7" fmla="*/ 35 h 178"/>
              <a:gd name="T8" fmla="*/ 93 w 163"/>
              <a:gd name="T9" fmla="*/ 40 h 178"/>
              <a:gd name="T10" fmla="*/ 84 w 163"/>
              <a:gd name="T11" fmla="*/ 47 h 178"/>
              <a:gd name="T12" fmla="*/ 62 w 163"/>
              <a:gd name="T13" fmla="*/ 65 h 178"/>
              <a:gd name="T14" fmla="*/ 44 w 163"/>
              <a:gd name="T15" fmla="*/ 75 h 178"/>
              <a:gd name="T16" fmla="*/ 35 w 163"/>
              <a:gd name="T17" fmla="*/ 86 h 178"/>
              <a:gd name="T18" fmla="*/ 41 w 163"/>
              <a:gd name="T19" fmla="*/ 94 h 178"/>
              <a:gd name="T20" fmla="*/ 32 w 163"/>
              <a:gd name="T21" fmla="*/ 94 h 178"/>
              <a:gd name="T22" fmla="*/ 20 w 163"/>
              <a:gd name="T23" fmla="*/ 89 h 178"/>
              <a:gd name="T24" fmla="*/ 16 w 163"/>
              <a:gd name="T25" fmla="*/ 84 h 178"/>
              <a:gd name="T26" fmla="*/ 11 w 163"/>
              <a:gd name="T27" fmla="*/ 86 h 178"/>
              <a:gd name="T28" fmla="*/ 4 w 163"/>
              <a:gd name="T29" fmla="*/ 94 h 178"/>
              <a:gd name="T30" fmla="*/ 6 w 163"/>
              <a:gd name="T31" fmla="*/ 112 h 178"/>
              <a:gd name="T32" fmla="*/ 7 w 163"/>
              <a:gd name="T33" fmla="*/ 115 h 178"/>
              <a:gd name="T34" fmla="*/ 2 w 163"/>
              <a:gd name="T35" fmla="*/ 122 h 178"/>
              <a:gd name="T36" fmla="*/ 4 w 163"/>
              <a:gd name="T37" fmla="*/ 131 h 178"/>
              <a:gd name="T38" fmla="*/ 7 w 163"/>
              <a:gd name="T39" fmla="*/ 136 h 178"/>
              <a:gd name="T40" fmla="*/ 11 w 163"/>
              <a:gd name="T41" fmla="*/ 136 h 178"/>
              <a:gd name="T42" fmla="*/ 13 w 163"/>
              <a:gd name="T43" fmla="*/ 136 h 178"/>
              <a:gd name="T44" fmla="*/ 18 w 163"/>
              <a:gd name="T45" fmla="*/ 140 h 178"/>
              <a:gd name="T46" fmla="*/ 23 w 163"/>
              <a:gd name="T47" fmla="*/ 162 h 178"/>
              <a:gd name="T48" fmla="*/ 27 w 163"/>
              <a:gd name="T49" fmla="*/ 166 h 178"/>
              <a:gd name="T50" fmla="*/ 34 w 163"/>
              <a:gd name="T51" fmla="*/ 166 h 178"/>
              <a:gd name="T52" fmla="*/ 39 w 163"/>
              <a:gd name="T53" fmla="*/ 166 h 178"/>
              <a:gd name="T54" fmla="*/ 49 w 163"/>
              <a:gd name="T55" fmla="*/ 169 h 178"/>
              <a:gd name="T56" fmla="*/ 62 w 163"/>
              <a:gd name="T57" fmla="*/ 169 h 178"/>
              <a:gd name="T58" fmla="*/ 69 w 163"/>
              <a:gd name="T59" fmla="*/ 168 h 178"/>
              <a:gd name="T60" fmla="*/ 82 w 163"/>
              <a:gd name="T61" fmla="*/ 171 h 178"/>
              <a:gd name="T62" fmla="*/ 107 w 163"/>
              <a:gd name="T63" fmla="*/ 178 h 178"/>
              <a:gd name="T64" fmla="*/ 112 w 163"/>
              <a:gd name="T65" fmla="*/ 178 h 178"/>
              <a:gd name="T66" fmla="*/ 117 w 163"/>
              <a:gd name="T67" fmla="*/ 169 h 178"/>
              <a:gd name="T68" fmla="*/ 123 w 163"/>
              <a:gd name="T69" fmla="*/ 147 h 178"/>
              <a:gd name="T70" fmla="*/ 135 w 163"/>
              <a:gd name="T71" fmla="*/ 133 h 178"/>
              <a:gd name="T72" fmla="*/ 137 w 163"/>
              <a:gd name="T73" fmla="*/ 126 h 178"/>
              <a:gd name="T74" fmla="*/ 142 w 163"/>
              <a:gd name="T75" fmla="*/ 103 h 178"/>
              <a:gd name="T76" fmla="*/ 145 w 163"/>
              <a:gd name="T77" fmla="*/ 101 h 178"/>
              <a:gd name="T78" fmla="*/ 149 w 163"/>
              <a:gd name="T79" fmla="*/ 103 h 178"/>
              <a:gd name="T80" fmla="*/ 154 w 163"/>
              <a:gd name="T81" fmla="*/ 101 h 178"/>
              <a:gd name="T82" fmla="*/ 157 w 163"/>
              <a:gd name="T83" fmla="*/ 94 h 178"/>
              <a:gd name="T84" fmla="*/ 156 w 163"/>
              <a:gd name="T85" fmla="*/ 91 h 178"/>
              <a:gd name="T86" fmla="*/ 145 w 163"/>
              <a:gd name="T87" fmla="*/ 86 h 178"/>
              <a:gd name="T88" fmla="*/ 144 w 163"/>
              <a:gd name="T89" fmla="*/ 77 h 178"/>
              <a:gd name="T90" fmla="*/ 142 w 163"/>
              <a:gd name="T91" fmla="*/ 65 h 178"/>
              <a:gd name="T92" fmla="*/ 142 w 163"/>
              <a:gd name="T93" fmla="*/ 52 h 178"/>
              <a:gd name="T94" fmla="*/ 150 w 163"/>
              <a:gd name="T95" fmla="*/ 42 h 178"/>
              <a:gd name="T96" fmla="*/ 152 w 163"/>
              <a:gd name="T97" fmla="*/ 37 h 178"/>
              <a:gd name="T98" fmla="*/ 161 w 163"/>
              <a:gd name="T99" fmla="*/ 30 h 178"/>
              <a:gd name="T100" fmla="*/ 159 w 163"/>
              <a:gd name="T101" fmla="*/ 24 h 178"/>
              <a:gd name="T102" fmla="*/ 142 w 163"/>
              <a:gd name="T103" fmla="*/ 9 h 178"/>
              <a:gd name="T104" fmla="*/ 130 w 163"/>
              <a:gd name="T105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3" h="178">
                <a:moveTo>
                  <a:pt x="130" y="0"/>
                </a:moveTo>
                <a:lnTo>
                  <a:pt x="130" y="0"/>
                </a:lnTo>
                <a:lnTo>
                  <a:pt x="128" y="0"/>
                </a:lnTo>
                <a:lnTo>
                  <a:pt x="128" y="0"/>
                </a:lnTo>
                <a:lnTo>
                  <a:pt x="124" y="4"/>
                </a:lnTo>
                <a:lnTo>
                  <a:pt x="117" y="11"/>
                </a:lnTo>
                <a:lnTo>
                  <a:pt x="105" y="24"/>
                </a:lnTo>
                <a:lnTo>
                  <a:pt x="105" y="24"/>
                </a:lnTo>
                <a:lnTo>
                  <a:pt x="103" y="28"/>
                </a:lnTo>
                <a:lnTo>
                  <a:pt x="105" y="30"/>
                </a:lnTo>
                <a:lnTo>
                  <a:pt x="105" y="31"/>
                </a:lnTo>
                <a:lnTo>
                  <a:pt x="103" y="35"/>
                </a:lnTo>
                <a:lnTo>
                  <a:pt x="103" y="35"/>
                </a:lnTo>
                <a:lnTo>
                  <a:pt x="98" y="38"/>
                </a:lnTo>
                <a:lnTo>
                  <a:pt x="93" y="40"/>
                </a:lnTo>
                <a:lnTo>
                  <a:pt x="89" y="42"/>
                </a:lnTo>
                <a:lnTo>
                  <a:pt x="84" y="47"/>
                </a:lnTo>
                <a:lnTo>
                  <a:pt x="84" y="47"/>
                </a:lnTo>
                <a:lnTo>
                  <a:pt x="79" y="54"/>
                </a:lnTo>
                <a:lnTo>
                  <a:pt x="72" y="58"/>
                </a:lnTo>
                <a:lnTo>
                  <a:pt x="62" y="65"/>
                </a:lnTo>
                <a:lnTo>
                  <a:pt x="62" y="65"/>
                </a:lnTo>
                <a:lnTo>
                  <a:pt x="51" y="72"/>
                </a:lnTo>
                <a:lnTo>
                  <a:pt x="44" y="75"/>
                </a:lnTo>
                <a:lnTo>
                  <a:pt x="37" y="80"/>
                </a:lnTo>
                <a:lnTo>
                  <a:pt x="37" y="80"/>
                </a:lnTo>
                <a:lnTo>
                  <a:pt x="35" y="86"/>
                </a:lnTo>
                <a:lnTo>
                  <a:pt x="37" y="91"/>
                </a:lnTo>
                <a:lnTo>
                  <a:pt x="41" y="94"/>
                </a:lnTo>
                <a:lnTo>
                  <a:pt x="41" y="94"/>
                </a:lnTo>
                <a:lnTo>
                  <a:pt x="37" y="94"/>
                </a:lnTo>
                <a:lnTo>
                  <a:pt x="37" y="94"/>
                </a:lnTo>
                <a:lnTo>
                  <a:pt x="32" y="94"/>
                </a:lnTo>
                <a:lnTo>
                  <a:pt x="27" y="93"/>
                </a:lnTo>
                <a:lnTo>
                  <a:pt x="27" y="93"/>
                </a:lnTo>
                <a:lnTo>
                  <a:pt x="20" y="89"/>
                </a:lnTo>
                <a:lnTo>
                  <a:pt x="18" y="86"/>
                </a:lnTo>
                <a:lnTo>
                  <a:pt x="16" y="84"/>
                </a:lnTo>
                <a:lnTo>
                  <a:pt x="16" y="84"/>
                </a:lnTo>
                <a:lnTo>
                  <a:pt x="16" y="84"/>
                </a:lnTo>
                <a:lnTo>
                  <a:pt x="16" y="84"/>
                </a:lnTo>
                <a:lnTo>
                  <a:pt x="11" y="86"/>
                </a:lnTo>
                <a:lnTo>
                  <a:pt x="7" y="87"/>
                </a:lnTo>
                <a:lnTo>
                  <a:pt x="4" y="94"/>
                </a:lnTo>
                <a:lnTo>
                  <a:pt x="4" y="94"/>
                </a:lnTo>
                <a:lnTo>
                  <a:pt x="0" y="105"/>
                </a:lnTo>
                <a:lnTo>
                  <a:pt x="2" y="108"/>
                </a:lnTo>
                <a:lnTo>
                  <a:pt x="6" y="112"/>
                </a:lnTo>
                <a:lnTo>
                  <a:pt x="6" y="112"/>
                </a:lnTo>
                <a:lnTo>
                  <a:pt x="7" y="113"/>
                </a:lnTo>
                <a:lnTo>
                  <a:pt x="7" y="115"/>
                </a:lnTo>
                <a:lnTo>
                  <a:pt x="6" y="119"/>
                </a:lnTo>
                <a:lnTo>
                  <a:pt x="2" y="120"/>
                </a:lnTo>
                <a:lnTo>
                  <a:pt x="2" y="122"/>
                </a:lnTo>
                <a:lnTo>
                  <a:pt x="2" y="124"/>
                </a:lnTo>
                <a:lnTo>
                  <a:pt x="2" y="124"/>
                </a:lnTo>
                <a:lnTo>
                  <a:pt x="4" y="131"/>
                </a:lnTo>
                <a:lnTo>
                  <a:pt x="6" y="134"/>
                </a:lnTo>
                <a:lnTo>
                  <a:pt x="7" y="136"/>
                </a:lnTo>
                <a:lnTo>
                  <a:pt x="7" y="136"/>
                </a:lnTo>
                <a:lnTo>
                  <a:pt x="9" y="136"/>
                </a:lnTo>
                <a:lnTo>
                  <a:pt x="9" y="136"/>
                </a:lnTo>
                <a:lnTo>
                  <a:pt x="11" y="136"/>
                </a:lnTo>
                <a:lnTo>
                  <a:pt x="11" y="136"/>
                </a:lnTo>
                <a:lnTo>
                  <a:pt x="13" y="136"/>
                </a:lnTo>
                <a:lnTo>
                  <a:pt x="13" y="136"/>
                </a:lnTo>
                <a:lnTo>
                  <a:pt x="16" y="136"/>
                </a:lnTo>
                <a:lnTo>
                  <a:pt x="18" y="140"/>
                </a:lnTo>
                <a:lnTo>
                  <a:pt x="18" y="140"/>
                </a:lnTo>
                <a:lnTo>
                  <a:pt x="21" y="147"/>
                </a:lnTo>
                <a:lnTo>
                  <a:pt x="21" y="155"/>
                </a:lnTo>
                <a:lnTo>
                  <a:pt x="23" y="162"/>
                </a:lnTo>
                <a:lnTo>
                  <a:pt x="25" y="164"/>
                </a:lnTo>
                <a:lnTo>
                  <a:pt x="27" y="166"/>
                </a:lnTo>
                <a:lnTo>
                  <a:pt x="27" y="166"/>
                </a:lnTo>
                <a:lnTo>
                  <a:pt x="28" y="166"/>
                </a:lnTo>
                <a:lnTo>
                  <a:pt x="28" y="166"/>
                </a:lnTo>
                <a:lnTo>
                  <a:pt x="34" y="166"/>
                </a:lnTo>
                <a:lnTo>
                  <a:pt x="34" y="166"/>
                </a:lnTo>
                <a:lnTo>
                  <a:pt x="39" y="166"/>
                </a:lnTo>
                <a:lnTo>
                  <a:pt x="39" y="166"/>
                </a:lnTo>
                <a:lnTo>
                  <a:pt x="44" y="166"/>
                </a:lnTo>
                <a:lnTo>
                  <a:pt x="44" y="166"/>
                </a:lnTo>
                <a:lnTo>
                  <a:pt x="49" y="169"/>
                </a:lnTo>
                <a:lnTo>
                  <a:pt x="56" y="169"/>
                </a:lnTo>
                <a:lnTo>
                  <a:pt x="56" y="169"/>
                </a:lnTo>
                <a:lnTo>
                  <a:pt x="62" y="169"/>
                </a:lnTo>
                <a:lnTo>
                  <a:pt x="62" y="169"/>
                </a:lnTo>
                <a:lnTo>
                  <a:pt x="69" y="168"/>
                </a:lnTo>
                <a:lnTo>
                  <a:pt x="69" y="168"/>
                </a:lnTo>
                <a:lnTo>
                  <a:pt x="77" y="169"/>
                </a:lnTo>
                <a:lnTo>
                  <a:pt x="82" y="171"/>
                </a:lnTo>
                <a:lnTo>
                  <a:pt x="82" y="171"/>
                </a:lnTo>
                <a:lnTo>
                  <a:pt x="93" y="175"/>
                </a:lnTo>
                <a:lnTo>
                  <a:pt x="107" y="178"/>
                </a:lnTo>
                <a:lnTo>
                  <a:pt x="107" y="178"/>
                </a:lnTo>
                <a:lnTo>
                  <a:pt x="109" y="178"/>
                </a:lnTo>
                <a:lnTo>
                  <a:pt x="109" y="178"/>
                </a:lnTo>
                <a:lnTo>
                  <a:pt x="112" y="178"/>
                </a:lnTo>
                <a:lnTo>
                  <a:pt x="116" y="176"/>
                </a:lnTo>
                <a:lnTo>
                  <a:pt x="117" y="175"/>
                </a:lnTo>
                <a:lnTo>
                  <a:pt x="117" y="169"/>
                </a:lnTo>
                <a:lnTo>
                  <a:pt x="117" y="169"/>
                </a:lnTo>
                <a:lnTo>
                  <a:pt x="119" y="154"/>
                </a:lnTo>
                <a:lnTo>
                  <a:pt x="123" y="147"/>
                </a:lnTo>
                <a:lnTo>
                  <a:pt x="126" y="141"/>
                </a:lnTo>
                <a:lnTo>
                  <a:pt x="126" y="141"/>
                </a:lnTo>
                <a:lnTo>
                  <a:pt x="135" y="133"/>
                </a:lnTo>
                <a:lnTo>
                  <a:pt x="137" y="131"/>
                </a:lnTo>
                <a:lnTo>
                  <a:pt x="137" y="126"/>
                </a:lnTo>
                <a:lnTo>
                  <a:pt x="137" y="126"/>
                </a:lnTo>
                <a:lnTo>
                  <a:pt x="138" y="115"/>
                </a:lnTo>
                <a:lnTo>
                  <a:pt x="140" y="108"/>
                </a:lnTo>
                <a:lnTo>
                  <a:pt x="142" y="103"/>
                </a:lnTo>
                <a:lnTo>
                  <a:pt x="142" y="103"/>
                </a:lnTo>
                <a:lnTo>
                  <a:pt x="144" y="101"/>
                </a:lnTo>
                <a:lnTo>
                  <a:pt x="145" y="101"/>
                </a:lnTo>
                <a:lnTo>
                  <a:pt x="145" y="101"/>
                </a:lnTo>
                <a:lnTo>
                  <a:pt x="149" y="103"/>
                </a:lnTo>
                <a:lnTo>
                  <a:pt x="149" y="103"/>
                </a:lnTo>
                <a:lnTo>
                  <a:pt x="152" y="103"/>
                </a:lnTo>
                <a:lnTo>
                  <a:pt x="152" y="103"/>
                </a:lnTo>
                <a:lnTo>
                  <a:pt x="154" y="101"/>
                </a:lnTo>
                <a:lnTo>
                  <a:pt x="154" y="101"/>
                </a:lnTo>
                <a:lnTo>
                  <a:pt x="157" y="96"/>
                </a:lnTo>
                <a:lnTo>
                  <a:pt x="157" y="94"/>
                </a:lnTo>
                <a:lnTo>
                  <a:pt x="157" y="93"/>
                </a:lnTo>
                <a:lnTo>
                  <a:pt x="157" y="93"/>
                </a:lnTo>
                <a:lnTo>
                  <a:pt x="156" y="91"/>
                </a:lnTo>
                <a:lnTo>
                  <a:pt x="152" y="91"/>
                </a:lnTo>
                <a:lnTo>
                  <a:pt x="149" y="87"/>
                </a:lnTo>
                <a:lnTo>
                  <a:pt x="145" y="86"/>
                </a:lnTo>
                <a:lnTo>
                  <a:pt x="145" y="86"/>
                </a:lnTo>
                <a:lnTo>
                  <a:pt x="144" y="80"/>
                </a:lnTo>
                <a:lnTo>
                  <a:pt x="144" y="77"/>
                </a:lnTo>
                <a:lnTo>
                  <a:pt x="144" y="72"/>
                </a:lnTo>
                <a:lnTo>
                  <a:pt x="142" y="65"/>
                </a:lnTo>
                <a:lnTo>
                  <a:pt x="142" y="65"/>
                </a:lnTo>
                <a:lnTo>
                  <a:pt x="138" y="56"/>
                </a:lnTo>
                <a:lnTo>
                  <a:pt x="138" y="54"/>
                </a:lnTo>
                <a:lnTo>
                  <a:pt x="142" y="52"/>
                </a:lnTo>
                <a:lnTo>
                  <a:pt x="142" y="52"/>
                </a:lnTo>
                <a:lnTo>
                  <a:pt x="149" y="45"/>
                </a:lnTo>
                <a:lnTo>
                  <a:pt x="150" y="42"/>
                </a:lnTo>
                <a:lnTo>
                  <a:pt x="152" y="38"/>
                </a:lnTo>
                <a:lnTo>
                  <a:pt x="152" y="38"/>
                </a:lnTo>
                <a:lnTo>
                  <a:pt x="152" y="37"/>
                </a:lnTo>
                <a:lnTo>
                  <a:pt x="154" y="35"/>
                </a:lnTo>
                <a:lnTo>
                  <a:pt x="161" y="30"/>
                </a:lnTo>
                <a:lnTo>
                  <a:pt x="161" y="30"/>
                </a:lnTo>
                <a:lnTo>
                  <a:pt x="163" y="26"/>
                </a:lnTo>
                <a:lnTo>
                  <a:pt x="163" y="26"/>
                </a:lnTo>
                <a:lnTo>
                  <a:pt x="159" y="24"/>
                </a:lnTo>
                <a:lnTo>
                  <a:pt x="154" y="23"/>
                </a:lnTo>
                <a:lnTo>
                  <a:pt x="154" y="23"/>
                </a:lnTo>
                <a:lnTo>
                  <a:pt x="142" y="9"/>
                </a:lnTo>
                <a:lnTo>
                  <a:pt x="135" y="4"/>
                </a:lnTo>
                <a:lnTo>
                  <a:pt x="131" y="2"/>
                </a:lnTo>
                <a:lnTo>
                  <a:pt x="1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12" name="Freeform 95">
            <a:extLst>
              <a:ext uri="{FF2B5EF4-FFF2-40B4-BE49-F238E27FC236}">
                <a16:creationId xmlns:a16="http://schemas.microsoft.com/office/drawing/2014/main" id="{1A228828-57C6-48C3-94B9-E712FC050291}"/>
              </a:ext>
            </a:extLst>
          </p:cNvPr>
          <p:cNvSpPr>
            <a:spLocks/>
          </p:cNvSpPr>
          <p:nvPr/>
        </p:nvSpPr>
        <p:spPr bwMode="auto">
          <a:xfrm>
            <a:off x="8034338" y="4678363"/>
            <a:ext cx="50800" cy="93663"/>
          </a:xfrm>
          <a:custGeom>
            <a:avLst/>
            <a:gdLst>
              <a:gd name="T0" fmla="*/ 5 w 32"/>
              <a:gd name="T1" fmla="*/ 0 h 59"/>
              <a:gd name="T2" fmla="*/ 5 w 32"/>
              <a:gd name="T3" fmla="*/ 0 h 59"/>
              <a:gd name="T4" fmla="*/ 4 w 32"/>
              <a:gd name="T5" fmla="*/ 2 h 59"/>
              <a:gd name="T6" fmla="*/ 2 w 32"/>
              <a:gd name="T7" fmla="*/ 3 h 59"/>
              <a:gd name="T8" fmla="*/ 2 w 32"/>
              <a:gd name="T9" fmla="*/ 3 h 59"/>
              <a:gd name="T10" fmla="*/ 0 w 32"/>
              <a:gd name="T11" fmla="*/ 9 h 59"/>
              <a:gd name="T12" fmla="*/ 0 w 32"/>
              <a:gd name="T13" fmla="*/ 19 h 59"/>
              <a:gd name="T14" fmla="*/ 0 w 32"/>
              <a:gd name="T15" fmla="*/ 19 h 59"/>
              <a:gd name="T16" fmla="*/ 0 w 32"/>
              <a:gd name="T17" fmla="*/ 30 h 59"/>
              <a:gd name="T18" fmla="*/ 0 w 32"/>
              <a:gd name="T19" fmla="*/ 42 h 59"/>
              <a:gd name="T20" fmla="*/ 0 w 32"/>
              <a:gd name="T21" fmla="*/ 42 h 59"/>
              <a:gd name="T22" fmla="*/ 2 w 32"/>
              <a:gd name="T23" fmla="*/ 52 h 59"/>
              <a:gd name="T24" fmla="*/ 2 w 32"/>
              <a:gd name="T25" fmla="*/ 56 h 59"/>
              <a:gd name="T26" fmla="*/ 5 w 32"/>
              <a:gd name="T27" fmla="*/ 57 h 59"/>
              <a:gd name="T28" fmla="*/ 5 w 32"/>
              <a:gd name="T29" fmla="*/ 57 h 59"/>
              <a:gd name="T30" fmla="*/ 9 w 32"/>
              <a:gd name="T31" fmla="*/ 59 h 59"/>
              <a:gd name="T32" fmla="*/ 12 w 32"/>
              <a:gd name="T33" fmla="*/ 59 h 59"/>
              <a:gd name="T34" fmla="*/ 12 w 32"/>
              <a:gd name="T35" fmla="*/ 59 h 59"/>
              <a:gd name="T36" fmla="*/ 19 w 32"/>
              <a:gd name="T37" fmla="*/ 57 h 59"/>
              <a:gd name="T38" fmla="*/ 19 w 32"/>
              <a:gd name="T39" fmla="*/ 57 h 59"/>
              <a:gd name="T40" fmla="*/ 25 w 32"/>
              <a:gd name="T41" fmla="*/ 54 h 59"/>
              <a:gd name="T42" fmla="*/ 28 w 32"/>
              <a:gd name="T43" fmla="*/ 50 h 59"/>
              <a:gd name="T44" fmla="*/ 32 w 32"/>
              <a:gd name="T45" fmla="*/ 45 h 59"/>
              <a:gd name="T46" fmla="*/ 30 w 32"/>
              <a:gd name="T47" fmla="*/ 40 h 59"/>
              <a:gd name="T48" fmla="*/ 30 w 32"/>
              <a:gd name="T49" fmla="*/ 40 h 59"/>
              <a:gd name="T50" fmla="*/ 23 w 32"/>
              <a:gd name="T51" fmla="*/ 24 h 59"/>
              <a:gd name="T52" fmla="*/ 16 w 32"/>
              <a:gd name="T53" fmla="*/ 12 h 59"/>
              <a:gd name="T54" fmla="*/ 16 w 32"/>
              <a:gd name="T55" fmla="*/ 12 h 59"/>
              <a:gd name="T56" fmla="*/ 11 w 32"/>
              <a:gd name="T57" fmla="*/ 3 h 59"/>
              <a:gd name="T58" fmla="*/ 7 w 32"/>
              <a:gd name="T59" fmla="*/ 2 h 59"/>
              <a:gd name="T60" fmla="*/ 5 w 32"/>
              <a:gd name="T61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2" h="59">
                <a:moveTo>
                  <a:pt x="5" y="0"/>
                </a:moveTo>
                <a:lnTo>
                  <a:pt x="5" y="0"/>
                </a:lnTo>
                <a:lnTo>
                  <a:pt x="4" y="2"/>
                </a:lnTo>
                <a:lnTo>
                  <a:pt x="2" y="3"/>
                </a:lnTo>
                <a:lnTo>
                  <a:pt x="2" y="3"/>
                </a:lnTo>
                <a:lnTo>
                  <a:pt x="0" y="9"/>
                </a:lnTo>
                <a:lnTo>
                  <a:pt x="0" y="19"/>
                </a:lnTo>
                <a:lnTo>
                  <a:pt x="0" y="19"/>
                </a:lnTo>
                <a:lnTo>
                  <a:pt x="0" y="30"/>
                </a:lnTo>
                <a:lnTo>
                  <a:pt x="0" y="42"/>
                </a:lnTo>
                <a:lnTo>
                  <a:pt x="0" y="42"/>
                </a:lnTo>
                <a:lnTo>
                  <a:pt x="2" y="52"/>
                </a:lnTo>
                <a:lnTo>
                  <a:pt x="2" y="56"/>
                </a:lnTo>
                <a:lnTo>
                  <a:pt x="5" y="57"/>
                </a:lnTo>
                <a:lnTo>
                  <a:pt x="5" y="57"/>
                </a:lnTo>
                <a:lnTo>
                  <a:pt x="9" y="59"/>
                </a:lnTo>
                <a:lnTo>
                  <a:pt x="12" y="59"/>
                </a:lnTo>
                <a:lnTo>
                  <a:pt x="12" y="59"/>
                </a:lnTo>
                <a:lnTo>
                  <a:pt x="19" y="57"/>
                </a:lnTo>
                <a:lnTo>
                  <a:pt x="19" y="57"/>
                </a:lnTo>
                <a:lnTo>
                  <a:pt x="25" y="54"/>
                </a:lnTo>
                <a:lnTo>
                  <a:pt x="28" y="50"/>
                </a:lnTo>
                <a:lnTo>
                  <a:pt x="32" y="45"/>
                </a:lnTo>
                <a:lnTo>
                  <a:pt x="30" y="40"/>
                </a:lnTo>
                <a:lnTo>
                  <a:pt x="30" y="40"/>
                </a:lnTo>
                <a:lnTo>
                  <a:pt x="23" y="24"/>
                </a:lnTo>
                <a:lnTo>
                  <a:pt x="16" y="12"/>
                </a:lnTo>
                <a:lnTo>
                  <a:pt x="16" y="12"/>
                </a:lnTo>
                <a:lnTo>
                  <a:pt x="11" y="3"/>
                </a:lnTo>
                <a:lnTo>
                  <a:pt x="7" y="2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13" name="Freeform 96">
            <a:extLst>
              <a:ext uri="{FF2B5EF4-FFF2-40B4-BE49-F238E27FC236}">
                <a16:creationId xmlns:a16="http://schemas.microsoft.com/office/drawing/2014/main" id="{2B8D2A12-6CE0-4AF2-85C5-2E0A543A798C}"/>
              </a:ext>
            </a:extLst>
          </p:cNvPr>
          <p:cNvSpPr>
            <a:spLocks/>
          </p:cNvSpPr>
          <p:nvPr/>
        </p:nvSpPr>
        <p:spPr bwMode="auto">
          <a:xfrm>
            <a:off x="8029575" y="4664075"/>
            <a:ext cx="7938" cy="11113"/>
          </a:xfrm>
          <a:custGeom>
            <a:avLst/>
            <a:gdLst>
              <a:gd name="T0" fmla="*/ 1 w 5"/>
              <a:gd name="T1" fmla="*/ 0 h 7"/>
              <a:gd name="T2" fmla="*/ 1 w 5"/>
              <a:gd name="T3" fmla="*/ 0 h 7"/>
              <a:gd name="T4" fmla="*/ 0 w 5"/>
              <a:gd name="T5" fmla="*/ 0 h 7"/>
              <a:gd name="T6" fmla="*/ 0 w 5"/>
              <a:gd name="T7" fmla="*/ 2 h 7"/>
              <a:gd name="T8" fmla="*/ 0 w 5"/>
              <a:gd name="T9" fmla="*/ 2 h 7"/>
              <a:gd name="T10" fmla="*/ 0 w 5"/>
              <a:gd name="T11" fmla="*/ 2 h 7"/>
              <a:gd name="T12" fmla="*/ 1 w 5"/>
              <a:gd name="T13" fmla="*/ 4 h 7"/>
              <a:gd name="T14" fmla="*/ 3 w 5"/>
              <a:gd name="T15" fmla="*/ 5 h 7"/>
              <a:gd name="T16" fmla="*/ 3 w 5"/>
              <a:gd name="T17" fmla="*/ 5 h 7"/>
              <a:gd name="T18" fmla="*/ 5 w 5"/>
              <a:gd name="T19" fmla="*/ 7 h 7"/>
              <a:gd name="T20" fmla="*/ 5 w 5"/>
              <a:gd name="T21" fmla="*/ 7 h 7"/>
              <a:gd name="T22" fmla="*/ 5 w 5"/>
              <a:gd name="T23" fmla="*/ 5 h 7"/>
              <a:gd name="T24" fmla="*/ 5 w 5"/>
              <a:gd name="T25" fmla="*/ 4 h 7"/>
              <a:gd name="T26" fmla="*/ 5 w 5"/>
              <a:gd name="T27" fmla="*/ 4 h 7"/>
              <a:gd name="T28" fmla="*/ 3 w 5"/>
              <a:gd name="T29" fmla="*/ 0 h 7"/>
              <a:gd name="T30" fmla="*/ 3 w 5"/>
              <a:gd name="T31" fmla="*/ 0 h 7"/>
              <a:gd name="T32" fmla="*/ 1 w 5"/>
              <a:gd name="T3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" h="7">
                <a:moveTo>
                  <a:pt x="1" y="0"/>
                </a:moveTo>
                <a:lnTo>
                  <a:pt x="1" y="0"/>
                </a:lnTo>
                <a:lnTo>
                  <a:pt x="0" y="0"/>
                </a:lnTo>
                <a:lnTo>
                  <a:pt x="0" y="2"/>
                </a:lnTo>
                <a:lnTo>
                  <a:pt x="0" y="2"/>
                </a:lnTo>
                <a:lnTo>
                  <a:pt x="0" y="2"/>
                </a:lnTo>
                <a:lnTo>
                  <a:pt x="1" y="4"/>
                </a:lnTo>
                <a:lnTo>
                  <a:pt x="3" y="5"/>
                </a:lnTo>
                <a:lnTo>
                  <a:pt x="3" y="5"/>
                </a:lnTo>
                <a:lnTo>
                  <a:pt x="5" y="7"/>
                </a:lnTo>
                <a:lnTo>
                  <a:pt x="5" y="7"/>
                </a:lnTo>
                <a:lnTo>
                  <a:pt x="5" y="5"/>
                </a:lnTo>
                <a:lnTo>
                  <a:pt x="5" y="4"/>
                </a:lnTo>
                <a:lnTo>
                  <a:pt x="5" y="4"/>
                </a:lnTo>
                <a:lnTo>
                  <a:pt x="3" y="0"/>
                </a:lnTo>
                <a:lnTo>
                  <a:pt x="3" y="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14" name="Freeform 97">
            <a:extLst>
              <a:ext uri="{FF2B5EF4-FFF2-40B4-BE49-F238E27FC236}">
                <a16:creationId xmlns:a16="http://schemas.microsoft.com/office/drawing/2014/main" id="{910C50C7-B49E-464C-8C1F-5396CEEF36DF}"/>
              </a:ext>
            </a:extLst>
          </p:cNvPr>
          <p:cNvSpPr>
            <a:spLocks/>
          </p:cNvSpPr>
          <p:nvPr/>
        </p:nvSpPr>
        <p:spPr bwMode="auto">
          <a:xfrm>
            <a:off x="9109075" y="4659313"/>
            <a:ext cx="115888" cy="101600"/>
          </a:xfrm>
          <a:custGeom>
            <a:avLst/>
            <a:gdLst>
              <a:gd name="T0" fmla="*/ 58 w 73"/>
              <a:gd name="T1" fmla="*/ 0 h 64"/>
              <a:gd name="T2" fmla="*/ 59 w 73"/>
              <a:gd name="T3" fmla="*/ 12 h 64"/>
              <a:gd name="T4" fmla="*/ 59 w 73"/>
              <a:gd name="T5" fmla="*/ 14 h 64"/>
              <a:gd name="T6" fmla="*/ 56 w 73"/>
              <a:gd name="T7" fmla="*/ 14 h 64"/>
              <a:gd name="T8" fmla="*/ 54 w 73"/>
              <a:gd name="T9" fmla="*/ 12 h 64"/>
              <a:gd name="T10" fmla="*/ 52 w 73"/>
              <a:gd name="T11" fmla="*/ 14 h 64"/>
              <a:gd name="T12" fmla="*/ 49 w 73"/>
              <a:gd name="T13" fmla="*/ 15 h 64"/>
              <a:gd name="T14" fmla="*/ 44 w 73"/>
              <a:gd name="T15" fmla="*/ 17 h 64"/>
              <a:gd name="T16" fmla="*/ 30 w 73"/>
              <a:gd name="T17" fmla="*/ 28 h 64"/>
              <a:gd name="T18" fmla="*/ 30 w 73"/>
              <a:gd name="T19" fmla="*/ 21 h 64"/>
              <a:gd name="T20" fmla="*/ 30 w 73"/>
              <a:gd name="T21" fmla="*/ 17 h 64"/>
              <a:gd name="T22" fmla="*/ 26 w 73"/>
              <a:gd name="T23" fmla="*/ 15 h 64"/>
              <a:gd name="T24" fmla="*/ 24 w 73"/>
              <a:gd name="T25" fmla="*/ 17 h 64"/>
              <a:gd name="T26" fmla="*/ 12 w 73"/>
              <a:gd name="T27" fmla="*/ 28 h 64"/>
              <a:gd name="T28" fmla="*/ 4 w 73"/>
              <a:gd name="T29" fmla="*/ 35 h 64"/>
              <a:gd name="T30" fmla="*/ 0 w 73"/>
              <a:gd name="T31" fmla="*/ 42 h 64"/>
              <a:gd name="T32" fmla="*/ 2 w 73"/>
              <a:gd name="T33" fmla="*/ 45 h 64"/>
              <a:gd name="T34" fmla="*/ 5 w 73"/>
              <a:gd name="T35" fmla="*/ 49 h 64"/>
              <a:gd name="T36" fmla="*/ 5 w 73"/>
              <a:gd name="T37" fmla="*/ 49 h 64"/>
              <a:gd name="T38" fmla="*/ 7 w 73"/>
              <a:gd name="T39" fmla="*/ 45 h 64"/>
              <a:gd name="T40" fmla="*/ 12 w 73"/>
              <a:gd name="T41" fmla="*/ 40 h 64"/>
              <a:gd name="T42" fmla="*/ 24 w 73"/>
              <a:gd name="T43" fmla="*/ 31 h 64"/>
              <a:gd name="T44" fmla="*/ 30 w 73"/>
              <a:gd name="T45" fmla="*/ 31 h 64"/>
              <a:gd name="T46" fmla="*/ 33 w 73"/>
              <a:gd name="T47" fmla="*/ 31 h 64"/>
              <a:gd name="T48" fmla="*/ 35 w 73"/>
              <a:gd name="T49" fmla="*/ 35 h 64"/>
              <a:gd name="T50" fmla="*/ 35 w 73"/>
              <a:gd name="T51" fmla="*/ 42 h 64"/>
              <a:gd name="T52" fmla="*/ 35 w 73"/>
              <a:gd name="T53" fmla="*/ 50 h 64"/>
              <a:gd name="T54" fmla="*/ 38 w 73"/>
              <a:gd name="T55" fmla="*/ 61 h 64"/>
              <a:gd name="T56" fmla="*/ 44 w 73"/>
              <a:gd name="T57" fmla="*/ 62 h 64"/>
              <a:gd name="T58" fmla="*/ 47 w 73"/>
              <a:gd name="T59" fmla="*/ 64 h 64"/>
              <a:gd name="T60" fmla="*/ 54 w 73"/>
              <a:gd name="T61" fmla="*/ 62 h 64"/>
              <a:gd name="T62" fmla="*/ 61 w 73"/>
              <a:gd name="T63" fmla="*/ 62 h 64"/>
              <a:gd name="T64" fmla="*/ 61 w 73"/>
              <a:gd name="T65" fmla="*/ 59 h 64"/>
              <a:gd name="T66" fmla="*/ 59 w 73"/>
              <a:gd name="T67" fmla="*/ 54 h 64"/>
              <a:gd name="T68" fmla="*/ 58 w 73"/>
              <a:gd name="T69" fmla="*/ 47 h 64"/>
              <a:gd name="T70" fmla="*/ 59 w 73"/>
              <a:gd name="T71" fmla="*/ 43 h 64"/>
              <a:gd name="T72" fmla="*/ 63 w 73"/>
              <a:gd name="T73" fmla="*/ 40 h 64"/>
              <a:gd name="T74" fmla="*/ 63 w 73"/>
              <a:gd name="T75" fmla="*/ 40 h 64"/>
              <a:gd name="T76" fmla="*/ 68 w 73"/>
              <a:gd name="T77" fmla="*/ 50 h 64"/>
              <a:gd name="T78" fmla="*/ 70 w 73"/>
              <a:gd name="T79" fmla="*/ 54 h 64"/>
              <a:gd name="T80" fmla="*/ 72 w 73"/>
              <a:gd name="T81" fmla="*/ 52 h 64"/>
              <a:gd name="T82" fmla="*/ 73 w 73"/>
              <a:gd name="T83" fmla="*/ 42 h 64"/>
              <a:gd name="T84" fmla="*/ 73 w 73"/>
              <a:gd name="T85" fmla="*/ 33 h 64"/>
              <a:gd name="T86" fmla="*/ 73 w 73"/>
              <a:gd name="T87" fmla="*/ 19 h 64"/>
              <a:gd name="T88" fmla="*/ 66 w 73"/>
              <a:gd name="T89" fmla="*/ 7 h 64"/>
              <a:gd name="T90" fmla="*/ 58 w 73"/>
              <a:gd name="T91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64">
                <a:moveTo>
                  <a:pt x="58" y="0"/>
                </a:moveTo>
                <a:lnTo>
                  <a:pt x="58" y="0"/>
                </a:lnTo>
                <a:lnTo>
                  <a:pt x="59" y="12"/>
                </a:lnTo>
                <a:lnTo>
                  <a:pt x="59" y="12"/>
                </a:lnTo>
                <a:lnTo>
                  <a:pt x="59" y="14"/>
                </a:lnTo>
                <a:lnTo>
                  <a:pt x="59" y="14"/>
                </a:lnTo>
                <a:lnTo>
                  <a:pt x="59" y="14"/>
                </a:lnTo>
                <a:lnTo>
                  <a:pt x="56" y="14"/>
                </a:lnTo>
                <a:lnTo>
                  <a:pt x="56" y="14"/>
                </a:lnTo>
                <a:lnTo>
                  <a:pt x="54" y="12"/>
                </a:lnTo>
                <a:lnTo>
                  <a:pt x="54" y="12"/>
                </a:lnTo>
                <a:lnTo>
                  <a:pt x="52" y="14"/>
                </a:lnTo>
                <a:lnTo>
                  <a:pt x="52" y="14"/>
                </a:lnTo>
                <a:lnTo>
                  <a:pt x="49" y="15"/>
                </a:lnTo>
                <a:lnTo>
                  <a:pt x="44" y="17"/>
                </a:lnTo>
                <a:lnTo>
                  <a:pt x="44" y="17"/>
                </a:lnTo>
                <a:lnTo>
                  <a:pt x="35" y="22"/>
                </a:lnTo>
                <a:lnTo>
                  <a:pt x="30" y="28"/>
                </a:lnTo>
                <a:lnTo>
                  <a:pt x="30" y="28"/>
                </a:lnTo>
                <a:lnTo>
                  <a:pt x="30" y="21"/>
                </a:lnTo>
                <a:lnTo>
                  <a:pt x="30" y="21"/>
                </a:lnTo>
                <a:lnTo>
                  <a:pt x="30" y="17"/>
                </a:lnTo>
                <a:lnTo>
                  <a:pt x="26" y="15"/>
                </a:lnTo>
                <a:lnTo>
                  <a:pt x="26" y="15"/>
                </a:lnTo>
                <a:lnTo>
                  <a:pt x="24" y="17"/>
                </a:lnTo>
                <a:lnTo>
                  <a:pt x="24" y="17"/>
                </a:lnTo>
                <a:lnTo>
                  <a:pt x="19" y="22"/>
                </a:lnTo>
                <a:lnTo>
                  <a:pt x="12" y="28"/>
                </a:lnTo>
                <a:lnTo>
                  <a:pt x="12" y="28"/>
                </a:lnTo>
                <a:lnTo>
                  <a:pt x="4" y="35"/>
                </a:lnTo>
                <a:lnTo>
                  <a:pt x="2" y="38"/>
                </a:lnTo>
                <a:lnTo>
                  <a:pt x="0" y="42"/>
                </a:lnTo>
                <a:lnTo>
                  <a:pt x="0" y="42"/>
                </a:lnTo>
                <a:lnTo>
                  <a:pt x="2" y="45"/>
                </a:lnTo>
                <a:lnTo>
                  <a:pt x="2" y="47"/>
                </a:lnTo>
                <a:lnTo>
                  <a:pt x="5" y="49"/>
                </a:lnTo>
                <a:lnTo>
                  <a:pt x="5" y="49"/>
                </a:lnTo>
                <a:lnTo>
                  <a:pt x="5" y="49"/>
                </a:lnTo>
                <a:lnTo>
                  <a:pt x="5" y="49"/>
                </a:lnTo>
                <a:lnTo>
                  <a:pt x="7" y="45"/>
                </a:lnTo>
                <a:lnTo>
                  <a:pt x="12" y="40"/>
                </a:lnTo>
                <a:lnTo>
                  <a:pt x="12" y="40"/>
                </a:lnTo>
                <a:lnTo>
                  <a:pt x="18" y="33"/>
                </a:lnTo>
                <a:lnTo>
                  <a:pt x="24" y="31"/>
                </a:lnTo>
                <a:lnTo>
                  <a:pt x="24" y="31"/>
                </a:lnTo>
                <a:lnTo>
                  <a:pt x="30" y="31"/>
                </a:lnTo>
                <a:lnTo>
                  <a:pt x="30" y="31"/>
                </a:lnTo>
                <a:lnTo>
                  <a:pt x="33" y="31"/>
                </a:lnTo>
                <a:lnTo>
                  <a:pt x="35" y="35"/>
                </a:lnTo>
                <a:lnTo>
                  <a:pt x="35" y="35"/>
                </a:lnTo>
                <a:lnTo>
                  <a:pt x="35" y="38"/>
                </a:lnTo>
                <a:lnTo>
                  <a:pt x="35" y="42"/>
                </a:lnTo>
                <a:lnTo>
                  <a:pt x="35" y="50"/>
                </a:lnTo>
                <a:lnTo>
                  <a:pt x="35" y="50"/>
                </a:lnTo>
                <a:lnTo>
                  <a:pt x="37" y="57"/>
                </a:lnTo>
                <a:lnTo>
                  <a:pt x="38" y="61"/>
                </a:lnTo>
                <a:lnTo>
                  <a:pt x="44" y="62"/>
                </a:lnTo>
                <a:lnTo>
                  <a:pt x="44" y="62"/>
                </a:lnTo>
                <a:lnTo>
                  <a:pt x="47" y="64"/>
                </a:lnTo>
                <a:lnTo>
                  <a:pt x="47" y="64"/>
                </a:lnTo>
                <a:lnTo>
                  <a:pt x="51" y="64"/>
                </a:lnTo>
                <a:lnTo>
                  <a:pt x="54" y="62"/>
                </a:lnTo>
                <a:lnTo>
                  <a:pt x="54" y="62"/>
                </a:lnTo>
                <a:lnTo>
                  <a:pt x="61" y="62"/>
                </a:lnTo>
                <a:lnTo>
                  <a:pt x="61" y="61"/>
                </a:lnTo>
                <a:lnTo>
                  <a:pt x="61" y="59"/>
                </a:lnTo>
                <a:lnTo>
                  <a:pt x="61" y="59"/>
                </a:lnTo>
                <a:lnTo>
                  <a:pt x="59" y="54"/>
                </a:lnTo>
                <a:lnTo>
                  <a:pt x="58" y="47"/>
                </a:lnTo>
                <a:lnTo>
                  <a:pt x="58" y="47"/>
                </a:lnTo>
                <a:lnTo>
                  <a:pt x="58" y="45"/>
                </a:lnTo>
                <a:lnTo>
                  <a:pt x="59" y="43"/>
                </a:lnTo>
                <a:lnTo>
                  <a:pt x="63" y="40"/>
                </a:lnTo>
                <a:lnTo>
                  <a:pt x="63" y="40"/>
                </a:lnTo>
                <a:lnTo>
                  <a:pt x="63" y="40"/>
                </a:lnTo>
                <a:lnTo>
                  <a:pt x="63" y="40"/>
                </a:lnTo>
                <a:lnTo>
                  <a:pt x="65" y="43"/>
                </a:lnTo>
                <a:lnTo>
                  <a:pt x="68" y="50"/>
                </a:lnTo>
                <a:lnTo>
                  <a:pt x="68" y="50"/>
                </a:lnTo>
                <a:lnTo>
                  <a:pt x="70" y="54"/>
                </a:lnTo>
                <a:lnTo>
                  <a:pt x="70" y="54"/>
                </a:lnTo>
                <a:lnTo>
                  <a:pt x="72" y="52"/>
                </a:lnTo>
                <a:lnTo>
                  <a:pt x="72" y="52"/>
                </a:lnTo>
                <a:lnTo>
                  <a:pt x="73" y="42"/>
                </a:lnTo>
                <a:lnTo>
                  <a:pt x="73" y="33"/>
                </a:lnTo>
                <a:lnTo>
                  <a:pt x="73" y="33"/>
                </a:lnTo>
                <a:lnTo>
                  <a:pt x="73" y="19"/>
                </a:lnTo>
                <a:lnTo>
                  <a:pt x="73" y="19"/>
                </a:lnTo>
                <a:lnTo>
                  <a:pt x="70" y="12"/>
                </a:lnTo>
                <a:lnTo>
                  <a:pt x="66" y="7"/>
                </a:lnTo>
                <a:lnTo>
                  <a:pt x="66" y="7"/>
                </a:lnTo>
                <a:lnTo>
                  <a:pt x="5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15" name="Freeform 98">
            <a:extLst>
              <a:ext uri="{FF2B5EF4-FFF2-40B4-BE49-F238E27FC236}">
                <a16:creationId xmlns:a16="http://schemas.microsoft.com/office/drawing/2014/main" id="{ED080BA5-FA68-4968-83AD-67140358CE81}"/>
              </a:ext>
            </a:extLst>
          </p:cNvPr>
          <p:cNvSpPr>
            <a:spLocks/>
          </p:cNvSpPr>
          <p:nvPr/>
        </p:nvSpPr>
        <p:spPr bwMode="auto">
          <a:xfrm>
            <a:off x="8993188" y="4616450"/>
            <a:ext cx="63500" cy="77788"/>
          </a:xfrm>
          <a:custGeom>
            <a:avLst/>
            <a:gdLst>
              <a:gd name="T0" fmla="*/ 35 w 40"/>
              <a:gd name="T1" fmla="*/ 0 h 49"/>
              <a:gd name="T2" fmla="*/ 35 w 40"/>
              <a:gd name="T3" fmla="*/ 0 h 49"/>
              <a:gd name="T4" fmla="*/ 33 w 40"/>
              <a:gd name="T5" fmla="*/ 2 h 49"/>
              <a:gd name="T6" fmla="*/ 33 w 40"/>
              <a:gd name="T7" fmla="*/ 2 h 49"/>
              <a:gd name="T8" fmla="*/ 31 w 40"/>
              <a:gd name="T9" fmla="*/ 4 h 49"/>
              <a:gd name="T10" fmla="*/ 29 w 40"/>
              <a:gd name="T11" fmla="*/ 13 h 49"/>
              <a:gd name="T12" fmla="*/ 29 w 40"/>
              <a:gd name="T13" fmla="*/ 13 h 49"/>
              <a:gd name="T14" fmla="*/ 28 w 40"/>
              <a:gd name="T15" fmla="*/ 18 h 49"/>
              <a:gd name="T16" fmla="*/ 24 w 40"/>
              <a:gd name="T17" fmla="*/ 21 h 49"/>
              <a:gd name="T18" fmla="*/ 17 w 40"/>
              <a:gd name="T19" fmla="*/ 28 h 49"/>
              <a:gd name="T20" fmla="*/ 17 w 40"/>
              <a:gd name="T21" fmla="*/ 28 h 49"/>
              <a:gd name="T22" fmla="*/ 7 w 40"/>
              <a:gd name="T23" fmla="*/ 41 h 49"/>
              <a:gd name="T24" fmla="*/ 0 w 40"/>
              <a:gd name="T25" fmla="*/ 49 h 49"/>
              <a:gd name="T26" fmla="*/ 0 w 40"/>
              <a:gd name="T27" fmla="*/ 49 h 49"/>
              <a:gd name="T28" fmla="*/ 0 w 40"/>
              <a:gd name="T29" fmla="*/ 49 h 49"/>
              <a:gd name="T30" fmla="*/ 0 w 40"/>
              <a:gd name="T31" fmla="*/ 49 h 49"/>
              <a:gd name="T32" fmla="*/ 9 w 40"/>
              <a:gd name="T33" fmla="*/ 46 h 49"/>
              <a:gd name="T34" fmla="*/ 9 w 40"/>
              <a:gd name="T35" fmla="*/ 46 h 49"/>
              <a:gd name="T36" fmla="*/ 21 w 40"/>
              <a:gd name="T37" fmla="*/ 37 h 49"/>
              <a:gd name="T38" fmla="*/ 24 w 40"/>
              <a:gd name="T39" fmla="*/ 34 h 49"/>
              <a:gd name="T40" fmla="*/ 28 w 40"/>
              <a:gd name="T41" fmla="*/ 28 h 49"/>
              <a:gd name="T42" fmla="*/ 28 w 40"/>
              <a:gd name="T43" fmla="*/ 28 h 49"/>
              <a:gd name="T44" fmla="*/ 28 w 40"/>
              <a:gd name="T45" fmla="*/ 25 h 49"/>
              <a:gd name="T46" fmla="*/ 35 w 40"/>
              <a:gd name="T47" fmla="*/ 21 h 49"/>
              <a:gd name="T48" fmla="*/ 35 w 40"/>
              <a:gd name="T49" fmla="*/ 21 h 49"/>
              <a:gd name="T50" fmla="*/ 38 w 40"/>
              <a:gd name="T51" fmla="*/ 20 h 49"/>
              <a:gd name="T52" fmla="*/ 40 w 40"/>
              <a:gd name="T53" fmla="*/ 16 h 49"/>
              <a:gd name="T54" fmla="*/ 38 w 40"/>
              <a:gd name="T55" fmla="*/ 11 h 49"/>
              <a:gd name="T56" fmla="*/ 38 w 40"/>
              <a:gd name="T57" fmla="*/ 11 h 49"/>
              <a:gd name="T58" fmla="*/ 38 w 40"/>
              <a:gd name="T59" fmla="*/ 4 h 49"/>
              <a:gd name="T60" fmla="*/ 36 w 40"/>
              <a:gd name="T61" fmla="*/ 2 h 49"/>
              <a:gd name="T62" fmla="*/ 35 w 40"/>
              <a:gd name="T63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" h="49">
                <a:moveTo>
                  <a:pt x="35" y="0"/>
                </a:moveTo>
                <a:lnTo>
                  <a:pt x="35" y="0"/>
                </a:lnTo>
                <a:lnTo>
                  <a:pt x="33" y="2"/>
                </a:lnTo>
                <a:lnTo>
                  <a:pt x="33" y="2"/>
                </a:lnTo>
                <a:lnTo>
                  <a:pt x="31" y="4"/>
                </a:lnTo>
                <a:lnTo>
                  <a:pt x="29" y="13"/>
                </a:lnTo>
                <a:lnTo>
                  <a:pt x="29" y="13"/>
                </a:lnTo>
                <a:lnTo>
                  <a:pt x="28" y="18"/>
                </a:lnTo>
                <a:lnTo>
                  <a:pt x="24" y="21"/>
                </a:lnTo>
                <a:lnTo>
                  <a:pt x="17" y="28"/>
                </a:lnTo>
                <a:lnTo>
                  <a:pt x="17" y="28"/>
                </a:lnTo>
                <a:lnTo>
                  <a:pt x="7" y="41"/>
                </a:lnTo>
                <a:lnTo>
                  <a:pt x="0" y="49"/>
                </a:lnTo>
                <a:lnTo>
                  <a:pt x="0" y="49"/>
                </a:lnTo>
                <a:lnTo>
                  <a:pt x="0" y="49"/>
                </a:lnTo>
                <a:lnTo>
                  <a:pt x="0" y="49"/>
                </a:lnTo>
                <a:lnTo>
                  <a:pt x="9" y="46"/>
                </a:lnTo>
                <a:lnTo>
                  <a:pt x="9" y="46"/>
                </a:lnTo>
                <a:lnTo>
                  <a:pt x="21" y="37"/>
                </a:lnTo>
                <a:lnTo>
                  <a:pt x="24" y="34"/>
                </a:lnTo>
                <a:lnTo>
                  <a:pt x="28" y="28"/>
                </a:lnTo>
                <a:lnTo>
                  <a:pt x="28" y="28"/>
                </a:lnTo>
                <a:lnTo>
                  <a:pt x="28" y="25"/>
                </a:lnTo>
                <a:lnTo>
                  <a:pt x="35" y="21"/>
                </a:lnTo>
                <a:lnTo>
                  <a:pt x="35" y="21"/>
                </a:lnTo>
                <a:lnTo>
                  <a:pt x="38" y="20"/>
                </a:lnTo>
                <a:lnTo>
                  <a:pt x="40" y="16"/>
                </a:lnTo>
                <a:lnTo>
                  <a:pt x="38" y="11"/>
                </a:lnTo>
                <a:lnTo>
                  <a:pt x="38" y="11"/>
                </a:lnTo>
                <a:lnTo>
                  <a:pt x="38" y="4"/>
                </a:lnTo>
                <a:lnTo>
                  <a:pt x="36" y="2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16" name="Freeform 99">
            <a:extLst>
              <a:ext uri="{FF2B5EF4-FFF2-40B4-BE49-F238E27FC236}">
                <a16:creationId xmlns:a16="http://schemas.microsoft.com/office/drawing/2014/main" id="{991542F8-D2EB-4CF3-8BB5-4725A96E3EDC}"/>
              </a:ext>
            </a:extLst>
          </p:cNvPr>
          <p:cNvSpPr>
            <a:spLocks/>
          </p:cNvSpPr>
          <p:nvPr/>
        </p:nvSpPr>
        <p:spPr bwMode="auto">
          <a:xfrm>
            <a:off x="5581650" y="4595813"/>
            <a:ext cx="376238" cy="223838"/>
          </a:xfrm>
          <a:custGeom>
            <a:avLst/>
            <a:gdLst>
              <a:gd name="T0" fmla="*/ 0 w 237"/>
              <a:gd name="T1" fmla="*/ 0 h 141"/>
              <a:gd name="T2" fmla="*/ 0 w 237"/>
              <a:gd name="T3" fmla="*/ 0 h 141"/>
              <a:gd name="T4" fmla="*/ 6 w 237"/>
              <a:gd name="T5" fmla="*/ 10 h 141"/>
              <a:gd name="T6" fmla="*/ 13 w 237"/>
              <a:gd name="T7" fmla="*/ 19 h 141"/>
              <a:gd name="T8" fmla="*/ 13 w 237"/>
              <a:gd name="T9" fmla="*/ 19 h 141"/>
              <a:gd name="T10" fmla="*/ 19 w 237"/>
              <a:gd name="T11" fmla="*/ 27 h 141"/>
              <a:gd name="T12" fmla="*/ 26 w 237"/>
              <a:gd name="T13" fmla="*/ 38 h 141"/>
              <a:gd name="T14" fmla="*/ 36 w 237"/>
              <a:gd name="T15" fmla="*/ 55 h 141"/>
              <a:gd name="T16" fmla="*/ 36 w 237"/>
              <a:gd name="T17" fmla="*/ 55 h 141"/>
              <a:gd name="T18" fmla="*/ 41 w 237"/>
              <a:gd name="T19" fmla="*/ 62 h 141"/>
              <a:gd name="T20" fmla="*/ 45 w 237"/>
              <a:gd name="T21" fmla="*/ 71 h 141"/>
              <a:gd name="T22" fmla="*/ 48 w 237"/>
              <a:gd name="T23" fmla="*/ 78 h 141"/>
              <a:gd name="T24" fmla="*/ 55 w 237"/>
              <a:gd name="T25" fmla="*/ 87 h 141"/>
              <a:gd name="T26" fmla="*/ 55 w 237"/>
              <a:gd name="T27" fmla="*/ 87 h 141"/>
              <a:gd name="T28" fmla="*/ 64 w 237"/>
              <a:gd name="T29" fmla="*/ 96 h 141"/>
              <a:gd name="T30" fmla="*/ 68 w 237"/>
              <a:gd name="T31" fmla="*/ 99 h 141"/>
              <a:gd name="T32" fmla="*/ 75 w 237"/>
              <a:gd name="T33" fmla="*/ 102 h 141"/>
              <a:gd name="T34" fmla="*/ 75 w 237"/>
              <a:gd name="T35" fmla="*/ 102 h 141"/>
              <a:gd name="T36" fmla="*/ 82 w 237"/>
              <a:gd name="T37" fmla="*/ 106 h 141"/>
              <a:gd name="T38" fmla="*/ 85 w 237"/>
              <a:gd name="T39" fmla="*/ 111 h 141"/>
              <a:gd name="T40" fmla="*/ 90 w 237"/>
              <a:gd name="T41" fmla="*/ 115 h 141"/>
              <a:gd name="T42" fmla="*/ 97 w 237"/>
              <a:gd name="T43" fmla="*/ 118 h 141"/>
              <a:gd name="T44" fmla="*/ 97 w 237"/>
              <a:gd name="T45" fmla="*/ 118 h 141"/>
              <a:gd name="T46" fmla="*/ 111 w 237"/>
              <a:gd name="T47" fmla="*/ 127 h 141"/>
              <a:gd name="T48" fmla="*/ 123 w 237"/>
              <a:gd name="T49" fmla="*/ 136 h 141"/>
              <a:gd name="T50" fmla="*/ 123 w 237"/>
              <a:gd name="T51" fmla="*/ 136 h 141"/>
              <a:gd name="T52" fmla="*/ 130 w 237"/>
              <a:gd name="T53" fmla="*/ 139 h 141"/>
              <a:gd name="T54" fmla="*/ 137 w 237"/>
              <a:gd name="T55" fmla="*/ 141 h 141"/>
              <a:gd name="T56" fmla="*/ 137 w 237"/>
              <a:gd name="T57" fmla="*/ 141 h 141"/>
              <a:gd name="T58" fmla="*/ 143 w 237"/>
              <a:gd name="T59" fmla="*/ 141 h 141"/>
              <a:gd name="T60" fmla="*/ 148 w 237"/>
              <a:gd name="T61" fmla="*/ 139 h 141"/>
              <a:gd name="T62" fmla="*/ 148 w 237"/>
              <a:gd name="T63" fmla="*/ 139 h 141"/>
              <a:gd name="T64" fmla="*/ 164 w 237"/>
              <a:gd name="T65" fmla="*/ 132 h 141"/>
              <a:gd name="T66" fmla="*/ 172 w 237"/>
              <a:gd name="T67" fmla="*/ 129 h 141"/>
              <a:gd name="T68" fmla="*/ 183 w 237"/>
              <a:gd name="T69" fmla="*/ 127 h 141"/>
              <a:gd name="T70" fmla="*/ 183 w 237"/>
              <a:gd name="T71" fmla="*/ 127 h 141"/>
              <a:gd name="T72" fmla="*/ 195 w 237"/>
              <a:gd name="T73" fmla="*/ 129 h 141"/>
              <a:gd name="T74" fmla="*/ 195 w 237"/>
              <a:gd name="T75" fmla="*/ 129 h 141"/>
              <a:gd name="T76" fmla="*/ 209 w 237"/>
              <a:gd name="T77" fmla="*/ 132 h 141"/>
              <a:gd name="T78" fmla="*/ 219 w 237"/>
              <a:gd name="T79" fmla="*/ 132 h 141"/>
              <a:gd name="T80" fmla="*/ 219 w 237"/>
              <a:gd name="T81" fmla="*/ 132 h 141"/>
              <a:gd name="T82" fmla="*/ 226 w 237"/>
              <a:gd name="T83" fmla="*/ 132 h 141"/>
              <a:gd name="T84" fmla="*/ 233 w 237"/>
              <a:gd name="T85" fmla="*/ 130 h 141"/>
              <a:gd name="T86" fmla="*/ 233 w 237"/>
              <a:gd name="T87" fmla="*/ 130 h 141"/>
              <a:gd name="T88" fmla="*/ 237 w 237"/>
              <a:gd name="T89" fmla="*/ 129 h 141"/>
              <a:gd name="T90" fmla="*/ 237 w 237"/>
              <a:gd name="T91" fmla="*/ 129 h 141"/>
              <a:gd name="T92" fmla="*/ 221 w 237"/>
              <a:gd name="T93" fmla="*/ 125 h 141"/>
              <a:gd name="T94" fmla="*/ 207 w 237"/>
              <a:gd name="T95" fmla="*/ 118 h 141"/>
              <a:gd name="T96" fmla="*/ 205 w 237"/>
              <a:gd name="T97" fmla="*/ 118 h 141"/>
              <a:gd name="T98" fmla="*/ 205 w 237"/>
              <a:gd name="T99" fmla="*/ 118 h 141"/>
              <a:gd name="T100" fmla="*/ 0 w 237"/>
              <a:gd name="T101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37" h="141">
                <a:moveTo>
                  <a:pt x="0" y="0"/>
                </a:moveTo>
                <a:lnTo>
                  <a:pt x="0" y="0"/>
                </a:lnTo>
                <a:lnTo>
                  <a:pt x="6" y="10"/>
                </a:lnTo>
                <a:lnTo>
                  <a:pt x="13" y="19"/>
                </a:lnTo>
                <a:lnTo>
                  <a:pt x="13" y="19"/>
                </a:lnTo>
                <a:lnTo>
                  <a:pt x="19" y="27"/>
                </a:lnTo>
                <a:lnTo>
                  <a:pt x="26" y="38"/>
                </a:lnTo>
                <a:lnTo>
                  <a:pt x="36" y="55"/>
                </a:lnTo>
                <a:lnTo>
                  <a:pt x="36" y="55"/>
                </a:lnTo>
                <a:lnTo>
                  <a:pt x="41" y="62"/>
                </a:lnTo>
                <a:lnTo>
                  <a:pt x="45" y="71"/>
                </a:lnTo>
                <a:lnTo>
                  <a:pt x="48" y="78"/>
                </a:lnTo>
                <a:lnTo>
                  <a:pt x="55" y="87"/>
                </a:lnTo>
                <a:lnTo>
                  <a:pt x="55" y="87"/>
                </a:lnTo>
                <a:lnTo>
                  <a:pt x="64" y="96"/>
                </a:lnTo>
                <a:lnTo>
                  <a:pt x="68" y="99"/>
                </a:lnTo>
                <a:lnTo>
                  <a:pt x="75" y="102"/>
                </a:lnTo>
                <a:lnTo>
                  <a:pt x="75" y="102"/>
                </a:lnTo>
                <a:lnTo>
                  <a:pt x="82" y="106"/>
                </a:lnTo>
                <a:lnTo>
                  <a:pt x="85" y="111"/>
                </a:lnTo>
                <a:lnTo>
                  <a:pt x="90" y="115"/>
                </a:lnTo>
                <a:lnTo>
                  <a:pt x="97" y="118"/>
                </a:lnTo>
                <a:lnTo>
                  <a:pt x="97" y="118"/>
                </a:lnTo>
                <a:lnTo>
                  <a:pt x="111" y="127"/>
                </a:lnTo>
                <a:lnTo>
                  <a:pt x="123" y="136"/>
                </a:lnTo>
                <a:lnTo>
                  <a:pt x="123" y="136"/>
                </a:lnTo>
                <a:lnTo>
                  <a:pt x="130" y="139"/>
                </a:lnTo>
                <a:lnTo>
                  <a:pt x="137" y="141"/>
                </a:lnTo>
                <a:lnTo>
                  <a:pt x="137" y="141"/>
                </a:lnTo>
                <a:lnTo>
                  <a:pt x="143" y="141"/>
                </a:lnTo>
                <a:lnTo>
                  <a:pt x="148" y="139"/>
                </a:lnTo>
                <a:lnTo>
                  <a:pt x="148" y="139"/>
                </a:lnTo>
                <a:lnTo>
                  <a:pt x="164" y="132"/>
                </a:lnTo>
                <a:lnTo>
                  <a:pt x="172" y="129"/>
                </a:lnTo>
                <a:lnTo>
                  <a:pt x="183" y="127"/>
                </a:lnTo>
                <a:lnTo>
                  <a:pt x="183" y="127"/>
                </a:lnTo>
                <a:lnTo>
                  <a:pt x="195" y="129"/>
                </a:lnTo>
                <a:lnTo>
                  <a:pt x="195" y="129"/>
                </a:lnTo>
                <a:lnTo>
                  <a:pt x="209" y="132"/>
                </a:lnTo>
                <a:lnTo>
                  <a:pt x="219" y="132"/>
                </a:lnTo>
                <a:lnTo>
                  <a:pt x="219" y="132"/>
                </a:lnTo>
                <a:lnTo>
                  <a:pt x="226" y="132"/>
                </a:lnTo>
                <a:lnTo>
                  <a:pt x="233" y="130"/>
                </a:lnTo>
                <a:lnTo>
                  <a:pt x="233" y="130"/>
                </a:lnTo>
                <a:lnTo>
                  <a:pt x="237" y="129"/>
                </a:lnTo>
                <a:lnTo>
                  <a:pt x="237" y="129"/>
                </a:lnTo>
                <a:lnTo>
                  <a:pt x="221" y="125"/>
                </a:lnTo>
                <a:lnTo>
                  <a:pt x="207" y="118"/>
                </a:lnTo>
                <a:lnTo>
                  <a:pt x="205" y="118"/>
                </a:lnTo>
                <a:lnTo>
                  <a:pt x="205" y="11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17" name="Freeform 100">
            <a:extLst>
              <a:ext uri="{FF2B5EF4-FFF2-40B4-BE49-F238E27FC236}">
                <a16:creationId xmlns:a16="http://schemas.microsoft.com/office/drawing/2014/main" id="{A59F6848-3666-4BF5-A04B-79E231C1E1BB}"/>
              </a:ext>
            </a:extLst>
          </p:cNvPr>
          <p:cNvSpPr>
            <a:spLocks/>
          </p:cNvSpPr>
          <p:nvPr/>
        </p:nvSpPr>
        <p:spPr bwMode="auto">
          <a:xfrm>
            <a:off x="9082088" y="4586288"/>
            <a:ext cx="82550" cy="92075"/>
          </a:xfrm>
          <a:custGeom>
            <a:avLst/>
            <a:gdLst>
              <a:gd name="T0" fmla="*/ 12 w 52"/>
              <a:gd name="T1" fmla="*/ 0 h 58"/>
              <a:gd name="T2" fmla="*/ 12 w 52"/>
              <a:gd name="T3" fmla="*/ 0 h 58"/>
              <a:gd name="T4" fmla="*/ 7 w 52"/>
              <a:gd name="T5" fmla="*/ 2 h 58"/>
              <a:gd name="T6" fmla="*/ 1 w 52"/>
              <a:gd name="T7" fmla="*/ 4 h 58"/>
              <a:gd name="T8" fmla="*/ 0 w 52"/>
              <a:gd name="T9" fmla="*/ 7 h 58"/>
              <a:gd name="T10" fmla="*/ 1 w 52"/>
              <a:gd name="T11" fmla="*/ 13 h 58"/>
              <a:gd name="T12" fmla="*/ 1 w 52"/>
              <a:gd name="T13" fmla="*/ 13 h 58"/>
              <a:gd name="T14" fmla="*/ 3 w 52"/>
              <a:gd name="T15" fmla="*/ 19 h 58"/>
              <a:gd name="T16" fmla="*/ 7 w 52"/>
              <a:gd name="T17" fmla="*/ 23 h 58"/>
              <a:gd name="T18" fmla="*/ 10 w 52"/>
              <a:gd name="T19" fmla="*/ 26 h 58"/>
              <a:gd name="T20" fmla="*/ 15 w 52"/>
              <a:gd name="T21" fmla="*/ 26 h 58"/>
              <a:gd name="T22" fmla="*/ 15 w 52"/>
              <a:gd name="T23" fmla="*/ 26 h 58"/>
              <a:gd name="T24" fmla="*/ 19 w 52"/>
              <a:gd name="T25" fmla="*/ 26 h 58"/>
              <a:gd name="T26" fmla="*/ 19 w 52"/>
              <a:gd name="T27" fmla="*/ 26 h 58"/>
              <a:gd name="T28" fmla="*/ 22 w 52"/>
              <a:gd name="T29" fmla="*/ 26 h 58"/>
              <a:gd name="T30" fmla="*/ 26 w 52"/>
              <a:gd name="T31" fmla="*/ 25 h 58"/>
              <a:gd name="T32" fmla="*/ 29 w 52"/>
              <a:gd name="T33" fmla="*/ 23 h 58"/>
              <a:gd name="T34" fmla="*/ 29 w 52"/>
              <a:gd name="T35" fmla="*/ 23 h 58"/>
              <a:gd name="T36" fmla="*/ 28 w 52"/>
              <a:gd name="T37" fmla="*/ 25 h 58"/>
              <a:gd name="T38" fmla="*/ 21 w 52"/>
              <a:gd name="T39" fmla="*/ 30 h 58"/>
              <a:gd name="T40" fmla="*/ 21 w 52"/>
              <a:gd name="T41" fmla="*/ 30 h 58"/>
              <a:gd name="T42" fmla="*/ 17 w 52"/>
              <a:gd name="T43" fmla="*/ 35 h 58"/>
              <a:gd name="T44" fmla="*/ 15 w 52"/>
              <a:gd name="T45" fmla="*/ 40 h 58"/>
              <a:gd name="T46" fmla="*/ 15 w 52"/>
              <a:gd name="T47" fmla="*/ 46 h 58"/>
              <a:gd name="T48" fmla="*/ 19 w 52"/>
              <a:gd name="T49" fmla="*/ 49 h 58"/>
              <a:gd name="T50" fmla="*/ 19 w 52"/>
              <a:gd name="T51" fmla="*/ 49 h 58"/>
              <a:gd name="T52" fmla="*/ 24 w 52"/>
              <a:gd name="T53" fmla="*/ 54 h 58"/>
              <a:gd name="T54" fmla="*/ 26 w 52"/>
              <a:gd name="T55" fmla="*/ 56 h 58"/>
              <a:gd name="T56" fmla="*/ 28 w 52"/>
              <a:gd name="T57" fmla="*/ 58 h 58"/>
              <a:gd name="T58" fmla="*/ 28 w 52"/>
              <a:gd name="T59" fmla="*/ 58 h 58"/>
              <a:gd name="T60" fmla="*/ 29 w 52"/>
              <a:gd name="T61" fmla="*/ 56 h 58"/>
              <a:gd name="T62" fmla="*/ 29 w 52"/>
              <a:gd name="T63" fmla="*/ 56 h 58"/>
              <a:gd name="T64" fmla="*/ 31 w 52"/>
              <a:gd name="T65" fmla="*/ 53 h 58"/>
              <a:gd name="T66" fmla="*/ 35 w 52"/>
              <a:gd name="T67" fmla="*/ 47 h 58"/>
              <a:gd name="T68" fmla="*/ 38 w 52"/>
              <a:gd name="T69" fmla="*/ 42 h 58"/>
              <a:gd name="T70" fmla="*/ 43 w 52"/>
              <a:gd name="T71" fmla="*/ 35 h 58"/>
              <a:gd name="T72" fmla="*/ 43 w 52"/>
              <a:gd name="T73" fmla="*/ 35 h 58"/>
              <a:gd name="T74" fmla="*/ 50 w 52"/>
              <a:gd name="T75" fmla="*/ 28 h 58"/>
              <a:gd name="T76" fmla="*/ 52 w 52"/>
              <a:gd name="T77" fmla="*/ 21 h 58"/>
              <a:gd name="T78" fmla="*/ 52 w 52"/>
              <a:gd name="T79" fmla="*/ 21 h 58"/>
              <a:gd name="T80" fmla="*/ 52 w 52"/>
              <a:gd name="T81" fmla="*/ 11 h 58"/>
              <a:gd name="T82" fmla="*/ 52 w 52"/>
              <a:gd name="T83" fmla="*/ 7 h 58"/>
              <a:gd name="T84" fmla="*/ 41 w 52"/>
              <a:gd name="T85" fmla="*/ 21 h 58"/>
              <a:gd name="T86" fmla="*/ 41 w 52"/>
              <a:gd name="T87" fmla="*/ 21 h 58"/>
              <a:gd name="T88" fmla="*/ 40 w 52"/>
              <a:gd name="T89" fmla="*/ 19 h 58"/>
              <a:gd name="T90" fmla="*/ 35 w 52"/>
              <a:gd name="T91" fmla="*/ 11 h 58"/>
              <a:gd name="T92" fmla="*/ 35 w 52"/>
              <a:gd name="T93" fmla="*/ 11 h 58"/>
              <a:gd name="T94" fmla="*/ 28 w 52"/>
              <a:gd name="T95" fmla="*/ 4 h 58"/>
              <a:gd name="T96" fmla="*/ 22 w 52"/>
              <a:gd name="T97" fmla="*/ 2 h 58"/>
              <a:gd name="T98" fmla="*/ 17 w 52"/>
              <a:gd name="T99" fmla="*/ 0 h 58"/>
              <a:gd name="T100" fmla="*/ 17 w 52"/>
              <a:gd name="T101" fmla="*/ 0 h 58"/>
              <a:gd name="T102" fmla="*/ 12 w 52"/>
              <a:gd name="T103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" h="58">
                <a:moveTo>
                  <a:pt x="12" y="0"/>
                </a:moveTo>
                <a:lnTo>
                  <a:pt x="12" y="0"/>
                </a:lnTo>
                <a:lnTo>
                  <a:pt x="7" y="2"/>
                </a:lnTo>
                <a:lnTo>
                  <a:pt x="1" y="4"/>
                </a:lnTo>
                <a:lnTo>
                  <a:pt x="0" y="7"/>
                </a:lnTo>
                <a:lnTo>
                  <a:pt x="1" y="13"/>
                </a:lnTo>
                <a:lnTo>
                  <a:pt x="1" y="13"/>
                </a:lnTo>
                <a:lnTo>
                  <a:pt x="3" y="19"/>
                </a:lnTo>
                <a:lnTo>
                  <a:pt x="7" y="23"/>
                </a:lnTo>
                <a:lnTo>
                  <a:pt x="10" y="26"/>
                </a:lnTo>
                <a:lnTo>
                  <a:pt x="15" y="26"/>
                </a:lnTo>
                <a:lnTo>
                  <a:pt x="15" y="26"/>
                </a:lnTo>
                <a:lnTo>
                  <a:pt x="19" y="26"/>
                </a:lnTo>
                <a:lnTo>
                  <a:pt x="19" y="26"/>
                </a:lnTo>
                <a:lnTo>
                  <a:pt x="22" y="26"/>
                </a:lnTo>
                <a:lnTo>
                  <a:pt x="26" y="25"/>
                </a:lnTo>
                <a:lnTo>
                  <a:pt x="29" y="23"/>
                </a:lnTo>
                <a:lnTo>
                  <a:pt x="29" y="23"/>
                </a:lnTo>
                <a:lnTo>
                  <a:pt x="28" y="25"/>
                </a:lnTo>
                <a:lnTo>
                  <a:pt x="21" y="30"/>
                </a:lnTo>
                <a:lnTo>
                  <a:pt x="21" y="30"/>
                </a:lnTo>
                <a:lnTo>
                  <a:pt x="17" y="35"/>
                </a:lnTo>
                <a:lnTo>
                  <a:pt x="15" y="40"/>
                </a:lnTo>
                <a:lnTo>
                  <a:pt x="15" y="46"/>
                </a:lnTo>
                <a:lnTo>
                  <a:pt x="19" y="49"/>
                </a:lnTo>
                <a:lnTo>
                  <a:pt x="19" y="49"/>
                </a:lnTo>
                <a:lnTo>
                  <a:pt x="24" y="54"/>
                </a:lnTo>
                <a:lnTo>
                  <a:pt x="26" y="56"/>
                </a:lnTo>
                <a:lnTo>
                  <a:pt x="28" y="58"/>
                </a:lnTo>
                <a:lnTo>
                  <a:pt x="28" y="58"/>
                </a:lnTo>
                <a:lnTo>
                  <a:pt x="29" y="56"/>
                </a:lnTo>
                <a:lnTo>
                  <a:pt x="29" y="56"/>
                </a:lnTo>
                <a:lnTo>
                  <a:pt x="31" y="53"/>
                </a:lnTo>
                <a:lnTo>
                  <a:pt x="35" y="47"/>
                </a:lnTo>
                <a:lnTo>
                  <a:pt x="38" y="42"/>
                </a:lnTo>
                <a:lnTo>
                  <a:pt x="43" y="35"/>
                </a:lnTo>
                <a:lnTo>
                  <a:pt x="43" y="35"/>
                </a:lnTo>
                <a:lnTo>
                  <a:pt x="50" y="28"/>
                </a:lnTo>
                <a:lnTo>
                  <a:pt x="52" y="21"/>
                </a:lnTo>
                <a:lnTo>
                  <a:pt x="52" y="21"/>
                </a:lnTo>
                <a:lnTo>
                  <a:pt x="52" y="11"/>
                </a:lnTo>
                <a:lnTo>
                  <a:pt x="52" y="7"/>
                </a:lnTo>
                <a:lnTo>
                  <a:pt x="41" y="21"/>
                </a:lnTo>
                <a:lnTo>
                  <a:pt x="41" y="21"/>
                </a:lnTo>
                <a:lnTo>
                  <a:pt x="40" y="19"/>
                </a:lnTo>
                <a:lnTo>
                  <a:pt x="35" y="11"/>
                </a:lnTo>
                <a:lnTo>
                  <a:pt x="35" y="11"/>
                </a:lnTo>
                <a:lnTo>
                  <a:pt x="28" y="4"/>
                </a:lnTo>
                <a:lnTo>
                  <a:pt x="22" y="2"/>
                </a:lnTo>
                <a:lnTo>
                  <a:pt x="17" y="0"/>
                </a:lnTo>
                <a:lnTo>
                  <a:pt x="17" y="0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18" name="Freeform 101">
            <a:extLst>
              <a:ext uri="{FF2B5EF4-FFF2-40B4-BE49-F238E27FC236}">
                <a16:creationId xmlns:a16="http://schemas.microsoft.com/office/drawing/2014/main" id="{E2DF0022-9299-4625-A67E-CAD6B4D2CF00}"/>
              </a:ext>
            </a:extLst>
          </p:cNvPr>
          <p:cNvSpPr>
            <a:spLocks/>
          </p:cNvSpPr>
          <p:nvPr/>
        </p:nvSpPr>
        <p:spPr bwMode="auto">
          <a:xfrm>
            <a:off x="9169400" y="4586288"/>
            <a:ext cx="33338" cy="66675"/>
          </a:xfrm>
          <a:custGeom>
            <a:avLst/>
            <a:gdLst>
              <a:gd name="T0" fmla="*/ 11 w 21"/>
              <a:gd name="T1" fmla="*/ 0 h 42"/>
              <a:gd name="T2" fmla="*/ 11 w 21"/>
              <a:gd name="T3" fmla="*/ 0 h 42"/>
              <a:gd name="T4" fmla="*/ 4 w 21"/>
              <a:gd name="T5" fmla="*/ 0 h 42"/>
              <a:gd name="T6" fmla="*/ 4 w 21"/>
              <a:gd name="T7" fmla="*/ 0 h 42"/>
              <a:gd name="T8" fmla="*/ 0 w 21"/>
              <a:gd name="T9" fmla="*/ 0 h 42"/>
              <a:gd name="T10" fmla="*/ 0 w 21"/>
              <a:gd name="T11" fmla="*/ 2 h 42"/>
              <a:gd name="T12" fmla="*/ 2 w 21"/>
              <a:gd name="T13" fmla="*/ 6 h 42"/>
              <a:gd name="T14" fmla="*/ 2 w 21"/>
              <a:gd name="T15" fmla="*/ 6 h 42"/>
              <a:gd name="T16" fmla="*/ 11 w 21"/>
              <a:gd name="T17" fmla="*/ 11 h 42"/>
              <a:gd name="T18" fmla="*/ 13 w 21"/>
              <a:gd name="T19" fmla="*/ 13 h 42"/>
              <a:gd name="T20" fmla="*/ 13 w 21"/>
              <a:gd name="T21" fmla="*/ 16 h 42"/>
              <a:gd name="T22" fmla="*/ 13 w 21"/>
              <a:gd name="T23" fmla="*/ 16 h 42"/>
              <a:gd name="T24" fmla="*/ 13 w 21"/>
              <a:gd name="T25" fmla="*/ 19 h 42"/>
              <a:gd name="T26" fmla="*/ 11 w 21"/>
              <a:gd name="T27" fmla="*/ 21 h 42"/>
              <a:gd name="T28" fmla="*/ 11 w 21"/>
              <a:gd name="T29" fmla="*/ 21 h 42"/>
              <a:gd name="T30" fmla="*/ 9 w 21"/>
              <a:gd name="T31" fmla="*/ 19 h 42"/>
              <a:gd name="T32" fmla="*/ 9 w 21"/>
              <a:gd name="T33" fmla="*/ 19 h 42"/>
              <a:gd name="T34" fmla="*/ 4 w 21"/>
              <a:gd name="T35" fmla="*/ 19 h 42"/>
              <a:gd name="T36" fmla="*/ 4 w 21"/>
              <a:gd name="T37" fmla="*/ 19 h 42"/>
              <a:gd name="T38" fmla="*/ 4 w 21"/>
              <a:gd name="T39" fmla="*/ 19 h 42"/>
              <a:gd name="T40" fmla="*/ 4 w 21"/>
              <a:gd name="T41" fmla="*/ 19 h 42"/>
              <a:gd name="T42" fmla="*/ 2 w 21"/>
              <a:gd name="T43" fmla="*/ 21 h 42"/>
              <a:gd name="T44" fmla="*/ 4 w 21"/>
              <a:gd name="T45" fmla="*/ 25 h 42"/>
              <a:gd name="T46" fmla="*/ 4 w 21"/>
              <a:gd name="T47" fmla="*/ 25 h 42"/>
              <a:gd name="T48" fmla="*/ 4 w 21"/>
              <a:gd name="T49" fmla="*/ 25 h 42"/>
              <a:gd name="T50" fmla="*/ 7 w 21"/>
              <a:gd name="T51" fmla="*/ 28 h 42"/>
              <a:gd name="T52" fmla="*/ 7 w 21"/>
              <a:gd name="T53" fmla="*/ 28 h 42"/>
              <a:gd name="T54" fmla="*/ 9 w 21"/>
              <a:gd name="T55" fmla="*/ 33 h 42"/>
              <a:gd name="T56" fmla="*/ 9 w 21"/>
              <a:gd name="T57" fmla="*/ 39 h 42"/>
              <a:gd name="T58" fmla="*/ 9 w 21"/>
              <a:gd name="T59" fmla="*/ 39 h 42"/>
              <a:gd name="T60" fmla="*/ 11 w 21"/>
              <a:gd name="T61" fmla="*/ 40 h 42"/>
              <a:gd name="T62" fmla="*/ 11 w 21"/>
              <a:gd name="T63" fmla="*/ 42 h 42"/>
              <a:gd name="T64" fmla="*/ 11 w 21"/>
              <a:gd name="T65" fmla="*/ 42 h 42"/>
              <a:gd name="T66" fmla="*/ 13 w 21"/>
              <a:gd name="T67" fmla="*/ 40 h 42"/>
              <a:gd name="T68" fmla="*/ 13 w 21"/>
              <a:gd name="T69" fmla="*/ 40 h 42"/>
              <a:gd name="T70" fmla="*/ 13 w 21"/>
              <a:gd name="T71" fmla="*/ 26 h 42"/>
              <a:gd name="T72" fmla="*/ 13 w 21"/>
              <a:gd name="T73" fmla="*/ 26 h 42"/>
              <a:gd name="T74" fmla="*/ 13 w 21"/>
              <a:gd name="T75" fmla="*/ 23 h 42"/>
              <a:gd name="T76" fmla="*/ 13 w 21"/>
              <a:gd name="T77" fmla="*/ 21 h 42"/>
              <a:gd name="T78" fmla="*/ 14 w 21"/>
              <a:gd name="T79" fmla="*/ 19 h 42"/>
              <a:gd name="T80" fmla="*/ 14 w 21"/>
              <a:gd name="T81" fmla="*/ 19 h 42"/>
              <a:gd name="T82" fmla="*/ 14 w 21"/>
              <a:gd name="T83" fmla="*/ 21 h 42"/>
              <a:gd name="T84" fmla="*/ 14 w 21"/>
              <a:gd name="T85" fmla="*/ 21 h 42"/>
              <a:gd name="T86" fmla="*/ 18 w 21"/>
              <a:gd name="T87" fmla="*/ 23 h 42"/>
              <a:gd name="T88" fmla="*/ 20 w 21"/>
              <a:gd name="T89" fmla="*/ 26 h 42"/>
              <a:gd name="T90" fmla="*/ 20 w 21"/>
              <a:gd name="T91" fmla="*/ 26 h 42"/>
              <a:gd name="T92" fmla="*/ 20 w 21"/>
              <a:gd name="T93" fmla="*/ 23 h 42"/>
              <a:gd name="T94" fmla="*/ 20 w 21"/>
              <a:gd name="T95" fmla="*/ 23 h 42"/>
              <a:gd name="T96" fmla="*/ 21 w 21"/>
              <a:gd name="T97" fmla="*/ 14 h 42"/>
              <a:gd name="T98" fmla="*/ 20 w 21"/>
              <a:gd name="T99" fmla="*/ 6 h 42"/>
              <a:gd name="T100" fmla="*/ 20 w 21"/>
              <a:gd name="T101" fmla="*/ 6 h 42"/>
              <a:gd name="T102" fmla="*/ 20 w 21"/>
              <a:gd name="T103" fmla="*/ 2 h 42"/>
              <a:gd name="T104" fmla="*/ 16 w 21"/>
              <a:gd name="T105" fmla="*/ 0 h 42"/>
              <a:gd name="T106" fmla="*/ 11 w 21"/>
              <a:gd name="T107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" h="42">
                <a:moveTo>
                  <a:pt x="11" y="0"/>
                </a:moveTo>
                <a:lnTo>
                  <a:pt x="11" y="0"/>
                </a:lnTo>
                <a:lnTo>
                  <a:pt x="4" y="0"/>
                </a:lnTo>
                <a:lnTo>
                  <a:pt x="4" y="0"/>
                </a:lnTo>
                <a:lnTo>
                  <a:pt x="0" y="0"/>
                </a:lnTo>
                <a:lnTo>
                  <a:pt x="0" y="2"/>
                </a:lnTo>
                <a:lnTo>
                  <a:pt x="2" y="6"/>
                </a:lnTo>
                <a:lnTo>
                  <a:pt x="2" y="6"/>
                </a:lnTo>
                <a:lnTo>
                  <a:pt x="11" y="11"/>
                </a:lnTo>
                <a:lnTo>
                  <a:pt x="13" y="13"/>
                </a:lnTo>
                <a:lnTo>
                  <a:pt x="13" y="16"/>
                </a:lnTo>
                <a:lnTo>
                  <a:pt x="13" y="16"/>
                </a:lnTo>
                <a:lnTo>
                  <a:pt x="13" y="19"/>
                </a:lnTo>
                <a:lnTo>
                  <a:pt x="11" y="21"/>
                </a:lnTo>
                <a:lnTo>
                  <a:pt x="11" y="21"/>
                </a:lnTo>
                <a:lnTo>
                  <a:pt x="9" y="19"/>
                </a:lnTo>
                <a:lnTo>
                  <a:pt x="9" y="19"/>
                </a:lnTo>
                <a:lnTo>
                  <a:pt x="4" y="19"/>
                </a:lnTo>
                <a:lnTo>
                  <a:pt x="4" y="19"/>
                </a:lnTo>
                <a:lnTo>
                  <a:pt x="4" y="19"/>
                </a:lnTo>
                <a:lnTo>
                  <a:pt x="4" y="19"/>
                </a:lnTo>
                <a:lnTo>
                  <a:pt x="2" y="21"/>
                </a:lnTo>
                <a:lnTo>
                  <a:pt x="4" y="25"/>
                </a:lnTo>
                <a:lnTo>
                  <a:pt x="4" y="25"/>
                </a:lnTo>
                <a:lnTo>
                  <a:pt x="4" y="25"/>
                </a:lnTo>
                <a:lnTo>
                  <a:pt x="7" y="28"/>
                </a:lnTo>
                <a:lnTo>
                  <a:pt x="7" y="28"/>
                </a:lnTo>
                <a:lnTo>
                  <a:pt x="9" y="33"/>
                </a:lnTo>
                <a:lnTo>
                  <a:pt x="9" y="39"/>
                </a:lnTo>
                <a:lnTo>
                  <a:pt x="9" y="39"/>
                </a:lnTo>
                <a:lnTo>
                  <a:pt x="11" y="40"/>
                </a:lnTo>
                <a:lnTo>
                  <a:pt x="11" y="42"/>
                </a:lnTo>
                <a:lnTo>
                  <a:pt x="11" y="42"/>
                </a:lnTo>
                <a:lnTo>
                  <a:pt x="13" y="40"/>
                </a:lnTo>
                <a:lnTo>
                  <a:pt x="13" y="40"/>
                </a:lnTo>
                <a:lnTo>
                  <a:pt x="13" y="26"/>
                </a:lnTo>
                <a:lnTo>
                  <a:pt x="13" y="26"/>
                </a:lnTo>
                <a:lnTo>
                  <a:pt x="13" y="23"/>
                </a:lnTo>
                <a:lnTo>
                  <a:pt x="13" y="21"/>
                </a:lnTo>
                <a:lnTo>
                  <a:pt x="14" y="19"/>
                </a:lnTo>
                <a:lnTo>
                  <a:pt x="14" y="19"/>
                </a:lnTo>
                <a:lnTo>
                  <a:pt x="14" y="21"/>
                </a:lnTo>
                <a:lnTo>
                  <a:pt x="14" y="21"/>
                </a:lnTo>
                <a:lnTo>
                  <a:pt x="18" y="23"/>
                </a:lnTo>
                <a:lnTo>
                  <a:pt x="20" y="26"/>
                </a:lnTo>
                <a:lnTo>
                  <a:pt x="20" y="26"/>
                </a:lnTo>
                <a:lnTo>
                  <a:pt x="20" y="23"/>
                </a:lnTo>
                <a:lnTo>
                  <a:pt x="20" y="23"/>
                </a:lnTo>
                <a:lnTo>
                  <a:pt x="21" y="14"/>
                </a:lnTo>
                <a:lnTo>
                  <a:pt x="20" y="6"/>
                </a:lnTo>
                <a:lnTo>
                  <a:pt x="20" y="6"/>
                </a:lnTo>
                <a:lnTo>
                  <a:pt x="20" y="2"/>
                </a:lnTo>
                <a:lnTo>
                  <a:pt x="16" y="0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19" name="Freeform 102">
            <a:extLst>
              <a:ext uri="{FF2B5EF4-FFF2-40B4-BE49-F238E27FC236}">
                <a16:creationId xmlns:a16="http://schemas.microsoft.com/office/drawing/2014/main" id="{C6705626-F7EF-45F7-83B7-BAF55C0AD23B}"/>
              </a:ext>
            </a:extLst>
          </p:cNvPr>
          <p:cNvSpPr>
            <a:spLocks/>
          </p:cNvSpPr>
          <p:nvPr/>
        </p:nvSpPr>
        <p:spPr bwMode="auto">
          <a:xfrm>
            <a:off x="4214813" y="4540250"/>
            <a:ext cx="53975" cy="23813"/>
          </a:xfrm>
          <a:custGeom>
            <a:avLst/>
            <a:gdLst>
              <a:gd name="T0" fmla="*/ 4 w 34"/>
              <a:gd name="T1" fmla="*/ 0 h 15"/>
              <a:gd name="T2" fmla="*/ 4 w 34"/>
              <a:gd name="T3" fmla="*/ 0 h 15"/>
              <a:gd name="T4" fmla="*/ 0 w 34"/>
              <a:gd name="T5" fmla="*/ 0 h 15"/>
              <a:gd name="T6" fmla="*/ 0 w 34"/>
              <a:gd name="T7" fmla="*/ 3 h 15"/>
              <a:gd name="T8" fmla="*/ 0 w 34"/>
              <a:gd name="T9" fmla="*/ 7 h 15"/>
              <a:gd name="T10" fmla="*/ 4 w 34"/>
              <a:gd name="T11" fmla="*/ 10 h 15"/>
              <a:gd name="T12" fmla="*/ 4 w 34"/>
              <a:gd name="T13" fmla="*/ 10 h 15"/>
              <a:gd name="T14" fmla="*/ 9 w 34"/>
              <a:gd name="T15" fmla="*/ 14 h 15"/>
              <a:gd name="T16" fmla="*/ 18 w 34"/>
              <a:gd name="T17" fmla="*/ 15 h 15"/>
              <a:gd name="T18" fmla="*/ 18 w 34"/>
              <a:gd name="T19" fmla="*/ 15 h 15"/>
              <a:gd name="T20" fmla="*/ 30 w 34"/>
              <a:gd name="T21" fmla="*/ 14 h 15"/>
              <a:gd name="T22" fmla="*/ 30 w 34"/>
              <a:gd name="T23" fmla="*/ 14 h 15"/>
              <a:gd name="T24" fmla="*/ 32 w 34"/>
              <a:gd name="T25" fmla="*/ 14 h 15"/>
              <a:gd name="T26" fmla="*/ 34 w 34"/>
              <a:gd name="T27" fmla="*/ 12 h 15"/>
              <a:gd name="T28" fmla="*/ 30 w 34"/>
              <a:gd name="T29" fmla="*/ 10 h 15"/>
              <a:gd name="T30" fmla="*/ 21 w 34"/>
              <a:gd name="T31" fmla="*/ 5 h 15"/>
              <a:gd name="T32" fmla="*/ 9 w 34"/>
              <a:gd name="T33" fmla="*/ 0 h 15"/>
              <a:gd name="T34" fmla="*/ 9 w 34"/>
              <a:gd name="T35" fmla="*/ 0 h 15"/>
              <a:gd name="T36" fmla="*/ 4 w 34"/>
              <a:gd name="T37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4" h="15">
                <a:moveTo>
                  <a:pt x="4" y="0"/>
                </a:moveTo>
                <a:lnTo>
                  <a:pt x="4" y="0"/>
                </a:lnTo>
                <a:lnTo>
                  <a:pt x="0" y="0"/>
                </a:lnTo>
                <a:lnTo>
                  <a:pt x="0" y="3"/>
                </a:lnTo>
                <a:lnTo>
                  <a:pt x="0" y="7"/>
                </a:lnTo>
                <a:lnTo>
                  <a:pt x="4" y="10"/>
                </a:lnTo>
                <a:lnTo>
                  <a:pt x="4" y="10"/>
                </a:lnTo>
                <a:lnTo>
                  <a:pt x="9" y="14"/>
                </a:lnTo>
                <a:lnTo>
                  <a:pt x="18" y="15"/>
                </a:lnTo>
                <a:lnTo>
                  <a:pt x="18" y="15"/>
                </a:lnTo>
                <a:lnTo>
                  <a:pt x="30" y="14"/>
                </a:lnTo>
                <a:lnTo>
                  <a:pt x="30" y="14"/>
                </a:lnTo>
                <a:lnTo>
                  <a:pt x="32" y="14"/>
                </a:lnTo>
                <a:lnTo>
                  <a:pt x="34" y="12"/>
                </a:lnTo>
                <a:lnTo>
                  <a:pt x="30" y="10"/>
                </a:lnTo>
                <a:lnTo>
                  <a:pt x="21" y="5"/>
                </a:lnTo>
                <a:lnTo>
                  <a:pt x="9" y="0"/>
                </a:lnTo>
                <a:lnTo>
                  <a:pt x="9" y="0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20" name="Freeform 103">
            <a:extLst>
              <a:ext uri="{FF2B5EF4-FFF2-40B4-BE49-F238E27FC236}">
                <a16:creationId xmlns:a16="http://schemas.microsoft.com/office/drawing/2014/main" id="{A1F1A7A0-726B-4D51-A8F7-19807A1F40AF}"/>
              </a:ext>
            </a:extLst>
          </p:cNvPr>
          <p:cNvSpPr>
            <a:spLocks/>
          </p:cNvSpPr>
          <p:nvPr/>
        </p:nvSpPr>
        <p:spPr bwMode="auto">
          <a:xfrm>
            <a:off x="3916363" y="4456113"/>
            <a:ext cx="36513" cy="28575"/>
          </a:xfrm>
          <a:custGeom>
            <a:avLst/>
            <a:gdLst>
              <a:gd name="T0" fmla="*/ 7 w 23"/>
              <a:gd name="T1" fmla="*/ 0 h 18"/>
              <a:gd name="T2" fmla="*/ 7 w 23"/>
              <a:gd name="T3" fmla="*/ 0 h 18"/>
              <a:gd name="T4" fmla="*/ 2 w 23"/>
              <a:gd name="T5" fmla="*/ 2 h 18"/>
              <a:gd name="T6" fmla="*/ 0 w 23"/>
              <a:gd name="T7" fmla="*/ 7 h 18"/>
              <a:gd name="T8" fmla="*/ 0 w 23"/>
              <a:gd name="T9" fmla="*/ 7 h 18"/>
              <a:gd name="T10" fmla="*/ 2 w 23"/>
              <a:gd name="T11" fmla="*/ 11 h 18"/>
              <a:gd name="T12" fmla="*/ 4 w 23"/>
              <a:gd name="T13" fmla="*/ 14 h 18"/>
              <a:gd name="T14" fmla="*/ 12 w 23"/>
              <a:gd name="T15" fmla="*/ 18 h 18"/>
              <a:gd name="T16" fmla="*/ 12 w 23"/>
              <a:gd name="T17" fmla="*/ 18 h 18"/>
              <a:gd name="T18" fmla="*/ 17 w 23"/>
              <a:gd name="T19" fmla="*/ 18 h 18"/>
              <a:gd name="T20" fmla="*/ 17 w 23"/>
              <a:gd name="T21" fmla="*/ 18 h 18"/>
              <a:gd name="T22" fmla="*/ 21 w 23"/>
              <a:gd name="T23" fmla="*/ 18 h 18"/>
              <a:gd name="T24" fmla="*/ 23 w 23"/>
              <a:gd name="T25" fmla="*/ 16 h 18"/>
              <a:gd name="T26" fmla="*/ 23 w 23"/>
              <a:gd name="T27" fmla="*/ 13 h 18"/>
              <a:gd name="T28" fmla="*/ 21 w 23"/>
              <a:gd name="T29" fmla="*/ 9 h 18"/>
              <a:gd name="T30" fmla="*/ 21 w 23"/>
              <a:gd name="T31" fmla="*/ 9 h 18"/>
              <a:gd name="T32" fmla="*/ 14 w 23"/>
              <a:gd name="T33" fmla="*/ 4 h 18"/>
              <a:gd name="T34" fmla="*/ 7 w 23"/>
              <a:gd name="T35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3" h="18">
                <a:moveTo>
                  <a:pt x="7" y="0"/>
                </a:moveTo>
                <a:lnTo>
                  <a:pt x="7" y="0"/>
                </a:lnTo>
                <a:lnTo>
                  <a:pt x="2" y="2"/>
                </a:lnTo>
                <a:lnTo>
                  <a:pt x="0" y="7"/>
                </a:lnTo>
                <a:lnTo>
                  <a:pt x="0" y="7"/>
                </a:lnTo>
                <a:lnTo>
                  <a:pt x="2" y="11"/>
                </a:lnTo>
                <a:lnTo>
                  <a:pt x="4" y="14"/>
                </a:lnTo>
                <a:lnTo>
                  <a:pt x="12" y="18"/>
                </a:lnTo>
                <a:lnTo>
                  <a:pt x="12" y="18"/>
                </a:lnTo>
                <a:lnTo>
                  <a:pt x="17" y="18"/>
                </a:lnTo>
                <a:lnTo>
                  <a:pt x="17" y="18"/>
                </a:lnTo>
                <a:lnTo>
                  <a:pt x="21" y="18"/>
                </a:lnTo>
                <a:lnTo>
                  <a:pt x="23" y="16"/>
                </a:lnTo>
                <a:lnTo>
                  <a:pt x="23" y="13"/>
                </a:lnTo>
                <a:lnTo>
                  <a:pt x="21" y="9"/>
                </a:lnTo>
                <a:lnTo>
                  <a:pt x="21" y="9"/>
                </a:lnTo>
                <a:lnTo>
                  <a:pt x="14" y="4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21" name="Freeform 104">
            <a:extLst>
              <a:ext uri="{FF2B5EF4-FFF2-40B4-BE49-F238E27FC236}">
                <a16:creationId xmlns:a16="http://schemas.microsoft.com/office/drawing/2014/main" id="{ED791D74-118D-4A89-9705-CCBA9A8CF503}"/>
              </a:ext>
            </a:extLst>
          </p:cNvPr>
          <p:cNvSpPr>
            <a:spLocks/>
          </p:cNvSpPr>
          <p:nvPr/>
        </p:nvSpPr>
        <p:spPr bwMode="auto">
          <a:xfrm>
            <a:off x="4010025" y="4456113"/>
            <a:ext cx="173038" cy="74613"/>
          </a:xfrm>
          <a:custGeom>
            <a:avLst/>
            <a:gdLst>
              <a:gd name="T0" fmla="*/ 34 w 109"/>
              <a:gd name="T1" fmla="*/ 0 h 47"/>
              <a:gd name="T2" fmla="*/ 34 w 109"/>
              <a:gd name="T3" fmla="*/ 0 h 47"/>
              <a:gd name="T4" fmla="*/ 30 w 109"/>
              <a:gd name="T5" fmla="*/ 2 h 47"/>
              <a:gd name="T6" fmla="*/ 32 w 109"/>
              <a:gd name="T7" fmla="*/ 4 h 47"/>
              <a:gd name="T8" fmla="*/ 32 w 109"/>
              <a:gd name="T9" fmla="*/ 4 h 47"/>
              <a:gd name="T10" fmla="*/ 35 w 109"/>
              <a:gd name="T11" fmla="*/ 9 h 47"/>
              <a:gd name="T12" fmla="*/ 37 w 109"/>
              <a:gd name="T13" fmla="*/ 16 h 47"/>
              <a:gd name="T14" fmla="*/ 35 w 109"/>
              <a:gd name="T15" fmla="*/ 25 h 47"/>
              <a:gd name="T16" fmla="*/ 35 w 109"/>
              <a:gd name="T17" fmla="*/ 25 h 47"/>
              <a:gd name="T18" fmla="*/ 35 w 109"/>
              <a:gd name="T19" fmla="*/ 26 h 47"/>
              <a:gd name="T20" fmla="*/ 34 w 109"/>
              <a:gd name="T21" fmla="*/ 28 h 47"/>
              <a:gd name="T22" fmla="*/ 34 w 109"/>
              <a:gd name="T23" fmla="*/ 28 h 47"/>
              <a:gd name="T24" fmla="*/ 25 w 109"/>
              <a:gd name="T25" fmla="*/ 26 h 47"/>
              <a:gd name="T26" fmla="*/ 11 w 109"/>
              <a:gd name="T27" fmla="*/ 21 h 47"/>
              <a:gd name="T28" fmla="*/ 11 w 109"/>
              <a:gd name="T29" fmla="*/ 21 h 47"/>
              <a:gd name="T30" fmla="*/ 2 w 109"/>
              <a:gd name="T31" fmla="*/ 19 h 47"/>
              <a:gd name="T32" fmla="*/ 2 w 109"/>
              <a:gd name="T33" fmla="*/ 19 h 47"/>
              <a:gd name="T34" fmla="*/ 0 w 109"/>
              <a:gd name="T35" fmla="*/ 21 h 47"/>
              <a:gd name="T36" fmla="*/ 2 w 109"/>
              <a:gd name="T37" fmla="*/ 21 h 47"/>
              <a:gd name="T38" fmla="*/ 11 w 109"/>
              <a:gd name="T39" fmla="*/ 26 h 47"/>
              <a:gd name="T40" fmla="*/ 11 w 109"/>
              <a:gd name="T41" fmla="*/ 26 h 47"/>
              <a:gd name="T42" fmla="*/ 21 w 109"/>
              <a:gd name="T43" fmla="*/ 32 h 47"/>
              <a:gd name="T44" fmla="*/ 28 w 109"/>
              <a:gd name="T45" fmla="*/ 33 h 47"/>
              <a:gd name="T46" fmla="*/ 32 w 109"/>
              <a:gd name="T47" fmla="*/ 37 h 47"/>
              <a:gd name="T48" fmla="*/ 34 w 109"/>
              <a:gd name="T49" fmla="*/ 42 h 47"/>
              <a:gd name="T50" fmla="*/ 34 w 109"/>
              <a:gd name="T51" fmla="*/ 42 h 47"/>
              <a:gd name="T52" fmla="*/ 34 w 109"/>
              <a:gd name="T53" fmla="*/ 46 h 47"/>
              <a:gd name="T54" fmla="*/ 37 w 109"/>
              <a:gd name="T55" fmla="*/ 47 h 47"/>
              <a:gd name="T56" fmla="*/ 37 w 109"/>
              <a:gd name="T57" fmla="*/ 47 h 47"/>
              <a:gd name="T58" fmla="*/ 40 w 109"/>
              <a:gd name="T59" fmla="*/ 46 h 47"/>
              <a:gd name="T60" fmla="*/ 44 w 109"/>
              <a:gd name="T61" fmla="*/ 44 h 47"/>
              <a:gd name="T62" fmla="*/ 51 w 109"/>
              <a:gd name="T63" fmla="*/ 39 h 47"/>
              <a:gd name="T64" fmla="*/ 51 w 109"/>
              <a:gd name="T65" fmla="*/ 39 h 47"/>
              <a:gd name="T66" fmla="*/ 54 w 109"/>
              <a:gd name="T67" fmla="*/ 35 h 47"/>
              <a:gd name="T68" fmla="*/ 56 w 109"/>
              <a:gd name="T69" fmla="*/ 35 h 47"/>
              <a:gd name="T70" fmla="*/ 56 w 109"/>
              <a:gd name="T71" fmla="*/ 35 h 47"/>
              <a:gd name="T72" fmla="*/ 65 w 109"/>
              <a:gd name="T73" fmla="*/ 37 h 47"/>
              <a:gd name="T74" fmla="*/ 81 w 109"/>
              <a:gd name="T75" fmla="*/ 40 h 47"/>
              <a:gd name="T76" fmla="*/ 81 w 109"/>
              <a:gd name="T77" fmla="*/ 40 h 47"/>
              <a:gd name="T78" fmla="*/ 105 w 109"/>
              <a:gd name="T79" fmla="*/ 46 h 47"/>
              <a:gd name="T80" fmla="*/ 105 w 109"/>
              <a:gd name="T81" fmla="*/ 46 h 47"/>
              <a:gd name="T82" fmla="*/ 107 w 109"/>
              <a:gd name="T83" fmla="*/ 44 h 47"/>
              <a:gd name="T84" fmla="*/ 109 w 109"/>
              <a:gd name="T85" fmla="*/ 44 h 47"/>
              <a:gd name="T86" fmla="*/ 107 w 109"/>
              <a:gd name="T87" fmla="*/ 39 h 47"/>
              <a:gd name="T88" fmla="*/ 107 w 109"/>
              <a:gd name="T89" fmla="*/ 39 h 47"/>
              <a:gd name="T90" fmla="*/ 107 w 109"/>
              <a:gd name="T91" fmla="*/ 35 h 47"/>
              <a:gd name="T92" fmla="*/ 107 w 109"/>
              <a:gd name="T93" fmla="*/ 32 h 47"/>
              <a:gd name="T94" fmla="*/ 109 w 109"/>
              <a:gd name="T95" fmla="*/ 28 h 47"/>
              <a:gd name="T96" fmla="*/ 109 w 109"/>
              <a:gd name="T97" fmla="*/ 26 h 47"/>
              <a:gd name="T98" fmla="*/ 107 w 109"/>
              <a:gd name="T99" fmla="*/ 25 h 47"/>
              <a:gd name="T100" fmla="*/ 96 w 109"/>
              <a:gd name="T101" fmla="*/ 18 h 47"/>
              <a:gd name="T102" fmla="*/ 96 w 109"/>
              <a:gd name="T103" fmla="*/ 18 h 47"/>
              <a:gd name="T104" fmla="*/ 81 w 109"/>
              <a:gd name="T105" fmla="*/ 13 h 47"/>
              <a:gd name="T106" fmla="*/ 63 w 109"/>
              <a:gd name="T107" fmla="*/ 7 h 47"/>
              <a:gd name="T108" fmla="*/ 46 w 109"/>
              <a:gd name="T109" fmla="*/ 2 h 47"/>
              <a:gd name="T110" fmla="*/ 34 w 109"/>
              <a:gd name="T111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9" h="47">
                <a:moveTo>
                  <a:pt x="34" y="0"/>
                </a:moveTo>
                <a:lnTo>
                  <a:pt x="34" y="0"/>
                </a:lnTo>
                <a:lnTo>
                  <a:pt x="30" y="2"/>
                </a:lnTo>
                <a:lnTo>
                  <a:pt x="32" y="4"/>
                </a:lnTo>
                <a:lnTo>
                  <a:pt x="32" y="4"/>
                </a:lnTo>
                <a:lnTo>
                  <a:pt x="35" y="9"/>
                </a:lnTo>
                <a:lnTo>
                  <a:pt x="37" y="16"/>
                </a:lnTo>
                <a:lnTo>
                  <a:pt x="35" y="25"/>
                </a:lnTo>
                <a:lnTo>
                  <a:pt x="35" y="25"/>
                </a:lnTo>
                <a:lnTo>
                  <a:pt x="35" y="26"/>
                </a:lnTo>
                <a:lnTo>
                  <a:pt x="34" y="28"/>
                </a:lnTo>
                <a:lnTo>
                  <a:pt x="34" y="28"/>
                </a:lnTo>
                <a:lnTo>
                  <a:pt x="25" y="26"/>
                </a:lnTo>
                <a:lnTo>
                  <a:pt x="11" y="21"/>
                </a:lnTo>
                <a:lnTo>
                  <a:pt x="11" y="21"/>
                </a:lnTo>
                <a:lnTo>
                  <a:pt x="2" y="19"/>
                </a:lnTo>
                <a:lnTo>
                  <a:pt x="2" y="19"/>
                </a:lnTo>
                <a:lnTo>
                  <a:pt x="0" y="21"/>
                </a:lnTo>
                <a:lnTo>
                  <a:pt x="2" y="21"/>
                </a:lnTo>
                <a:lnTo>
                  <a:pt x="11" y="26"/>
                </a:lnTo>
                <a:lnTo>
                  <a:pt x="11" y="26"/>
                </a:lnTo>
                <a:lnTo>
                  <a:pt x="21" y="32"/>
                </a:lnTo>
                <a:lnTo>
                  <a:pt x="28" y="33"/>
                </a:lnTo>
                <a:lnTo>
                  <a:pt x="32" y="37"/>
                </a:lnTo>
                <a:lnTo>
                  <a:pt x="34" y="42"/>
                </a:lnTo>
                <a:lnTo>
                  <a:pt x="34" y="42"/>
                </a:lnTo>
                <a:lnTo>
                  <a:pt x="34" y="46"/>
                </a:lnTo>
                <a:lnTo>
                  <a:pt x="37" y="47"/>
                </a:lnTo>
                <a:lnTo>
                  <a:pt x="37" y="47"/>
                </a:lnTo>
                <a:lnTo>
                  <a:pt x="40" y="46"/>
                </a:lnTo>
                <a:lnTo>
                  <a:pt x="44" y="44"/>
                </a:lnTo>
                <a:lnTo>
                  <a:pt x="51" y="39"/>
                </a:lnTo>
                <a:lnTo>
                  <a:pt x="51" y="39"/>
                </a:lnTo>
                <a:lnTo>
                  <a:pt x="54" y="35"/>
                </a:lnTo>
                <a:lnTo>
                  <a:pt x="56" y="35"/>
                </a:lnTo>
                <a:lnTo>
                  <a:pt x="56" y="35"/>
                </a:lnTo>
                <a:lnTo>
                  <a:pt x="65" y="37"/>
                </a:lnTo>
                <a:lnTo>
                  <a:pt x="81" y="40"/>
                </a:lnTo>
                <a:lnTo>
                  <a:pt x="81" y="40"/>
                </a:lnTo>
                <a:lnTo>
                  <a:pt x="105" y="46"/>
                </a:lnTo>
                <a:lnTo>
                  <a:pt x="105" y="46"/>
                </a:lnTo>
                <a:lnTo>
                  <a:pt x="107" y="44"/>
                </a:lnTo>
                <a:lnTo>
                  <a:pt x="109" y="44"/>
                </a:lnTo>
                <a:lnTo>
                  <a:pt x="107" y="39"/>
                </a:lnTo>
                <a:lnTo>
                  <a:pt x="107" y="39"/>
                </a:lnTo>
                <a:lnTo>
                  <a:pt x="107" y="35"/>
                </a:lnTo>
                <a:lnTo>
                  <a:pt x="107" y="32"/>
                </a:lnTo>
                <a:lnTo>
                  <a:pt x="109" y="28"/>
                </a:lnTo>
                <a:lnTo>
                  <a:pt x="109" y="26"/>
                </a:lnTo>
                <a:lnTo>
                  <a:pt x="107" y="25"/>
                </a:lnTo>
                <a:lnTo>
                  <a:pt x="96" y="18"/>
                </a:lnTo>
                <a:lnTo>
                  <a:pt x="96" y="18"/>
                </a:lnTo>
                <a:lnTo>
                  <a:pt x="81" y="13"/>
                </a:lnTo>
                <a:lnTo>
                  <a:pt x="63" y="7"/>
                </a:lnTo>
                <a:lnTo>
                  <a:pt x="46" y="2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22" name="Freeform 105">
            <a:extLst>
              <a:ext uri="{FF2B5EF4-FFF2-40B4-BE49-F238E27FC236}">
                <a16:creationId xmlns:a16="http://schemas.microsoft.com/office/drawing/2014/main" id="{056F4B0F-DAE1-439A-BC2C-8598C1AF5DC2}"/>
              </a:ext>
            </a:extLst>
          </p:cNvPr>
          <p:cNvSpPr>
            <a:spLocks/>
          </p:cNvSpPr>
          <p:nvPr/>
        </p:nvSpPr>
        <p:spPr bwMode="auto">
          <a:xfrm>
            <a:off x="9053513" y="4429125"/>
            <a:ext cx="111125" cy="155575"/>
          </a:xfrm>
          <a:custGeom>
            <a:avLst/>
            <a:gdLst>
              <a:gd name="T0" fmla="*/ 19 w 70"/>
              <a:gd name="T1" fmla="*/ 0 h 98"/>
              <a:gd name="T2" fmla="*/ 12 w 70"/>
              <a:gd name="T3" fmla="*/ 7 h 98"/>
              <a:gd name="T4" fmla="*/ 11 w 70"/>
              <a:gd name="T5" fmla="*/ 19 h 98"/>
              <a:gd name="T6" fmla="*/ 9 w 70"/>
              <a:gd name="T7" fmla="*/ 33 h 98"/>
              <a:gd name="T8" fmla="*/ 9 w 70"/>
              <a:gd name="T9" fmla="*/ 36 h 98"/>
              <a:gd name="T10" fmla="*/ 11 w 70"/>
              <a:gd name="T11" fmla="*/ 43 h 98"/>
              <a:gd name="T12" fmla="*/ 4 w 70"/>
              <a:gd name="T13" fmla="*/ 38 h 98"/>
              <a:gd name="T14" fmla="*/ 0 w 70"/>
              <a:gd name="T15" fmla="*/ 50 h 98"/>
              <a:gd name="T16" fmla="*/ 0 w 70"/>
              <a:gd name="T17" fmla="*/ 57 h 98"/>
              <a:gd name="T18" fmla="*/ 7 w 70"/>
              <a:gd name="T19" fmla="*/ 64 h 98"/>
              <a:gd name="T20" fmla="*/ 18 w 70"/>
              <a:gd name="T21" fmla="*/ 66 h 98"/>
              <a:gd name="T22" fmla="*/ 21 w 70"/>
              <a:gd name="T23" fmla="*/ 73 h 98"/>
              <a:gd name="T24" fmla="*/ 23 w 70"/>
              <a:gd name="T25" fmla="*/ 80 h 98"/>
              <a:gd name="T26" fmla="*/ 28 w 70"/>
              <a:gd name="T27" fmla="*/ 84 h 98"/>
              <a:gd name="T28" fmla="*/ 39 w 70"/>
              <a:gd name="T29" fmla="*/ 85 h 98"/>
              <a:gd name="T30" fmla="*/ 46 w 70"/>
              <a:gd name="T31" fmla="*/ 91 h 98"/>
              <a:gd name="T32" fmla="*/ 46 w 70"/>
              <a:gd name="T33" fmla="*/ 92 h 98"/>
              <a:gd name="T34" fmla="*/ 46 w 70"/>
              <a:gd name="T35" fmla="*/ 91 h 98"/>
              <a:gd name="T36" fmla="*/ 47 w 70"/>
              <a:gd name="T37" fmla="*/ 87 h 98"/>
              <a:gd name="T38" fmla="*/ 51 w 70"/>
              <a:gd name="T39" fmla="*/ 80 h 98"/>
              <a:gd name="T40" fmla="*/ 51 w 70"/>
              <a:gd name="T41" fmla="*/ 80 h 98"/>
              <a:gd name="T42" fmla="*/ 54 w 70"/>
              <a:gd name="T43" fmla="*/ 82 h 98"/>
              <a:gd name="T44" fmla="*/ 63 w 70"/>
              <a:gd name="T45" fmla="*/ 92 h 98"/>
              <a:gd name="T46" fmla="*/ 65 w 70"/>
              <a:gd name="T47" fmla="*/ 96 h 98"/>
              <a:gd name="T48" fmla="*/ 70 w 70"/>
              <a:gd name="T49" fmla="*/ 98 h 98"/>
              <a:gd name="T50" fmla="*/ 68 w 70"/>
              <a:gd name="T51" fmla="*/ 91 h 98"/>
              <a:gd name="T52" fmla="*/ 66 w 70"/>
              <a:gd name="T53" fmla="*/ 84 h 98"/>
              <a:gd name="T54" fmla="*/ 68 w 70"/>
              <a:gd name="T55" fmla="*/ 84 h 98"/>
              <a:gd name="T56" fmla="*/ 63 w 70"/>
              <a:gd name="T57" fmla="*/ 77 h 98"/>
              <a:gd name="T58" fmla="*/ 56 w 70"/>
              <a:gd name="T59" fmla="*/ 73 h 98"/>
              <a:gd name="T60" fmla="*/ 42 w 70"/>
              <a:gd name="T61" fmla="*/ 71 h 98"/>
              <a:gd name="T62" fmla="*/ 40 w 70"/>
              <a:gd name="T63" fmla="*/ 71 h 98"/>
              <a:gd name="T64" fmla="*/ 39 w 70"/>
              <a:gd name="T65" fmla="*/ 71 h 98"/>
              <a:gd name="T66" fmla="*/ 37 w 70"/>
              <a:gd name="T67" fmla="*/ 73 h 98"/>
              <a:gd name="T68" fmla="*/ 33 w 70"/>
              <a:gd name="T69" fmla="*/ 71 h 98"/>
              <a:gd name="T70" fmla="*/ 32 w 70"/>
              <a:gd name="T71" fmla="*/ 64 h 98"/>
              <a:gd name="T72" fmla="*/ 28 w 70"/>
              <a:gd name="T73" fmla="*/ 49 h 98"/>
              <a:gd name="T74" fmla="*/ 30 w 70"/>
              <a:gd name="T75" fmla="*/ 42 h 98"/>
              <a:gd name="T76" fmla="*/ 30 w 70"/>
              <a:gd name="T77" fmla="*/ 42 h 98"/>
              <a:gd name="T78" fmla="*/ 32 w 70"/>
              <a:gd name="T79" fmla="*/ 42 h 98"/>
              <a:gd name="T80" fmla="*/ 33 w 70"/>
              <a:gd name="T81" fmla="*/ 42 h 98"/>
              <a:gd name="T82" fmla="*/ 37 w 70"/>
              <a:gd name="T83" fmla="*/ 38 h 98"/>
              <a:gd name="T84" fmla="*/ 40 w 70"/>
              <a:gd name="T85" fmla="*/ 26 h 98"/>
              <a:gd name="T86" fmla="*/ 40 w 70"/>
              <a:gd name="T87" fmla="*/ 14 h 98"/>
              <a:gd name="T88" fmla="*/ 44 w 70"/>
              <a:gd name="T89" fmla="*/ 5 h 98"/>
              <a:gd name="T90" fmla="*/ 42 w 70"/>
              <a:gd name="T91" fmla="*/ 3 h 98"/>
              <a:gd name="T92" fmla="*/ 30 w 70"/>
              <a:gd name="T93" fmla="*/ 2 h 98"/>
              <a:gd name="T94" fmla="*/ 21 w 70"/>
              <a:gd name="T95" fmla="*/ 0 h 98"/>
              <a:gd name="T96" fmla="*/ 19 w 70"/>
              <a:gd name="T97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0" h="98">
                <a:moveTo>
                  <a:pt x="19" y="0"/>
                </a:moveTo>
                <a:lnTo>
                  <a:pt x="19" y="0"/>
                </a:lnTo>
                <a:lnTo>
                  <a:pt x="16" y="2"/>
                </a:lnTo>
                <a:lnTo>
                  <a:pt x="12" y="7"/>
                </a:lnTo>
                <a:lnTo>
                  <a:pt x="11" y="19"/>
                </a:lnTo>
                <a:lnTo>
                  <a:pt x="11" y="19"/>
                </a:lnTo>
                <a:lnTo>
                  <a:pt x="9" y="28"/>
                </a:lnTo>
                <a:lnTo>
                  <a:pt x="9" y="33"/>
                </a:lnTo>
                <a:lnTo>
                  <a:pt x="9" y="36"/>
                </a:lnTo>
                <a:lnTo>
                  <a:pt x="9" y="36"/>
                </a:lnTo>
                <a:lnTo>
                  <a:pt x="11" y="42"/>
                </a:lnTo>
                <a:lnTo>
                  <a:pt x="11" y="43"/>
                </a:lnTo>
                <a:lnTo>
                  <a:pt x="4" y="38"/>
                </a:lnTo>
                <a:lnTo>
                  <a:pt x="4" y="38"/>
                </a:lnTo>
                <a:lnTo>
                  <a:pt x="2" y="42"/>
                </a:lnTo>
                <a:lnTo>
                  <a:pt x="0" y="50"/>
                </a:lnTo>
                <a:lnTo>
                  <a:pt x="0" y="50"/>
                </a:lnTo>
                <a:lnTo>
                  <a:pt x="0" y="57"/>
                </a:lnTo>
                <a:lnTo>
                  <a:pt x="2" y="61"/>
                </a:lnTo>
                <a:lnTo>
                  <a:pt x="7" y="64"/>
                </a:lnTo>
                <a:lnTo>
                  <a:pt x="7" y="64"/>
                </a:lnTo>
                <a:lnTo>
                  <a:pt x="18" y="66"/>
                </a:lnTo>
                <a:lnTo>
                  <a:pt x="19" y="68"/>
                </a:lnTo>
                <a:lnTo>
                  <a:pt x="21" y="73"/>
                </a:lnTo>
                <a:lnTo>
                  <a:pt x="21" y="73"/>
                </a:lnTo>
                <a:lnTo>
                  <a:pt x="23" y="80"/>
                </a:lnTo>
                <a:lnTo>
                  <a:pt x="25" y="82"/>
                </a:lnTo>
                <a:lnTo>
                  <a:pt x="28" y="84"/>
                </a:lnTo>
                <a:lnTo>
                  <a:pt x="28" y="84"/>
                </a:lnTo>
                <a:lnTo>
                  <a:pt x="39" y="85"/>
                </a:lnTo>
                <a:lnTo>
                  <a:pt x="42" y="89"/>
                </a:lnTo>
                <a:lnTo>
                  <a:pt x="46" y="91"/>
                </a:lnTo>
                <a:lnTo>
                  <a:pt x="46" y="91"/>
                </a:lnTo>
                <a:lnTo>
                  <a:pt x="46" y="92"/>
                </a:lnTo>
                <a:lnTo>
                  <a:pt x="46" y="92"/>
                </a:lnTo>
                <a:lnTo>
                  <a:pt x="46" y="91"/>
                </a:lnTo>
                <a:lnTo>
                  <a:pt x="47" y="87"/>
                </a:lnTo>
                <a:lnTo>
                  <a:pt x="47" y="87"/>
                </a:lnTo>
                <a:lnTo>
                  <a:pt x="47" y="82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4" y="82"/>
                </a:lnTo>
                <a:lnTo>
                  <a:pt x="58" y="85"/>
                </a:lnTo>
                <a:lnTo>
                  <a:pt x="63" y="92"/>
                </a:lnTo>
                <a:lnTo>
                  <a:pt x="63" y="92"/>
                </a:lnTo>
                <a:lnTo>
                  <a:pt x="65" y="96"/>
                </a:lnTo>
                <a:lnTo>
                  <a:pt x="68" y="98"/>
                </a:lnTo>
                <a:lnTo>
                  <a:pt x="70" y="98"/>
                </a:lnTo>
                <a:lnTo>
                  <a:pt x="70" y="98"/>
                </a:lnTo>
                <a:lnTo>
                  <a:pt x="68" y="91"/>
                </a:lnTo>
                <a:lnTo>
                  <a:pt x="66" y="87"/>
                </a:lnTo>
                <a:lnTo>
                  <a:pt x="66" y="84"/>
                </a:lnTo>
                <a:lnTo>
                  <a:pt x="66" y="84"/>
                </a:lnTo>
                <a:lnTo>
                  <a:pt x="68" y="84"/>
                </a:lnTo>
                <a:lnTo>
                  <a:pt x="68" y="82"/>
                </a:lnTo>
                <a:lnTo>
                  <a:pt x="63" y="77"/>
                </a:lnTo>
                <a:lnTo>
                  <a:pt x="63" y="77"/>
                </a:lnTo>
                <a:lnTo>
                  <a:pt x="56" y="73"/>
                </a:lnTo>
                <a:lnTo>
                  <a:pt x="51" y="73"/>
                </a:lnTo>
                <a:lnTo>
                  <a:pt x="42" y="71"/>
                </a:lnTo>
                <a:lnTo>
                  <a:pt x="42" y="71"/>
                </a:lnTo>
                <a:lnTo>
                  <a:pt x="40" y="71"/>
                </a:lnTo>
                <a:lnTo>
                  <a:pt x="40" y="71"/>
                </a:lnTo>
                <a:lnTo>
                  <a:pt x="39" y="71"/>
                </a:lnTo>
                <a:lnTo>
                  <a:pt x="39" y="71"/>
                </a:lnTo>
                <a:lnTo>
                  <a:pt x="37" y="73"/>
                </a:lnTo>
                <a:lnTo>
                  <a:pt x="37" y="73"/>
                </a:lnTo>
                <a:lnTo>
                  <a:pt x="33" y="71"/>
                </a:lnTo>
                <a:lnTo>
                  <a:pt x="32" y="64"/>
                </a:lnTo>
                <a:lnTo>
                  <a:pt x="32" y="64"/>
                </a:lnTo>
                <a:lnTo>
                  <a:pt x="28" y="56"/>
                </a:lnTo>
                <a:lnTo>
                  <a:pt x="28" y="49"/>
                </a:lnTo>
                <a:lnTo>
                  <a:pt x="30" y="42"/>
                </a:lnTo>
                <a:lnTo>
                  <a:pt x="30" y="42"/>
                </a:lnTo>
                <a:lnTo>
                  <a:pt x="30" y="42"/>
                </a:lnTo>
                <a:lnTo>
                  <a:pt x="30" y="42"/>
                </a:lnTo>
                <a:lnTo>
                  <a:pt x="32" y="42"/>
                </a:lnTo>
                <a:lnTo>
                  <a:pt x="32" y="42"/>
                </a:lnTo>
                <a:lnTo>
                  <a:pt x="33" y="42"/>
                </a:lnTo>
                <a:lnTo>
                  <a:pt x="33" y="42"/>
                </a:lnTo>
                <a:lnTo>
                  <a:pt x="35" y="42"/>
                </a:lnTo>
                <a:lnTo>
                  <a:pt x="37" y="38"/>
                </a:lnTo>
                <a:lnTo>
                  <a:pt x="37" y="38"/>
                </a:lnTo>
                <a:lnTo>
                  <a:pt x="40" y="26"/>
                </a:lnTo>
                <a:lnTo>
                  <a:pt x="40" y="14"/>
                </a:lnTo>
                <a:lnTo>
                  <a:pt x="40" y="14"/>
                </a:lnTo>
                <a:lnTo>
                  <a:pt x="42" y="9"/>
                </a:lnTo>
                <a:lnTo>
                  <a:pt x="44" y="5"/>
                </a:lnTo>
                <a:lnTo>
                  <a:pt x="44" y="3"/>
                </a:lnTo>
                <a:lnTo>
                  <a:pt x="42" y="3"/>
                </a:lnTo>
                <a:lnTo>
                  <a:pt x="42" y="3"/>
                </a:lnTo>
                <a:lnTo>
                  <a:pt x="30" y="2"/>
                </a:lnTo>
                <a:lnTo>
                  <a:pt x="25" y="2"/>
                </a:lnTo>
                <a:lnTo>
                  <a:pt x="21" y="0"/>
                </a:lnTo>
                <a:lnTo>
                  <a:pt x="21" y="0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23" name="Freeform 106">
            <a:extLst>
              <a:ext uri="{FF2B5EF4-FFF2-40B4-BE49-F238E27FC236}">
                <a16:creationId xmlns:a16="http://schemas.microsoft.com/office/drawing/2014/main" id="{AC5CE09E-5FF0-4E7C-B1AA-A18BC2892A83}"/>
              </a:ext>
            </a:extLst>
          </p:cNvPr>
          <p:cNvSpPr>
            <a:spLocks/>
          </p:cNvSpPr>
          <p:nvPr/>
        </p:nvSpPr>
        <p:spPr bwMode="auto">
          <a:xfrm>
            <a:off x="8770938" y="4392613"/>
            <a:ext cx="61913" cy="47625"/>
          </a:xfrm>
          <a:custGeom>
            <a:avLst/>
            <a:gdLst>
              <a:gd name="T0" fmla="*/ 33 w 39"/>
              <a:gd name="T1" fmla="*/ 0 h 30"/>
              <a:gd name="T2" fmla="*/ 30 w 39"/>
              <a:gd name="T3" fmla="*/ 4 h 30"/>
              <a:gd name="T4" fmla="*/ 30 w 39"/>
              <a:gd name="T5" fmla="*/ 4 h 30"/>
              <a:gd name="T6" fmla="*/ 12 w 39"/>
              <a:gd name="T7" fmla="*/ 4 h 30"/>
              <a:gd name="T8" fmla="*/ 12 w 39"/>
              <a:gd name="T9" fmla="*/ 4 h 30"/>
              <a:gd name="T10" fmla="*/ 9 w 39"/>
              <a:gd name="T11" fmla="*/ 7 h 30"/>
              <a:gd name="T12" fmla="*/ 2 w 39"/>
              <a:gd name="T13" fmla="*/ 11 h 30"/>
              <a:gd name="T14" fmla="*/ 2 w 39"/>
              <a:gd name="T15" fmla="*/ 11 h 30"/>
              <a:gd name="T16" fmla="*/ 0 w 39"/>
              <a:gd name="T17" fmla="*/ 12 h 30"/>
              <a:gd name="T18" fmla="*/ 0 w 39"/>
              <a:gd name="T19" fmla="*/ 16 h 30"/>
              <a:gd name="T20" fmla="*/ 2 w 39"/>
              <a:gd name="T21" fmla="*/ 23 h 30"/>
              <a:gd name="T22" fmla="*/ 2 w 39"/>
              <a:gd name="T23" fmla="*/ 23 h 30"/>
              <a:gd name="T24" fmla="*/ 4 w 39"/>
              <a:gd name="T25" fmla="*/ 25 h 30"/>
              <a:gd name="T26" fmla="*/ 7 w 39"/>
              <a:gd name="T27" fmla="*/ 28 h 30"/>
              <a:gd name="T28" fmla="*/ 14 w 39"/>
              <a:gd name="T29" fmla="*/ 30 h 30"/>
              <a:gd name="T30" fmla="*/ 14 w 39"/>
              <a:gd name="T31" fmla="*/ 30 h 30"/>
              <a:gd name="T32" fmla="*/ 18 w 39"/>
              <a:gd name="T33" fmla="*/ 30 h 30"/>
              <a:gd name="T34" fmla="*/ 18 w 39"/>
              <a:gd name="T35" fmla="*/ 30 h 30"/>
              <a:gd name="T36" fmla="*/ 19 w 39"/>
              <a:gd name="T37" fmla="*/ 30 h 30"/>
              <a:gd name="T38" fmla="*/ 21 w 39"/>
              <a:gd name="T39" fmla="*/ 28 h 30"/>
              <a:gd name="T40" fmla="*/ 23 w 39"/>
              <a:gd name="T41" fmla="*/ 26 h 30"/>
              <a:gd name="T42" fmla="*/ 25 w 39"/>
              <a:gd name="T43" fmla="*/ 25 h 30"/>
              <a:gd name="T44" fmla="*/ 25 w 39"/>
              <a:gd name="T45" fmla="*/ 25 h 30"/>
              <a:gd name="T46" fmla="*/ 28 w 39"/>
              <a:gd name="T47" fmla="*/ 23 h 30"/>
              <a:gd name="T48" fmla="*/ 30 w 39"/>
              <a:gd name="T49" fmla="*/ 21 h 30"/>
              <a:gd name="T50" fmla="*/ 32 w 39"/>
              <a:gd name="T51" fmla="*/ 14 h 30"/>
              <a:gd name="T52" fmla="*/ 32 w 39"/>
              <a:gd name="T53" fmla="*/ 14 h 30"/>
              <a:gd name="T54" fmla="*/ 35 w 39"/>
              <a:gd name="T55" fmla="*/ 9 h 30"/>
              <a:gd name="T56" fmla="*/ 39 w 39"/>
              <a:gd name="T57" fmla="*/ 7 h 30"/>
              <a:gd name="T58" fmla="*/ 39 w 39"/>
              <a:gd name="T59" fmla="*/ 7 h 30"/>
              <a:gd name="T60" fmla="*/ 39 w 39"/>
              <a:gd name="T61" fmla="*/ 5 h 30"/>
              <a:gd name="T62" fmla="*/ 37 w 39"/>
              <a:gd name="T63" fmla="*/ 4 h 30"/>
              <a:gd name="T64" fmla="*/ 33 w 39"/>
              <a:gd name="T65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9" h="30">
                <a:moveTo>
                  <a:pt x="33" y="0"/>
                </a:moveTo>
                <a:lnTo>
                  <a:pt x="30" y="4"/>
                </a:lnTo>
                <a:lnTo>
                  <a:pt x="30" y="4"/>
                </a:lnTo>
                <a:lnTo>
                  <a:pt x="12" y="4"/>
                </a:lnTo>
                <a:lnTo>
                  <a:pt x="12" y="4"/>
                </a:lnTo>
                <a:lnTo>
                  <a:pt x="9" y="7"/>
                </a:lnTo>
                <a:lnTo>
                  <a:pt x="2" y="11"/>
                </a:lnTo>
                <a:lnTo>
                  <a:pt x="2" y="11"/>
                </a:lnTo>
                <a:lnTo>
                  <a:pt x="0" y="12"/>
                </a:lnTo>
                <a:lnTo>
                  <a:pt x="0" y="16"/>
                </a:lnTo>
                <a:lnTo>
                  <a:pt x="2" y="23"/>
                </a:lnTo>
                <a:lnTo>
                  <a:pt x="2" y="23"/>
                </a:lnTo>
                <a:lnTo>
                  <a:pt x="4" y="25"/>
                </a:lnTo>
                <a:lnTo>
                  <a:pt x="7" y="28"/>
                </a:lnTo>
                <a:lnTo>
                  <a:pt x="14" y="30"/>
                </a:lnTo>
                <a:lnTo>
                  <a:pt x="14" y="30"/>
                </a:lnTo>
                <a:lnTo>
                  <a:pt x="18" y="30"/>
                </a:lnTo>
                <a:lnTo>
                  <a:pt x="18" y="30"/>
                </a:lnTo>
                <a:lnTo>
                  <a:pt x="19" y="30"/>
                </a:lnTo>
                <a:lnTo>
                  <a:pt x="21" y="28"/>
                </a:lnTo>
                <a:lnTo>
                  <a:pt x="23" y="26"/>
                </a:lnTo>
                <a:lnTo>
                  <a:pt x="25" y="25"/>
                </a:lnTo>
                <a:lnTo>
                  <a:pt x="25" y="25"/>
                </a:lnTo>
                <a:lnTo>
                  <a:pt x="28" y="23"/>
                </a:lnTo>
                <a:lnTo>
                  <a:pt x="30" y="21"/>
                </a:lnTo>
                <a:lnTo>
                  <a:pt x="32" y="14"/>
                </a:lnTo>
                <a:lnTo>
                  <a:pt x="32" y="14"/>
                </a:lnTo>
                <a:lnTo>
                  <a:pt x="35" y="9"/>
                </a:lnTo>
                <a:lnTo>
                  <a:pt x="39" y="7"/>
                </a:lnTo>
                <a:lnTo>
                  <a:pt x="39" y="7"/>
                </a:lnTo>
                <a:lnTo>
                  <a:pt x="39" y="5"/>
                </a:lnTo>
                <a:lnTo>
                  <a:pt x="37" y="4"/>
                </a:lnTo>
                <a:lnTo>
                  <a:pt x="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24" name="Freeform 107">
            <a:extLst>
              <a:ext uri="{FF2B5EF4-FFF2-40B4-BE49-F238E27FC236}">
                <a16:creationId xmlns:a16="http://schemas.microsoft.com/office/drawing/2014/main" id="{57F4E183-07CE-4B07-BEB8-067B62CA2A0B}"/>
              </a:ext>
            </a:extLst>
          </p:cNvPr>
          <p:cNvSpPr>
            <a:spLocks/>
          </p:cNvSpPr>
          <p:nvPr/>
        </p:nvSpPr>
        <p:spPr bwMode="auto">
          <a:xfrm>
            <a:off x="3833813" y="4306888"/>
            <a:ext cx="207963" cy="136525"/>
          </a:xfrm>
          <a:custGeom>
            <a:avLst/>
            <a:gdLst>
              <a:gd name="T0" fmla="*/ 38 w 131"/>
              <a:gd name="T1" fmla="*/ 0 h 86"/>
              <a:gd name="T2" fmla="*/ 17 w 131"/>
              <a:gd name="T3" fmla="*/ 5 h 86"/>
              <a:gd name="T4" fmla="*/ 3 w 131"/>
              <a:gd name="T5" fmla="*/ 11 h 86"/>
              <a:gd name="T6" fmla="*/ 0 w 131"/>
              <a:gd name="T7" fmla="*/ 14 h 86"/>
              <a:gd name="T8" fmla="*/ 7 w 131"/>
              <a:gd name="T9" fmla="*/ 14 h 86"/>
              <a:gd name="T10" fmla="*/ 28 w 131"/>
              <a:gd name="T11" fmla="*/ 11 h 86"/>
              <a:gd name="T12" fmla="*/ 35 w 131"/>
              <a:gd name="T13" fmla="*/ 9 h 86"/>
              <a:gd name="T14" fmla="*/ 42 w 131"/>
              <a:gd name="T15" fmla="*/ 9 h 86"/>
              <a:gd name="T16" fmla="*/ 56 w 131"/>
              <a:gd name="T17" fmla="*/ 12 h 86"/>
              <a:gd name="T18" fmla="*/ 56 w 131"/>
              <a:gd name="T19" fmla="*/ 14 h 86"/>
              <a:gd name="T20" fmla="*/ 52 w 131"/>
              <a:gd name="T21" fmla="*/ 16 h 86"/>
              <a:gd name="T22" fmla="*/ 47 w 131"/>
              <a:gd name="T23" fmla="*/ 14 h 86"/>
              <a:gd name="T24" fmla="*/ 47 w 131"/>
              <a:gd name="T25" fmla="*/ 14 h 86"/>
              <a:gd name="T26" fmla="*/ 47 w 131"/>
              <a:gd name="T27" fmla="*/ 14 h 86"/>
              <a:gd name="T28" fmla="*/ 52 w 131"/>
              <a:gd name="T29" fmla="*/ 23 h 86"/>
              <a:gd name="T30" fmla="*/ 61 w 131"/>
              <a:gd name="T31" fmla="*/ 26 h 86"/>
              <a:gd name="T32" fmla="*/ 78 w 131"/>
              <a:gd name="T33" fmla="*/ 35 h 86"/>
              <a:gd name="T34" fmla="*/ 83 w 131"/>
              <a:gd name="T35" fmla="*/ 42 h 86"/>
              <a:gd name="T36" fmla="*/ 85 w 131"/>
              <a:gd name="T37" fmla="*/ 51 h 86"/>
              <a:gd name="T38" fmla="*/ 89 w 131"/>
              <a:gd name="T39" fmla="*/ 59 h 86"/>
              <a:gd name="T40" fmla="*/ 90 w 131"/>
              <a:gd name="T41" fmla="*/ 66 h 86"/>
              <a:gd name="T42" fmla="*/ 87 w 131"/>
              <a:gd name="T43" fmla="*/ 70 h 86"/>
              <a:gd name="T44" fmla="*/ 83 w 131"/>
              <a:gd name="T45" fmla="*/ 72 h 86"/>
              <a:gd name="T46" fmla="*/ 87 w 131"/>
              <a:gd name="T47" fmla="*/ 75 h 86"/>
              <a:gd name="T48" fmla="*/ 97 w 131"/>
              <a:gd name="T49" fmla="*/ 80 h 86"/>
              <a:gd name="T50" fmla="*/ 117 w 131"/>
              <a:gd name="T51" fmla="*/ 84 h 86"/>
              <a:gd name="T52" fmla="*/ 127 w 131"/>
              <a:gd name="T53" fmla="*/ 86 h 86"/>
              <a:gd name="T54" fmla="*/ 131 w 131"/>
              <a:gd name="T55" fmla="*/ 86 h 86"/>
              <a:gd name="T56" fmla="*/ 125 w 131"/>
              <a:gd name="T57" fmla="*/ 75 h 86"/>
              <a:gd name="T58" fmla="*/ 108 w 131"/>
              <a:gd name="T59" fmla="*/ 51 h 86"/>
              <a:gd name="T60" fmla="*/ 97 w 131"/>
              <a:gd name="T61" fmla="*/ 33 h 86"/>
              <a:gd name="T62" fmla="*/ 85 w 131"/>
              <a:gd name="T63" fmla="*/ 16 h 86"/>
              <a:gd name="T64" fmla="*/ 73 w 131"/>
              <a:gd name="T65" fmla="*/ 7 h 86"/>
              <a:gd name="T66" fmla="*/ 54 w 131"/>
              <a:gd name="T67" fmla="*/ 2 h 86"/>
              <a:gd name="T68" fmla="*/ 38 w 131"/>
              <a:gd name="T69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1" h="86">
                <a:moveTo>
                  <a:pt x="38" y="0"/>
                </a:moveTo>
                <a:lnTo>
                  <a:pt x="38" y="0"/>
                </a:lnTo>
                <a:lnTo>
                  <a:pt x="26" y="2"/>
                </a:lnTo>
                <a:lnTo>
                  <a:pt x="17" y="5"/>
                </a:lnTo>
                <a:lnTo>
                  <a:pt x="3" y="11"/>
                </a:lnTo>
                <a:lnTo>
                  <a:pt x="3" y="11"/>
                </a:lnTo>
                <a:lnTo>
                  <a:pt x="0" y="12"/>
                </a:lnTo>
                <a:lnTo>
                  <a:pt x="0" y="14"/>
                </a:lnTo>
                <a:lnTo>
                  <a:pt x="7" y="14"/>
                </a:lnTo>
                <a:lnTo>
                  <a:pt x="7" y="14"/>
                </a:lnTo>
                <a:lnTo>
                  <a:pt x="17" y="14"/>
                </a:lnTo>
                <a:lnTo>
                  <a:pt x="28" y="11"/>
                </a:lnTo>
                <a:lnTo>
                  <a:pt x="28" y="11"/>
                </a:lnTo>
                <a:lnTo>
                  <a:pt x="35" y="9"/>
                </a:lnTo>
                <a:lnTo>
                  <a:pt x="42" y="9"/>
                </a:lnTo>
                <a:lnTo>
                  <a:pt x="42" y="9"/>
                </a:lnTo>
                <a:lnTo>
                  <a:pt x="50" y="11"/>
                </a:lnTo>
                <a:lnTo>
                  <a:pt x="56" y="12"/>
                </a:lnTo>
                <a:lnTo>
                  <a:pt x="56" y="12"/>
                </a:lnTo>
                <a:lnTo>
                  <a:pt x="56" y="14"/>
                </a:lnTo>
                <a:lnTo>
                  <a:pt x="54" y="14"/>
                </a:lnTo>
                <a:lnTo>
                  <a:pt x="52" y="16"/>
                </a:lnTo>
                <a:lnTo>
                  <a:pt x="52" y="16"/>
                </a:lnTo>
                <a:lnTo>
                  <a:pt x="47" y="14"/>
                </a:lnTo>
                <a:lnTo>
                  <a:pt x="47" y="14"/>
                </a:lnTo>
                <a:lnTo>
                  <a:pt x="47" y="14"/>
                </a:lnTo>
                <a:lnTo>
                  <a:pt x="47" y="14"/>
                </a:lnTo>
                <a:lnTo>
                  <a:pt x="47" y="14"/>
                </a:lnTo>
                <a:lnTo>
                  <a:pt x="49" y="18"/>
                </a:lnTo>
                <a:lnTo>
                  <a:pt x="52" y="23"/>
                </a:lnTo>
                <a:lnTo>
                  <a:pt x="61" y="26"/>
                </a:lnTo>
                <a:lnTo>
                  <a:pt x="61" y="26"/>
                </a:lnTo>
                <a:lnTo>
                  <a:pt x="71" y="31"/>
                </a:lnTo>
                <a:lnTo>
                  <a:pt x="78" y="35"/>
                </a:lnTo>
                <a:lnTo>
                  <a:pt x="82" y="38"/>
                </a:lnTo>
                <a:lnTo>
                  <a:pt x="83" y="42"/>
                </a:lnTo>
                <a:lnTo>
                  <a:pt x="83" y="42"/>
                </a:lnTo>
                <a:lnTo>
                  <a:pt x="85" y="51"/>
                </a:lnTo>
                <a:lnTo>
                  <a:pt x="89" y="59"/>
                </a:lnTo>
                <a:lnTo>
                  <a:pt x="89" y="59"/>
                </a:lnTo>
                <a:lnTo>
                  <a:pt x="90" y="63"/>
                </a:lnTo>
                <a:lnTo>
                  <a:pt x="90" y="66"/>
                </a:lnTo>
                <a:lnTo>
                  <a:pt x="90" y="68"/>
                </a:lnTo>
                <a:lnTo>
                  <a:pt x="87" y="70"/>
                </a:lnTo>
                <a:lnTo>
                  <a:pt x="87" y="70"/>
                </a:lnTo>
                <a:lnTo>
                  <a:pt x="83" y="72"/>
                </a:lnTo>
                <a:lnTo>
                  <a:pt x="82" y="72"/>
                </a:lnTo>
                <a:lnTo>
                  <a:pt x="87" y="75"/>
                </a:lnTo>
                <a:lnTo>
                  <a:pt x="87" y="75"/>
                </a:lnTo>
                <a:lnTo>
                  <a:pt x="97" y="80"/>
                </a:lnTo>
                <a:lnTo>
                  <a:pt x="106" y="84"/>
                </a:lnTo>
                <a:lnTo>
                  <a:pt x="117" y="84"/>
                </a:lnTo>
                <a:lnTo>
                  <a:pt x="117" y="84"/>
                </a:lnTo>
                <a:lnTo>
                  <a:pt x="127" y="86"/>
                </a:lnTo>
                <a:lnTo>
                  <a:pt x="127" y="86"/>
                </a:lnTo>
                <a:lnTo>
                  <a:pt x="131" y="86"/>
                </a:lnTo>
                <a:lnTo>
                  <a:pt x="131" y="84"/>
                </a:lnTo>
                <a:lnTo>
                  <a:pt x="125" y="75"/>
                </a:lnTo>
                <a:lnTo>
                  <a:pt x="125" y="75"/>
                </a:lnTo>
                <a:lnTo>
                  <a:pt x="108" y="51"/>
                </a:lnTo>
                <a:lnTo>
                  <a:pt x="97" y="33"/>
                </a:lnTo>
                <a:lnTo>
                  <a:pt x="97" y="33"/>
                </a:lnTo>
                <a:lnTo>
                  <a:pt x="92" y="26"/>
                </a:lnTo>
                <a:lnTo>
                  <a:pt x="85" y="16"/>
                </a:lnTo>
                <a:lnTo>
                  <a:pt x="80" y="12"/>
                </a:lnTo>
                <a:lnTo>
                  <a:pt x="73" y="7"/>
                </a:lnTo>
                <a:lnTo>
                  <a:pt x="64" y="4"/>
                </a:lnTo>
                <a:lnTo>
                  <a:pt x="54" y="2"/>
                </a:lnTo>
                <a:lnTo>
                  <a:pt x="54" y="2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25" name="Freeform 108">
            <a:extLst>
              <a:ext uri="{FF2B5EF4-FFF2-40B4-BE49-F238E27FC236}">
                <a16:creationId xmlns:a16="http://schemas.microsoft.com/office/drawing/2014/main" id="{D918C187-0E3B-44A1-9606-3C9697FB4C92}"/>
              </a:ext>
            </a:extLst>
          </p:cNvPr>
          <p:cNvSpPr>
            <a:spLocks/>
          </p:cNvSpPr>
          <p:nvPr/>
        </p:nvSpPr>
        <p:spPr bwMode="auto">
          <a:xfrm>
            <a:off x="6062663" y="4284663"/>
            <a:ext cx="1249363" cy="1620838"/>
          </a:xfrm>
          <a:custGeom>
            <a:avLst/>
            <a:gdLst>
              <a:gd name="T0" fmla="*/ 18 w 787"/>
              <a:gd name="T1" fmla="*/ 304 h 1021"/>
              <a:gd name="T2" fmla="*/ 45 w 787"/>
              <a:gd name="T3" fmla="*/ 326 h 1021"/>
              <a:gd name="T4" fmla="*/ 66 w 787"/>
              <a:gd name="T5" fmla="*/ 337 h 1021"/>
              <a:gd name="T6" fmla="*/ 82 w 787"/>
              <a:gd name="T7" fmla="*/ 337 h 1021"/>
              <a:gd name="T8" fmla="*/ 98 w 787"/>
              <a:gd name="T9" fmla="*/ 339 h 1021"/>
              <a:gd name="T10" fmla="*/ 112 w 787"/>
              <a:gd name="T11" fmla="*/ 358 h 1021"/>
              <a:gd name="T12" fmla="*/ 105 w 787"/>
              <a:gd name="T13" fmla="*/ 422 h 1021"/>
              <a:gd name="T14" fmla="*/ 117 w 787"/>
              <a:gd name="T15" fmla="*/ 454 h 1021"/>
              <a:gd name="T16" fmla="*/ 131 w 787"/>
              <a:gd name="T17" fmla="*/ 475 h 1021"/>
              <a:gd name="T18" fmla="*/ 147 w 787"/>
              <a:gd name="T19" fmla="*/ 489 h 1021"/>
              <a:gd name="T20" fmla="*/ 155 w 787"/>
              <a:gd name="T21" fmla="*/ 525 h 1021"/>
              <a:gd name="T22" fmla="*/ 169 w 787"/>
              <a:gd name="T23" fmla="*/ 579 h 1021"/>
              <a:gd name="T24" fmla="*/ 171 w 787"/>
              <a:gd name="T25" fmla="*/ 625 h 1021"/>
              <a:gd name="T26" fmla="*/ 154 w 787"/>
              <a:gd name="T27" fmla="*/ 656 h 1021"/>
              <a:gd name="T28" fmla="*/ 152 w 787"/>
              <a:gd name="T29" fmla="*/ 688 h 1021"/>
              <a:gd name="T30" fmla="*/ 147 w 787"/>
              <a:gd name="T31" fmla="*/ 722 h 1021"/>
              <a:gd name="T32" fmla="*/ 152 w 787"/>
              <a:gd name="T33" fmla="*/ 733 h 1021"/>
              <a:gd name="T34" fmla="*/ 176 w 787"/>
              <a:gd name="T35" fmla="*/ 780 h 1021"/>
              <a:gd name="T36" fmla="*/ 192 w 787"/>
              <a:gd name="T37" fmla="*/ 827 h 1021"/>
              <a:gd name="T38" fmla="*/ 201 w 787"/>
              <a:gd name="T39" fmla="*/ 888 h 1021"/>
              <a:gd name="T40" fmla="*/ 218 w 787"/>
              <a:gd name="T41" fmla="*/ 904 h 1021"/>
              <a:gd name="T42" fmla="*/ 236 w 787"/>
              <a:gd name="T43" fmla="*/ 942 h 1021"/>
              <a:gd name="T44" fmla="*/ 248 w 787"/>
              <a:gd name="T45" fmla="*/ 974 h 1021"/>
              <a:gd name="T46" fmla="*/ 255 w 787"/>
              <a:gd name="T47" fmla="*/ 1002 h 1021"/>
              <a:gd name="T48" fmla="*/ 276 w 787"/>
              <a:gd name="T49" fmla="*/ 1021 h 1021"/>
              <a:gd name="T50" fmla="*/ 328 w 787"/>
              <a:gd name="T51" fmla="*/ 1014 h 1021"/>
              <a:gd name="T52" fmla="*/ 375 w 787"/>
              <a:gd name="T53" fmla="*/ 1002 h 1021"/>
              <a:gd name="T54" fmla="*/ 396 w 787"/>
              <a:gd name="T55" fmla="*/ 995 h 1021"/>
              <a:gd name="T56" fmla="*/ 434 w 787"/>
              <a:gd name="T57" fmla="*/ 961 h 1021"/>
              <a:gd name="T58" fmla="*/ 473 w 787"/>
              <a:gd name="T59" fmla="*/ 906 h 1021"/>
              <a:gd name="T60" fmla="*/ 482 w 787"/>
              <a:gd name="T61" fmla="*/ 874 h 1021"/>
              <a:gd name="T62" fmla="*/ 494 w 787"/>
              <a:gd name="T63" fmla="*/ 845 h 1021"/>
              <a:gd name="T64" fmla="*/ 527 w 787"/>
              <a:gd name="T65" fmla="*/ 827 h 1021"/>
              <a:gd name="T66" fmla="*/ 529 w 787"/>
              <a:gd name="T67" fmla="*/ 785 h 1021"/>
              <a:gd name="T68" fmla="*/ 516 w 787"/>
              <a:gd name="T69" fmla="*/ 756 h 1021"/>
              <a:gd name="T70" fmla="*/ 529 w 787"/>
              <a:gd name="T71" fmla="*/ 736 h 1021"/>
              <a:gd name="T72" fmla="*/ 565 w 787"/>
              <a:gd name="T73" fmla="*/ 705 h 1021"/>
              <a:gd name="T74" fmla="*/ 600 w 787"/>
              <a:gd name="T75" fmla="*/ 684 h 1021"/>
              <a:gd name="T76" fmla="*/ 612 w 787"/>
              <a:gd name="T77" fmla="*/ 649 h 1021"/>
              <a:gd name="T78" fmla="*/ 607 w 787"/>
              <a:gd name="T79" fmla="*/ 588 h 1021"/>
              <a:gd name="T80" fmla="*/ 593 w 787"/>
              <a:gd name="T81" fmla="*/ 565 h 1021"/>
              <a:gd name="T82" fmla="*/ 595 w 787"/>
              <a:gd name="T83" fmla="*/ 536 h 1021"/>
              <a:gd name="T84" fmla="*/ 584 w 787"/>
              <a:gd name="T85" fmla="*/ 522 h 1021"/>
              <a:gd name="T86" fmla="*/ 586 w 787"/>
              <a:gd name="T87" fmla="*/ 508 h 1021"/>
              <a:gd name="T88" fmla="*/ 605 w 787"/>
              <a:gd name="T89" fmla="*/ 478 h 1021"/>
              <a:gd name="T90" fmla="*/ 656 w 787"/>
              <a:gd name="T91" fmla="*/ 408 h 1021"/>
              <a:gd name="T92" fmla="*/ 693 w 787"/>
              <a:gd name="T93" fmla="*/ 375 h 1021"/>
              <a:gd name="T94" fmla="*/ 729 w 787"/>
              <a:gd name="T95" fmla="*/ 332 h 1021"/>
              <a:gd name="T96" fmla="*/ 769 w 787"/>
              <a:gd name="T97" fmla="*/ 262 h 1021"/>
              <a:gd name="T98" fmla="*/ 785 w 787"/>
              <a:gd name="T99" fmla="*/ 222 h 1021"/>
              <a:gd name="T100" fmla="*/ 782 w 787"/>
              <a:gd name="T101" fmla="*/ 213 h 1021"/>
              <a:gd name="T102" fmla="*/ 707 w 787"/>
              <a:gd name="T103" fmla="*/ 230 h 1021"/>
              <a:gd name="T104" fmla="*/ 682 w 787"/>
              <a:gd name="T105" fmla="*/ 236 h 1021"/>
              <a:gd name="T106" fmla="*/ 668 w 787"/>
              <a:gd name="T107" fmla="*/ 234 h 1021"/>
              <a:gd name="T108" fmla="*/ 644 w 787"/>
              <a:gd name="T109" fmla="*/ 211 h 1021"/>
              <a:gd name="T110" fmla="*/ 644 w 787"/>
              <a:gd name="T111" fmla="*/ 192 h 1021"/>
              <a:gd name="T112" fmla="*/ 625 w 787"/>
              <a:gd name="T113" fmla="*/ 171 h 1021"/>
              <a:gd name="T114" fmla="*/ 600 w 787"/>
              <a:gd name="T115" fmla="*/ 155 h 1021"/>
              <a:gd name="T116" fmla="*/ 588 w 787"/>
              <a:gd name="T117" fmla="*/ 140 h 1021"/>
              <a:gd name="T118" fmla="*/ 569 w 787"/>
              <a:gd name="T119" fmla="*/ 101 h 1021"/>
              <a:gd name="T120" fmla="*/ 555 w 787"/>
              <a:gd name="T121" fmla="*/ 82 h 1021"/>
              <a:gd name="T122" fmla="*/ 550 w 787"/>
              <a:gd name="T123" fmla="*/ 40 h 1021"/>
              <a:gd name="T124" fmla="*/ 527 w 787"/>
              <a:gd name="T125" fmla="*/ 7 h 1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87" h="1021">
                <a:moveTo>
                  <a:pt x="525" y="0"/>
                </a:moveTo>
                <a:lnTo>
                  <a:pt x="525" y="0"/>
                </a:lnTo>
                <a:lnTo>
                  <a:pt x="0" y="304"/>
                </a:lnTo>
                <a:lnTo>
                  <a:pt x="0" y="304"/>
                </a:lnTo>
                <a:lnTo>
                  <a:pt x="18" y="304"/>
                </a:lnTo>
                <a:lnTo>
                  <a:pt x="18" y="304"/>
                </a:lnTo>
                <a:lnTo>
                  <a:pt x="24" y="304"/>
                </a:lnTo>
                <a:lnTo>
                  <a:pt x="28" y="305"/>
                </a:lnTo>
                <a:lnTo>
                  <a:pt x="28" y="305"/>
                </a:lnTo>
                <a:lnTo>
                  <a:pt x="45" y="326"/>
                </a:lnTo>
                <a:lnTo>
                  <a:pt x="45" y="326"/>
                </a:lnTo>
                <a:lnTo>
                  <a:pt x="49" y="332"/>
                </a:lnTo>
                <a:lnTo>
                  <a:pt x="52" y="335"/>
                </a:lnTo>
                <a:lnTo>
                  <a:pt x="58" y="337"/>
                </a:lnTo>
                <a:lnTo>
                  <a:pt x="66" y="337"/>
                </a:lnTo>
                <a:lnTo>
                  <a:pt x="66" y="337"/>
                </a:lnTo>
                <a:lnTo>
                  <a:pt x="68" y="337"/>
                </a:lnTo>
                <a:lnTo>
                  <a:pt x="68" y="337"/>
                </a:lnTo>
                <a:lnTo>
                  <a:pt x="82" y="337"/>
                </a:lnTo>
                <a:lnTo>
                  <a:pt x="82" y="337"/>
                </a:lnTo>
                <a:lnTo>
                  <a:pt x="91" y="335"/>
                </a:lnTo>
                <a:lnTo>
                  <a:pt x="91" y="335"/>
                </a:lnTo>
                <a:lnTo>
                  <a:pt x="94" y="335"/>
                </a:lnTo>
                <a:lnTo>
                  <a:pt x="94" y="335"/>
                </a:lnTo>
                <a:lnTo>
                  <a:pt x="98" y="339"/>
                </a:lnTo>
                <a:lnTo>
                  <a:pt x="101" y="342"/>
                </a:lnTo>
                <a:lnTo>
                  <a:pt x="108" y="353"/>
                </a:lnTo>
                <a:lnTo>
                  <a:pt x="108" y="353"/>
                </a:lnTo>
                <a:lnTo>
                  <a:pt x="112" y="356"/>
                </a:lnTo>
                <a:lnTo>
                  <a:pt x="112" y="358"/>
                </a:lnTo>
                <a:lnTo>
                  <a:pt x="112" y="372"/>
                </a:lnTo>
                <a:lnTo>
                  <a:pt x="112" y="372"/>
                </a:lnTo>
                <a:lnTo>
                  <a:pt x="106" y="398"/>
                </a:lnTo>
                <a:lnTo>
                  <a:pt x="105" y="422"/>
                </a:lnTo>
                <a:lnTo>
                  <a:pt x="105" y="422"/>
                </a:lnTo>
                <a:lnTo>
                  <a:pt x="103" y="433"/>
                </a:lnTo>
                <a:lnTo>
                  <a:pt x="106" y="440"/>
                </a:lnTo>
                <a:lnTo>
                  <a:pt x="106" y="440"/>
                </a:lnTo>
                <a:lnTo>
                  <a:pt x="112" y="447"/>
                </a:lnTo>
                <a:lnTo>
                  <a:pt x="117" y="454"/>
                </a:lnTo>
                <a:lnTo>
                  <a:pt x="117" y="454"/>
                </a:lnTo>
                <a:lnTo>
                  <a:pt x="122" y="462"/>
                </a:lnTo>
                <a:lnTo>
                  <a:pt x="127" y="469"/>
                </a:lnTo>
                <a:lnTo>
                  <a:pt x="127" y="469"/>
                </a:lnTo>
                <a:lnTo>
                  <a:pt x="131" y="475"/>
                </a:lnTo>
                <a:lnTo>
                  <a:pt x="136" y="478"/>
                </a:lnTo>
                <a:lnTo>
                  <a:pt x="136" y="478"/>
                </a:lnTo>
                <a:lnTo>
                  <a:pt x="143" y="483"/>
                </a:lnTo>
                <a:lnTo>
                  <a:pt x="145" y="485"/>
                </a:lnTo>
                <a:lnTo>
                  <a:pt x="147" y="489"/>
                </a:lnTo>
                <a:lnTo>
                  <a:pt x="147" y="489"/>
                </a:lnTo>
                <a:lnTo>
                  <a:pt x="152" y="504"/>
                </a:lnTo>
                <a:lnTo>
                  <a:pt x="154" y="518"/>
                </a:lnTo>
                <a:lnTo>
                  <a:pt x="154" y="518"/>
                </a:lnTo>
                <a:lnTo>
                  <a:pt x="155" y="525"/>
                </a:lnTo>
                <a:lnTo>
                  <a:pt x="159" y="541"/>
                </a:lnTo>
                <a:lnTo>
                  <a:pt x="159" y="541"/>
                </a:lnTo>
                <a:lnTo>
                  <a:pt x="164" y="564"/>
                </a:lnTo>
                <a:lnTo>
                  <a:pt x="169" y="579"/>
                </a:lnTo>
                <a:lnTo>
                  <a:pt x="169" y="579"/>
                </a:lnTo>
                <a:lnTo>
                  <a:pt x="173" y="590"/>
                </a:lnTo>
                <a:lnTo>
                  <a:pt x="175" y="602"/>
                </a:lnTo>
                <a:lnTo>
                  <a:pt x="175" y="602"/>
                </a:lnTo>
                <a:lnTo>
                  <a:pt x="173" y="614"/>
                </a:lnTo>
                <a:lnTo>
                  <a:pt x="171" y="625"/>
                </a:lnTo>
                <a:lnTo>
                  <a:pt x="171" y="625"/>
                </a:lnTo>
                <a:lnTo>
                  <a:pt x="164" y="637"/>
                </a:lnTo>
                <a:lnTo>
                  <a:pt x="157" y="651"/>
                </a:lnTo>
                <a:lnTo>
                  <a:pt x="157" y="651"/>
                </a:lnTo>
                <a:lnTo>
                  <a:pt x="154" y="656"/>
                </a:lnTo>
                <a:lnTo>
                  <a:pt x="154" y="660"/>
                </a:lnTo>
                <a:lnTo>
                  <a:pt x="155" y="663"/>
                </a:lnTo>
                <a:lnTo>
                  <a:pt x="154" y="672"/>
                </a:lnTo>
                <a:lnTo>
                  <a:pt x="154" y="672"/>
                </a:lnTo>
                <a:lnTo>
                  <a:pt x="152" y="688"/>
                </a:lnTo>
                <a:lnTo>
                  <a:pt x="148" y="702"/>
                </a:lnTo>
                <a:lnTo>
                  <a:pt x="148" y="702"/>
                </a:lnTo>
                <a:lnTo>
                  <a:pt x="147" y="714"/>
                </a:lnTo>
                <a:lnTo>
                  <a:pt x="147" y="722"/>
                </a:lnTo>
                <a:lnTo>
                  <a:pt x="147" y="722"/>
                </a:lnTo>
                <a:lnTo>
                  <a:pt x="147" y="724"/>
                </a:lnTo>
                <a:lnTo>
                  <a:pt x="148" y="726"/>
                </a:lnTo>
                <a:lnTo>
                  <a:pt x="150" y="728"/>
                </a:lnTo>
                <a:lnTo>
                  <a:pt x="152" y="733"/>
                </a:lnTo>
                <a:lnTo>
                  <a:pt x="152" y="733"/>
                </a:lnTo>
                <a:lnTo>
                  <a:pt x="157" y="745"/>
                </a:lnTo>
                <a:lnTo>
                  <a:pt x="164" y="757"/>
                </a:lnTo>
                <a:lnTo>
                  <a:pt x="164" y="757"/>
                </a:lnTo>
                <a:lnTo>
                  <a:pt x="171" y="770"/>
                </a:lnTo>
                <a:lnTo>
                  <a:pt x="176" y="780"/>
                </a:lnTo>
                <a:lnTo>
                  <a:pt x="176" y="780"/>
                </a:lnTo>
                <a:lnTo>
                  <a:pt x="188" y="810"/>
                </a:lnTo>
                <a:lnTo>
                  <a:pt x="188" y="810"/>
                </a:lnTo>
                <a:lnTo>
                  <a:pt x="190" y="813"/>
                </a:lnTo>
                <a:lnTo>
                  <a:pt x="192" y="827"/>
                </a:lnTo>
                <a:lnTo>
                  <a:pt x="192" y="827"/>
                </a:lnTo>
                <a:lnTo>
                  <a:pt x="197" y="874"/>
                </a:lnTo>
                <a:lnTo>
                  <a:pt x="197" y="874"/>
                </a:lnTo>
                <a:lnTo>
                  <a:pt x="199" y="885"/>
                </a:lnTo>
                <a:lnTo>
                  <a:pt x="201" y="888"/>
                </a:lnTo>
                <a:lnTo>
                  <a:pt x="204" y="892"/>
                </a:lnTo>
                <a:lnTo>
                  <a:pt x="204" y="892"/>
                </a:lnTo>
                <a:lnTo>
                  <a:pt x="211" y="897"/>
                </a:lnTo>
                <a:lnTo>
                  <a:pt x="215" y="899"/>
                </a:lnTo>
                <a:lnTo>
                  <a:pt x="218" y="904"/>
                </a:lnTo>
                <a:lnTo>
                  <a:pt x="218" y="904"/>
                </a:lnTo>
                <a:lnTo>
                  <a:pt x="225" y="914"/>
                </a:lnTo>
                <a:lnTo>
                  <a:pt x="232" y="930"/>
                </a:lnTo>
                <a:lnTo>
                  <a:pt x="232" y="930"/>
                </a:lnTo>
                <a:lnTo>
                  <a:pt x="236" y="942"/>
                </a:lnTo>
                <a:lnTo>
                  <a:pt x="241" y="951"/>
                </a:lnTo>
                <a:lnTo>
                  <a:pt x="241" y="951"/>
                </a:lnTo>
                <a:lnTo>
                  <a:pt x="246" y="961"/>
                </a:lnTo>
                <a:lnTo>
                  <a:pt x="248" y="974"/>
                </a:lnTo>
                <a:lnTo>
                  <a:pt x="248" y="974"/>
                </a:lnTo>
                <a:lnTo>
                  <a:pt x="248" y="986"/>
                </a:lnTo>
                <a:lnTo>
                  <a:pt x="248" y="991"/>
                </a:lnTo>
                <a:lnTo>
                  <a:pt x="250" y="995"/>
                </a:lnTo>
                <a:lnTo>
                  <a:pt x="250" y="995"/>
                </a:lnTo>
                <a:lnTo>
                  <a:pt x="255" y="1002"/>
                </a:lnTo>
                <a:lnTo>
                  <a:pt x="263" y="1010"/>
                </a:lnTo>
                <a:lnTo>
                  <a:pt x="263" y="1010"/>
                </a:lnTo>
                <a:lnTo>
                  <a:pt x="269" y="1019"/>
                </a:lnTo>
                <a:lnTo>
                  <a:pt x="272" y="1021"/>
                </a:lnTo>
                <a:lnTo>
                  <a:pt x="276" y="1021"/>
                </a:lnTo>
                <a:lnTo>
                  <a:pt x="276" y="1021"/>
                </a:lnTo>
                <a:lnTo>
                  <a:pt x="283" y="1021"/>
                </a:lnTo>
                <a:lnTo>
                  <a:pt x="283" y="1021"/>
                </a:lnTo>
                <a:lnTo>
                  <a:pt x="300" y="1017"/>
                </a:lnTo>
                <a:lnTo>
                  <a:pt x="328" y="1014"/>
                </a:lnTo>
                <a:lnTo>
                  <a:pt x="328" y="1014"/>
                </a:lnTo>
                <a:lnTo>
                  <a:pt x="344" y="1012"/>
                </a:lnTo>
                <a:lnTo>
                  <a:pt x="359" y="1007"/>
                </a:lnTo>
                <a:lnTo>
                  <a:pt x="359" y="1007"/>
                </a:lnTo>
                <a:lnTo>
                  <a:pt x="375" y="1002"/>
                </a:lnTo>
                <a:lnTo>
                  <a:pt x="386" y="1002"/>
                </a:lnTo>
                <a:lnTo>
                  <a:pt x="393" y="1000"/>
                </a:lnTo>
                <a:lnTo>
                  <a:pt x="394" y="998"/>
                </a:lnTo>
                <a:lnTo>
                  <a:pt x="396" y="995"/>
                </a:lnTo>
                <a:lnTo>
                  <a:pt x="396" y="995"/>
                </a:lnTo>
                <a:lnTo>
                  <a:pt x="401" y="988"/>
                </a:lnTo>
                <a:lnTo>
                  <a:pt x="408" y="982"/>
                </a:lnTo>
                <a:lnTo>
                  <a:pt x="424" y="970"/>
                </a:lnTo>
                <a:lnTo>
                  <a:pt x="424" y="970"/>
                </a:lnTo>
                <a:lnTo>
                  <a:pt x="434" y="961"/>
                </a:lnTo>
                <a:lnTo>
                  <a:pt x="445" y="948"/>
                </a:lnTo>
                <a:lnTo>
                  <a:pt x="445" y="948"/>
                </a:lnTo>
                <a:lnTo>
                  <a:pt x="466" y="913"/>
                </a:lnTo>
                <a:lnTo>
                  <a:pt x="466" y="913"/>
                </a:lnTo>
                <a:lnTo>
                  <a:pt x="473" y="906"/>
                </a:lnTo>
                <a:lnTo>
                  <a:pt x="476" y="902"/>
                </a:lnTo>
                <a:lnTo>
                  <a:pt x="480" y="899"/>
                </a:lnTo>
                <a:lnTo>
                  <a:pt x="482" y="893"/>
                </a:lnTo>
                <a:lnTo>
                  <a:pt x="482" y="893"/>
                </a:lnTo>
                <a:lnTo>
                  <a:pt x="482" y="874"/>
                </a:lnTo>
                <a:lnTo>
                  <a:pt x="482" y="857"/>
                </a:lnTo>
                <a:lnTo>
                  <a:pt x="482" y="857"/>
                </a:lnTo>
                <a:lnTo>
                  <a:pt x="483" y="850"/>
                </a:lnTo>
                <a:lnTo>
                  <a:pt x="494" y="845"/>
                </a:lnTo>
                <a:lnTo>
                  <a:pt x="494" y="845"/>
                </a:lnTo>
                <a:lnTo>
                  <a:pt x="516" y="838"/>
                </a:lnTo>
                <a:lnTo>
                  <a:pt x="523" y="834"/>
                </a:lnTo>
                <a:lnTo>
                  <a:pt x="525" y="831"/>
                </a:lnTo>
                <a:lnTo>
                  <a:pt x="527" y="827"/>
                </a:lnTo>
                <a:lnTo>
                  <a:pt x="527" y="827"/>
                </a:lnTo>
                <a:lnTo>
                  <a:pt x="529" y="806"/>
                </a:lnTo>
                <a:lnTo>
                  <a:pt x="529" y="806"/>
                </a:lnTo>
                <a:lnTo>
                  <a:pt x="532" y="796"/>
                </a:lnTo>
                <a:lnTo>
                  <a:pt x="530" y="792"/>
                </a:lnTo>
                <a:lnTo>
                  <a:pt x="529" y="785"/>
                </a:lnTo>
                <a:lnTo>
                  <a:pt x="529" y="785"/>
                </a:lnTo>
                <a:lnTo>
                  <a:pt x="522" y="770"/>
                </a:lnTo>
                <a:lnTo>
                  <a:pt x="516" y="759"/>
                </a:lnTo>
                <a:lnTo>
                  <a:pt x="516" y="759"/>
                </a:lnTo>
                <a:lnTo>
                  <a:pt x="516" y="756"/>
                </a:lnTo>
                <a:lnTo>
                  <a:pt x="518" y="752"/>
                </a:lnTo>
                <a:lnTo>
                  <a:pt x="520" y="750"/>
                </a:lnTo>
                <a:lnTo>
                  <a:pt x="523" y="743"/>
                </a:lnTo>
                <a:lnTo>
                  <a:pt x="523" y="743"/>
                </a:lnTo>
                <a:lnTo>
                  <a:pt x="529" y="736"/>
                </a:lnTo>
                <a:lnTo>
                  <a:pt x="537" y="728"/>
                </a:lnTo>
                <a:lnTo>
                  <a:pt x="550" y="714"/>
                </a:lnTo>
                <a:lnTo>
                  <a:pt x="550" y="714"/>
                </a:lnTo>
                <a:lnTo>
                  <a:pt x="555" y="708"/>
                </a:lnTo>
                <a:lnTo>
                  <a:pt x="565" y="705"/>
                </a:lnTo>
                <a:lnTo>
                  <a:pt x="565" y="705"/>
                </a:lnTo>
                <a:lnTo>
                  <a:pt x="586" y="696"/>
                </a:lnTo>
                <a:lnTo>
                  <a:pt x="595" y="691"/>
                </a:lnTo>
                <a:lnTo>
                  <a:pt x="598" y="688"/>
                </a:lnTo>
                <a:lnTo>
                  <a:pt x="600" y="684"/>
                </a:lnTo>
                <a:lnTo>
                  <a:pt x="600" y="684"/>
                </a:lnTo>
                <a:lnTo>
                  <a:pt x="605" y="670"/>
                </a:lnTo>
                <a:lnTo>
                  <a:pt x="611" y="658"/>
                </a:lnTo>
                <a:lnTo>
                  <a:pt x="611" y="658"/>
                </a:lnTo>
                <a:lnTo>
                  <a:pt x="612" y="649"/>
                </a:lnTo>
                <a:lnTo>
                  <a:pt x="612" y="639"/>
                </a:lnTo>
                <a:lnTo>
                  <a:pt x="611" y="614"/>
                </a:lnTo>
                <a:lnTo>
                  <a:pt x="611" y="614"/>
                </a:lnTo>
                <a:lnTo>
                  <a:pt x="611" y="595"/>
                </a:lnTo>
                <a:lnTo>
                  <a:pt x="607" y="588"/>
                </a:lnTo>
                <a:lnTo>
                  <a:pt x="604" y="581"/>
                </a:lnTo>
                <a:lnTo>
                  <a:pt x="604" y="581"/>
                </a:lnTo>
                <a:lnTo>
                  <a:pt x="598" y="576"/>
                </a:lnTo>
                <a:lnTo>
                  <a:pt x="597" y="574"/>
                </a:lnTo>
                <a:lnTo>
                  <a:pt x="593" y="565"/>
                </a:lnTo>
                <a:lnTo>
                  <a:pt x="593" y="565"/>
                </a:lnTo>
                <a:lnTo>
                  <a:pt x="591" y="557"/>
                </a:lnTo>
                <a:lnTo>
                  <a:pt x="593" y="548"/>
                </a:lnTo>
                <a:lnTo>
                  <a:pt x="595" y="541"/>
                </a:lnTo>
                <a:lnTo>
                  <a:pt x="595" y="536"/>
                </a:lnTo>
                <a:lnTo>
                  <a:pt x="595" y="536"/>
                </a:lnTo>
                <a:lnTo>
                  <a:pt x="593" y="531"/>
                </a:lnTo>
                <a:lnTo>
                  <a:pt x="590" y="527"/>
                </a:lnTo>
                <a:lnTo>
                  <a:pt x="584" y="522"/>
                </a:lnTo>
                <a:lnTo>
                  <a:pt x="584" y="522"/>
                </a:lnTo>
                <a:lnTo>
                  <a:pt x="581" y="518"/>
                </a:lnTo>
                <a:lnTo>
                  <a:pt x="583" y="515"/>
                </a:lnTo>
                <a:lnTo>
                  <a:pt x="584" y="511"/>
                </a:lnTo>
                <a:lnTo>
                  <a:pt x="586" y="508"/>
                </a:lnTo>
                <a:lnTo>
                  <a:pt x="586" y="508"/>
                </a:lnTo>
                <a:lnTo>
                  <a:pt x="590" y="501"/>
                </a:lnTo>
                <a:lnTo>
                  <a:pt x="595" y="494"/>
                </a:lnTo>
                <a:lnTo>
                  <a:pt x="600" y="485"/>
                </a:lnTo>
                <a:lnTo>
                  <a:pt x="605" y="478"/>
                </a:lnTo>
                <a:lnTo>
                  <a:pt x="605" y="478"/>
                </a:lnTo>
                <a:lnTo>
                  <a:pt x="612" y="466"/>
                </a:lnTo>
                <a:lnTo>
                  <a:pt x="619" y="456"/>
                </a:lnTo>
                <a:lnTo>
                  <a:pt x="619" y="456"/>
                </a:lnTo>
                <a:lnTo>
                  <a:pt x="637" y="433"/>
                </a:lnTo>
                <a:lnTo>
                  <a:pt x="656" y="408"/>
                </a:lnTo>
                <a:lnTo>
                  <a:pt x="656" y="408"/>
                </a:lnTo>
                <a:lnTo>
                  <a:pt x="663" y="400"/>
                </a:lnTo>
                <a:lnTo>
                  <a:pt x="672" y="391"/>
                </a:lnTo>
                <a:lnTo>
                  <a:pt x="672" y="391"/>
                </a:lnTo>
                <a:lnTo>
                  <a:pt x="693" y="375"/>
                </a:lnTo>
                <a:lnTo>
                  <a:pt x="703" y="367"/>
                </a:lnTo>
                <a:lnTo>
                  <a:pt x="712" y="360"/>
                </a:lnTo>
                <a:lnTo>
                  <a:pt x="712" y="360"/>
                </a:lnTo>
                <a:lnTo>
                  <a:pt x="721" y="346"/>
                </a:lnTo>
                <a:lnTo>
                  <a:pt x="729" y="332"/>
                </a:lnTo>
                <a:lnTo>
                  <a:pt x="729" y="332"/>
                </a:lnTo>
                <a:lnTo>
                  <a:pt x="745" y="305"/>
                </a:lnTo>
                <a:lnTo>
                  <a:pt x="761" y="281"/>
                </a:lnTo>
                <a:lnTo>
                  <a:pt x="761" y="281"/>
                </a:lnTo>
                <a:lnTo>
                  <a:pt x="769" y="262"/>
                </a:lnTo>
                <a:lnTo>
                  <a:pt x="769" y="262"/>
                </a:lnTo>
                <a:lnTo>
                  <a:pt x="776" y="246"/>
                </a:lnTo>
                <a:lnTo>
                  <a:pt x="783" y="230"/>
                </a:lnTo>
                <a:lnTo>
                  <a:pt x="783" y="230"/>
                </a:lnTo>
                <a:lnTo>
                  <a:pt x="785" y="222"/>
                </a:lnTo>
                <a:lnTo>
                  <a:pt x="787" y="216"/>
                </a:lnTo>
                <a:lnTo>
                  <a:pt x="785" y="213"/>
                </a:lnTo>
                <a:lnTo>
                  <a:pt x="783" y="211"/>
                </a:lnTo>
                <a:lnTo>
                  <a:pt x="783" y="211"/>
                </a:lnTo>
                <a:lnTo>
                  <a:pt x="782" y="213"/>
                </a:lnTo>
                <a:lnTo>
                  <a:pt x="782" y="213"/>
                </a:lnTo>
                <a:lnTo>
                  <a:pt x="766" y="216"/>
                </a:lnTo>
                <a:lnTo>
                  <a:pt x="747" y="220"/>
                </a:lnTo>
                <a:lnTo>
                  <a:pt x="747" y="220"/>
                </a:lnTo>
                <a:lnTo>
                  <a:pt x="707" y="230"/>
                </a:lnTo>
                <a:lnTo>
                  <a:pt x="707" y="230"/>
                </a:lnTo>
                <a:lnTo>
                  <a:pt x="694" y="234"/>
                </a:lnTo>
                <a:lnTo>
                  <a:pt x="689" y="236"/>
                </a:lnTo>
                <a:lnTo>
                  <a:pt x="682" y="236"/>
                </a:lnTo>
                <a:lnTo>
                  <a:pt x="682" y="236"/>
                </a:lnTo>
                <a:lnTo>
                  <a:pt x="677" y="237"/>
                </a:lnTo>
                <a:lnTo>
                  <a:pt x="675" y="237"/>
                </a:lnTo>
                <a:lnTo>
                  <a:pt x="675" y="237"/>
                </a:lnTo>
                <a:lnTo>
                  <a:pt x="668" y="234"/>
                </a:lnTo>
                <a:lnTo>
                  <a:pt x="668" y="234"/>
                </a:lnTo>
                <a:lnTo>
                  <a:pt x="654" y="223"/>
                </a:lnTo>
                <a:lnTo>
                  <a:pt x="646" y="216"/>
                </a:lnTo>
                <a:lnTo>
                  <a:pt x="646" y="216"/>
                </a:lnTo>
                <a:lnTo>
                  <a:pt x="644" y="213"/>
                </a:lnTo>
                <a:lnTo>
                  <a:pt x="644" y="211"/>
                </a:lnTo>
                <a:lnTo>
                  <a:pt x="646" y="208"/>
                </a:lnTo>
                <a:lnTo>
                  <a:pt x="646" y="208"/>
                </a:lnTo>
                <a:lnTo>
                  <a:pt x="647" y="199"/>
                </a:lnTo>
                <a:lnTo>
                  <a:pt x="646" y="197"/>
                </a:lnTo>
                <a:lnTo>
                  <a:pt x="644" y="192"/>
                </a:lnTo>
                <a:lnTo>
                  <a:pt x="644" y="192"/>
                </a:lnTo>
                <a:lnTo>
                  <a:pt x="639" y="185"/>
                </a:lnTo>
                <a:lnTo>
                  <a:pt x="633" y="180"/>
                </a:lnTo>
                <a:lnTo>
                  <a:pt x="625" y="171"/>
                </a:lnTo>
                <a:lnTo>
                  <a:pt x="625" y="171"/>
                </a:lnTo>
                <a:lnTo>
                  <a:pt x="621" y="166"/>
                </a:lnTo>
                <a:lnTo>
                  <a:pt x="619" y="162"/>
                </a:lnTo>
                <a:lnTo>
                  <a:pt x="616" y="161"/>
                </a:lnTo>
                <a:lnTo>
                  <a:pt x="616" y="161"/>
                </a:lnTo>
                <a:lnTo>
                  <a:pt x="600" y="155"/>
                </a:lnTo>
                <a:lnTo>
                  <a:pt x="600" y="155"/>
                </a:lnTo>
                <a:lnTo>
                  <a:pt x="595" y="152"/>
                </a:lnTo>
                <a:lnTo>
                  <a:pt x="591" y="148"/>
                </a:lnTo>
                <a:lnTo>
                  <a:pt x="588" y="140"/>
                </a:lnTo>
                <a:lnTo>
                  <a:pt x="588" y="140"/>
                </a:lnTo>
                <a:lnTo>
                  <a:pt x="583" y="126"/>
                </a:lnTo>
                <a:lnTo>
                  <a:pt x="578" y="114"/>
                </a:lnTo>
                <a:lnTo>
                  <a:pt x="578" y="114"/>
                </a:lnTo>
                <a:lnTo>
                  <a:pt x="574" y="107"/>
                </a:lnTo>
                <a:lnTo>
                  <a:pt x="569" y="101"/>
                </a:lnTo>
                <a:lnTo>
                  <a:pt x="569" y="101"/>
                </a:lnTo>
                <a:lnTo>
                  <a:pt x="558" y="91"/>
                </a:lnTo>
                <a:lnTo>
                  <a:pt x="557" y="87"/>
                </a:lnTo>
                <a:lnTo>
                  <a:pt x="555" y="82"/>
                </a:lnTo>
                <a:lnTo>
                  <a:pt x="555" y="82"/>
                </a:lnTo>
                <a:lnTo>
                  <a:pt x="555" y="68"/>
                </a:lnTo>
                <a:lnTo>
                  <a:pt x="555" y="58"/>
                </a:lnTo>
                <a:lnTo>
                  <a:pt x="553" y="49"/>
                </a:lnTo>
                <a:lnTo>
                  <a:pt x="553" y="49"/>
                </a:lnTo>
                <a:lnTo>
                  <a:pt x="550" y="40"/>
                </a:lnTo>
                <a:lnTo>
                  <a:pt x="544" y="33"/>
                </a:lnTo>
                <a:lnTo>
                  <a:pt x="544" y="33"/>
                </a:lnTo>
                <a:lnTo>
                  <a:pt x="536" y="25"/>
                </a:lnTo>
                <a:lnTo>
                  <a:pt x="532" y="18"/>
                </a:lnTo>
                <a:lnTo>
                  <a:pt x="527" y="7"/>
                </a:lnTo>
                <a:lnTo>
                  <a:pt x="527" y="7"/>
                </a:lnTo>
                <a:lnTo>
                  <a:pt x="52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26" name="Freeform 109">
            <a:extLst>
              <a:ext uri="{FF2B5EF4-FFF2-40B4-BE49-F238E27FC236}">
                <a16:creationId xmlns:a16="http://schemas.microsoft.com/office/drawing/2014/main" id="{14C47796-1324-4033-AE9A-2EC50B1B22CE}"/>
              </a:ext>
            </a:extLst>
          </p:cNvPr>
          <p:cNvSpPr>
            <a:spLocks/>
          </p:cNvSpPr>
          <p:nvPr/>
        </p:nvSpPr>
        <p:spPr bwMode="auto">
          <a:xfrm>
            <a:off x="9056688" y="4246563"/>
            <a:ext cx="58738" cy="88900"/>
          </a:xfrm>
          <a:custGeom>
            <a:avLst/>
            <a:gdLst>
              <a:gd name="T0" fmla="*/ 30 w 37"/>
              <a:gd name="T1" fmla="*/ 0 h 56"/>
              <a:gd name="T2" fmla="*/ 30 w 37"/>
              <a:gd name="T3" fmla="*/ 0 h 56"/>
              <a:gd name="T4" fmla="*/ 24 w 37"/>
              <a:gd name="T5" fmla="*/ 1 h 56"/>
              <a:gd name="T6" fmla="*/ 24 w 37"/>
              <a:gd name="T7" fmla="*/ 1 h 56"/>
              <a:gd name="T8" fmla="*/ 10 w 37"/>
              <a:gd name="T9" fmla="*/ 8 h 56"/>
              <a:gd name="T10" fmla="*/ 3 w 37"/>
              <a:gd name="T11" fmla="*/ 14 h 56"/>
              <a:gd name="T12" fmla="*/ 0 w 37"/>
              <a:gd name="T13" fmla="*/ 17 h 56"/>
              <a:gd name="T14" fmla="*/ 0 w 37"/>
              <a:gd name="T15" fmla="*/ 21 h 56"/>
              <a:gd name="T16" fmla="*/ 0 w 37"/>
              <a:gd name="T17" fmla="*/ 24 h 56"/>
              <a:gd name="T18" fmla="*/ 3 w 37"/>
              <a:gd name="T19" fmla="*/ 29 h 56"/>
              <a:gd name="T20" fmla="*/ 3 w 37"/>
              <a:gd name="T21" fmla="*/ 29 h 56"/>
              <a:gd name="T22" fmla="*/ 17 w 37"/>
              <a:gd name="T23" fmla="*/ 56 h 56"/>
              <a:gd name="T24" fmla="*/ 17 w 37"/>
              <a:gd name="T25" fmla="*/ 56 h 56"/>
              <a:gd name="T26" fmla="*/ 17 w 37"/>
              <a:gd name="T27" fmla="*/ 56 h 56"/>
              <a:gd name="T28" fmla="*/ 17 w 37"/>
              <a:gd name="T29" fmla="*/ 56 h 56"/>
              <a:gd name="T30" fmla="*/ 21 w 37"/>
              <a:gd name="T31" fmla="*/ 52 h 56"/>
              <a:gd name="T32" fmla="*/ 28 w 37"/>
              <a:gd name="T33" fmla="*/ 40 h 56"/>
              <a:gd name="T34" fmla="*/ 28 w 37"/>
              <a:gd name="T35" fmla="*/ 40 h 56"/>
              <a:gd name="T36" fmla="*/ 31 w 37"/>
              <a:gd name="T37" fmla="*/ 31 h 56"/>
              <a:gd name="T38" fmla="*/ 33 w 37"/>
              <a:gd name="T39" fmla="*/ 21 h 56"/>
              <a:gd name="T40" fmla="*/ 37 w 37"/>
              <a:gd name="T41" fmla="*/ 7 h 56"/>
              <a:gd name="T42" fmla="*/ 37 w 37"/>
              <a:gd name="T43" fmla="*/ 7 h 56"/>
              <a:gd name="T44" fmla="*/ 37 w 37"/>
              <a:gd name="T45" fmla="*/ 3 h 56"/>
              <a:gd name="T46" fmla="*/ 35 w 37"/>
              <a:gd name="T47" fmla="*/ 1 h 56"/>
              <a:gd name="T48" fmla="*/ 33 w 37"/>
              <a:gd name="T49" fmla="*/ 0 h 56"/>
              <a:gd name="T50" fmla="*/ 30 w 37"/>
              <a:gd name="T51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7" h="56">
                <a:moveTo>
                  <a:pt x="30" y="0"/>
                </a:moveTo>
                <a:lnTo>
                  <a:pt x="30" y="0"/>
                </a:lnTo>
                <a:lnTo>
                  <a:pt x="24" y="1"/>
                </a:lnTo>
                <a:lnTo>
                  <a:pt x="24" y="1"/>
                </a:lnTo>
                <a:lnTo>
                  <a:pt x="10" y="8"/>
                </a:lnTo>
                <a:lnTo>
                  <a:pt x="3" y="14"/>
                </a:lnTo>
                <a:lnTo>
                  <a:pt x="0" y="17"/>
                </a:lnTo>
                <a:lnTo>
                  <a:pt x="0" y="21"/>
                </a:lnTo>
                <a:lnTo>
                  <a:pt x="0" y="24"/>
                </a:lnTo>
                <a:lnTo>
                  <a:pt x="3" y="29"/>
                </a:lnTo>
                <a:lnTo>
                  <a:pt x="3" y="29"/>
                </a:lnTo>
                <a:lnTo>
                  <a:pt x="17" y="56"/>
                </a:lnTo>
                <a:lnTo>
                  <a:pt x="17" y="56"/>
                </a:lnTo>
                <a:lnTo>
                  <a:pt x="17" y="56"/>
                </a:lnTo>
                <a:lnTo>
                  <a:pt x="17" y="56"/>
                </a:lnTo>
                <a:lnTo>
                  <a:pt x="21" y="52"/>
                </a:lnTo>
                <a:lnTo>
                  <a:pt x="28" y="40"/>
                </a:lnTo>
                <a:lnTo>
                  <a:pt x="28" y="40"/>
                </a:lnTo>
                <a:lnTo>
                  <a:pt x="31" y="31"/>
                </a:lnTo>
                <a:lnTo>
                  <a:pt x="33" y="21"/>
                </a:lnTo>
                <a:lnTo>
                  <a:pt x="37" y="7"/>
                </a:lnTo>
                <a:lnTo>
                  <a:pt x="37" y="7"/>
                </a:lnTo>
                <a:lnTo>
                  <a:pt x="37" y="3"/>
                </a:lnTo>
                <a:lnTo>
                  <a:pt x="35" y="1"/>
                </a:lnTo>
                <a:lnTo>
                  <a:pt x="33" y="0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27" name="Freeform 110">
            <a:extLst>
              <a:ext uri="{FF2B5EF4-FFF2-40B4-BE49-F238E27FC236}">
                <a16:creationId xmlns:a16="http://schemas.microsoft.com/office/drawing/2014/main" id="{84EF702F-0173-4D1D-9C93-7CDB54624699}"/>
              </a:ext>
            </a:extLst>
          </p:cNvPr>
          <p:cNvSpPr>
            <a:spLocks/>
          </p:cNvSpPr>
          <p:nvPr/>
        </p:nvSpPr>
        <p:spPr bwMode="auto">
          <a:xfrm>
            <a:off x="9458325" y="3968750"/>
            <a:ext cx="0" cy="3175"/>
          </a:xfrm>
          <a:custGeom>
            <a:avLst/>
            <a:gdLst>
              <a:gd name="T0" fmla="*/ 2 h 2"/>
              <a:gd name="T1" fmla="*/ 2 h 2"/>
              <a:gd name="T2" fmla="*/ 0 h 2"/>
              <a:gd name="T3" fmla="*/ 0 h 2"/>
              <a:gd name="T4" fmla="*/ 0 h 2"/>
              <a:gd name="T5" fmla="*/ 0 h 2"/>
              <a:gd name="T6" fmla="*/ 2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</a:cxnLst>
            <a:rect l="0" t="0" r="r" b="b"/>
            <a:pathLst>
              <a:path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28" name="Freeform 111">
            <a:extLst>
              <a:ext uri="{FF2B5EF4-FFF2-40B4-BE49-F238E27FC236}">
                <a16:creationId xmlns:a16="http://schemas.microsoft.com/office/drawing/2014/main" id="{7DF35CD0-31C9-45DA-B42B-53221B4E4939}"/>
              </a:ext>
            </a:extLst>
          </p:cNvPr>
          <p:cNvSpPr>
            <a:spLocks/>
          </p:cNvSpPr>
          <p:nvPr/>
        </p:nvSpPr>
        <p:spPr bwMode="auto">
          <a:xfrm>
            <a:off x="9305925" y="3741738"/>
            <a:ext cx="319088" cy="341313"/>
          </a:xfrm>
          <a:custGeom>
            <a:avLst/>
            <a:gdLst>
              <a:gd name="T0" fmla="*/ 183 w 201"/>
              <a:gd name="T1" fmla="*/ 5 h 215"/>
              <a:gd name="T2" fmla="*/ 178 w 201"/>
              <a:gd name="T3" fmla="*/ 11 h 215"/>
              <a:gd name="T4" fmla="*/ 171 w 201"/>
              <a:gd name="T5" fmla="*/ 11 h 215"/>
              <a:gd name="T6" fmla="*/ 166 w 201"/>
              <a:gd name="T7" fmla="*/ 28 h 215"/>
              <a:gd name="T8" fmla="*/ 169 w 201"/>
              <a:gd name="T9" fmla="*/ 40 h 215"/>
              <a:gd name="T10" fmla="*/ 152 w 201"/>
              <a:gd name="T11" fmla="*/ 80 h 215"/>
              <a:gd name="T12" fmla="*/ 133 w 201"/>
              <a:gd name="T13" fmla="*/ 98 h 215"/>
              <a:gd name="T14" fmla="*/ 120 w 201"/>
              <a:gd name="T15" fmla="*/ 98 h 215"/>
              <a:gd name="T16" fmla="*/ 124 w 201"/>
              <a:gd name="T17" fmla="*/ 89 h 215"/>
              <a:gd name="T18" fmla="*/ 115 w 201"/>
              <a:gd name="T19" fmla="*/ 86 h 215"/>
              <a:gd name="T20" fmla="*/ 110 w 201"/>
              <a:gd name="T21" fmla="*/ 91 h 215"/>
              <a:gd name="T22" fmla="*/ 103 w 201"/>
              <a:gd name="T23" fmla="*/ 112 h 215"/>
              <a:gd name="T24" fmla="*/ 101 w 201"/>
              <a:gd name="T25" fmla="*/ 124 h 215"/>
              <a:gd name="T26" fmla="*/ 96 w 201"/>
              <a:gd name="T27" fmla="*/ 126 h 215"/>
              <a:gd name="T28" fmla="*/ 87 w 201"/>
              <a:gd name="T29" fmla="*/ 121 h 215"/>
              <a:gd name="T30" fmla="*/ 66 w 201"/>
              <a:gd name="T31" fmla="*/ 122 h 215"/>
              <a:gd name="T32" fmla="*/ 47 w 201"/>
              <a:gd name="T33" fmla="*/ 136 h 215"/>
              <a:gd name="T34" fmla="*/ 24 w 201"/>
              <a:gd name="T35" fmla="*/ 148 h 215"/>
              <a:gd name="T36" fmla="*/ 17 w 201"/>
              <a:gd name="T37" fmla="*/ 157 h 215"/>
              <a:gd name="T38" fmla="*/ 5 w 201"/>
              <a:gd name="T39" fmla="*/ 171 h 215"/>
              <a:gd name="T40" fmla="*/ 2 w 201"/>
              <a:gd name="T41" fmla="*/ 187 h 215"/>
              <a:gd name="T42" fmla="*/ 7 w 201"/>
              <a:gd name="T43" fmla="*/ 185 h 215"/>
              <a:gd name="T44" fmla="*/ 12 w 201"/>
              <a:gd name="T45" fmla="*/ 178 h 215"/>
              <a:gd name="T46" fmla="*/ 17 w 201"/>
              <a:gd name="T47" fmla="*/ 180 h 215"/>
              <a:gd name="T48" fmla="*/ 9 w 201"/>
              <a:gd name="T49" fmla="*/ 199 h 215"/>
              <a:gd name="T50" fmla="*/ 14 w 201"/>
              <a:gd name="T51" fmla="*/ 213 h 215"/>
              <a:gd name="T52" fmla="*/ 21 w 201"/>
              <a:gd name="T53" fmla="*/ 213 h 215"/>
              <a:gd name="T54" fmla="*/ 37 w 201"/>
              <a:gd name="T55" fmla="*/ 196 h 215"/>
              <a:gd name="T56" fmla="*/ 40 w 201"/>
              <a:gd name="T57" fmla="*/ 180 h 215"/>
              <a:gd name="T58" fmla="*/ 30 w 201"/>
              <a:gd name="T59" fmla="*/ 166 h 215"/>
              <a:gd name="T60" fmla="*/ 30 w 201"/>
              <a:gd name="T61" fmla="*/ 157 h 215"/>
              <a:gd name="T62" fmla="*/ 38 w 201"/>
              <a:gd name="T63" fmla="*/ 154 h 215"/>
              <a:gd name="T64" fmla="*/ 44 w 201"/>
              <a:gd name="T65" fmla="*/ 154 h 215"/>
              <a:gd name="T66" fmla="*/ 44 w 201"/>
              <a:gd name="T67" fmla="*/ 157 h 215"/>
              <a:gd name="T68" fmla="*/ 51 w 201"/>
              <a:gd name="T69" fmla="*/ 183 h 215"/>
              <a:gd name="T70" fmla="*/ 56 w 201"/>
              <a:gd name="T71" fmla="*/ 183 h 215"/>
              <a:gd name="T72" fmla="*/ 70 w 201"/>
              <a:gd name="T73" fmla="*/ 169 h 215"/>
              <a:gd name="T74" fmla="*/ 77 w 201"/>
              <a:gd name="T75" fmla="*/ 162 h 215"/>
              <a:gd name="T76" fmla="*/ 87 w 201"/>
              <a:gd name="T77" fmla="*/ 164 h 215"/>
              <a:gd name="T78" fmla="*/ 98 w 201"/>
              <a:gd name="T79" fmla="*/ 152 h 215"/>
              <a:gd name="T80" fmla="*/ 101 w 201"/>
              <a:gd name="T81" fmla="*/ 164 h 215"/>
              <a:gd name="T82" fmla="*/ 115 w 201"/>
              <a:gd name="T83" fmla="*/ 155 h 215"/>
              <a:gd name="T84" fmla="*/ 115 w 201"/>
              <a:gd name="T85" fmla="*/ 147 h 215"/>
              <a:gd name="T86" fmla="*/ 119 w 201"/>
              <a:gd name="T87" fmla="*/ 140 h 215"/>
              <a:gd name="T88" fmla="*/ 127 w 201"/>
              <a:gd name="T89" fmla="*/ 143 h 215"/>
              <a:gd name="T90" fmla="*/ 146 w 201"/>
              <a:gd name="T91" fmla="*/ 136 h 215"/>
              <a:gd name="T92" fmla="*/ 152 w 201"/>
              <a:gd name="T93" fmla="*/ 135 h 215"/>
              <a:gd name="T94" fmla="*/ 162 w 201"/>
              <a:gd name="T95" fmla="*/ 135 h 215"/>
              <a:gd name="T96" fmla="*/ 167 w 201"/>
              <a:gd name="T97" fmla="*/ 135 h 215"/>
              <a:gd name="T98" fmla="*/ 167 w 201"/>
              <a:gd name="T99" fmla="*/ 138 h 215"/>
              <a:gd name="T100" fmla="*/ 188 w 201"/>
              <a:gd name="T101" fmla="*/ 129 h 215"/>
              <a:gd name="T102" fmla="*/ 185 w 201"/>
              <a:gd name="T103" fmla="*/ 115 h 215"/>
              <a:gd name="T104" fmla="*/ 183 w 201"/>
              <a:gd name="T105" fmla="*/ 100 h 215"/>
              <a:gd name="T106" fmla="*/ 187 w 201"/>
              <a:gd name="T107" fmla="*/ 75 h 215"/>
              <a:gd name="T108" fmla="*/ 192 w 201"/>
              <a:gd name="T109" fmla="*/ 68 h 215"/>
              <a:gd name="T110" fmla="*/ 197 w 201"/>
              <a:gd name="T111" fmla="*/ 54 h 215"/>
              <a:gd name="T112" fmla="*/ 201 w 201"/>
              <a:gd name="T113" fmla="*/ 35 h 215"/>
              <a:gd name="T114" fmla="*/ 194 w 201"/>
              <a:gd name="T115" fmla="*/ 16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1" h="215">
                <a:moveTo>
                  <a:pt x="194" y="0"/>
                </a:moveTo>
                <a:lnTo>
                  <a:pt x="194" y="0"/>
                </a:lnTo>
                <a:lnTo>
                  <a:pt x="188" y="2"/>
                </a:lnTo>
                <a:lnTo>
                  <a:pt x="183" y="5"/>
                </a:lnTo>
                <a:lnTo>
                  <a:pt x="180" y="7"/>
                </a:lnTo>
                <a:lnTo>
                  <a:pt x="180" y="7"/>
                </a:lnTo>
                <a:lnTo>
                  <a:pt x="178" y="11"/>
                </a:lnTo>
                <a:lnTo>
                  <a:pt x="178" y="11"/>
                </a:lnTo>
                <a:lnTo>
                  <a:pt x="176" y="11"/>
                </a:lnTo>
                <a:lnTo>
                  <a:pt x="176" y="11"/>
                </a:lnTo>
                <a:lnTo>
                  <a:pt x="171" y="11"/>
                </a:lnTo>
                <a:lnTo>
                  <a:pt x="171" y="11"/>
                </a:lnTo>
                <a:lnTo>
                  <a:pt x="169" y="12"/>
                </a:lnTo>
                <a:lnTo>
                  <a:pt x="167" y="18"/>
                </a:lnTo>
                <a:lnTo>
                  <a:pt x="166" y="23"/>
                </a:lnTo>
                <a:lnTo>
                  <a:pt x="166" y="28"/>
                </a:lnTo>
                <a:lnTo>
                  <a:pt x="166" y="28"/>
                </a:lnTo>
                <a:lnTo>
                  <a:pt x="167" y="33"/>
                </a:lnTo>
                <a:lnTo>
                  <a:pt x="169" y="35"/>
                </a:lnTo>
                <a:lnTo>
                  <a:pt x="169" y="40"/>
                </a:lnTo>
                <a:lnTo>
                  <a:pt x="164" y="54"/>
                </a:lnTo>
                <a:lnTo>
                  <a:pt x="164" y="54"/>
                </a:lnTo>
                <a:lnTo>
                  <a:pt x="159" y="70"/>
                </a:lnTo>
                <a:lnTo>
                  <a:pt x="152" y="80"/>
                </a:lnTo>
                <a:lnTo>
                  <a:pt x="146" y="87"/>
                </a:lnTo>
                <a:lnTo>
                  <a:pt x="141" y="93"/>
                </a:lnTo>
                <a:lnTo>
                  <a:pt x="141" y="93"/>
                </a:lnTo>
                <a:lnTo>
                  <a:pt x="133" y="98"/>
                </a:lnTo>
                <a:lnTo>
                  <a:pt x="126" y="100"/>
                </a:lnTo>
                <a:lnTo>
                  <a:pt x="126" y="100"/>
                </a:lnTo>
                <a:lnTo>
                  <a:pt x="120" y="98"/>
                </a:lnTo>
                <a:lnTo>
                  <a:pt x="120" y="98"/>
                </a:lnTo>
                <a:lnTo>
                  <a:pt x="119" y="96"/>
                </a:lnTo>
                <a:lnTo>
                  <a:pt x="120" y="93"/>
                </a:lnTo>
                <a:lnTo>
                  <a:pt x="124" y="89"/>
                </a:lnTo>
                <a:lnTo>
                  <a:pt x="124" y="89"/>
                </a:lnTo>
                <a:lnTo>
                  <a:pt x="124" y="87"/>
                </a:lnTo>
                <a:lnTo>
                  <a:pt x="122" y="87"/>
                </a:lnTo>
                <a:lnTo>
                  <a:pt x="115" y="86"/>
                </a:lnTo>
                <a:lnTo>
                  <a:pt x="115" y="86"/>
                </a:lnTo>
                <a:lnTo>
                  <a:pt x="112" y="87"/>
                </a:lnTo>
                <a:lnTo>
                  <a:pt x="112" y="87"/>
                </a:lnTo>
                <a:lnTo>
                  <a:pt x="110" y="87"/>
                </a:lnTo>
                <a:lnTo>
                  <a:pt x="110" y="91"/>
                </a:lnTo>
                <a:lnTo>
                  <a:pt x="110" y="96"/>
                </a:lnTo>
                <a:lnTo>
                  <a:pt x="110" y="96"/>
                </a:lnTo>
                <a:lnTo>
                  <a:pt x="106" y="107"/>
                </a:lnTo>
                <a:lnTo>
                  <a:pt x="103" y="112"/>
                </a:lnTo>
                <a:lnTo>
                  <a:pt x="103" y="117"/>
                </a:lnTo>
                <a:lnTo>
                  <a:pt x="103" y="117"/>
                </a:lnTo>
                <a:lnTo>
                  <a:pt x="103" y="122"/>
                </a:lnTo>
                <a:lnTo>
                  <a:pt x="101" y="124"/>
                </a:lnTo>
                <a:lnTo>
                  <a:pt x="98" y="126"/>
                </a:lnTo>
                <a:lnTo>
                  <a:pt x="98" y="126"/>
                </a:lnTo>
                <a:lnTo>
                  <a:pt x="96" y="126"/>
                </a:lnTo>
                <a:lnTo>
                  <a:pt x="96" y="126"/>
                </a:lnTo>
                <a:lnTo>
                  <a:pt x="92" y="124"/>
                </a:lnTo>
                <a:lnTo>
                  <a:pt x="91" y="122"/>
                </a:lnTo>
                <a:lnTo>
                  <a:pt x="87" y="121"/>
                </a:lnTo>
                <a:lnTo>
                  <a:pt x="87" y="121"/>
                </a:lnTo>
                <a:lnTo>
                  <a:pt x="85" y="121"/>
                </a:lnTo>
                <a:lnTo>
                  <a:pt x="85" y="121"/>
                </a:lnTo>
                <a:lnTo>
                  <a:pt x="66" y="122"/>
                </a:lnTo>
                <a:lnTo>
                  <a:pt x="66" y="122"/>
                </a:lnTo>
                <a:lnTo>
                  <a:pt x="59" y="124"/>
                </a:lnTo>
                <a:lnTo>
                  <a:pt x="54" y="128"/>
                </a:lnTo>
                <a:lnTo>
                  <a:pt x="51" y="131"/>
                </a:lnTo>
                <a:lnTo>
                  <a:pt x="47" y="136"/>
                </a:lnTo>
                <a:lnTo>
                  <a:pt x="47" y="136"/>
                </a:lnTo>
                <a:lnTo>
                  <a:pt x="42" y="141"/>
                </a:lnTo>
                <a:lnTo>
                  <a:pt x="37" y="145"/>
                </a:lnTo>
                <a:lnTo>
                  <a:pt x="24" y="148"/>
                </a:lnTo>
                <a:lnTo>
                  <a:pt x="24" y="148"/>
                </a:lnTo>
                <a:lnTo>
                  <a:pt x="21" y="150"/>
                </a:lnTo>
                <a:lnTo>
                  <a:pt x="19" y="152"/>
                </a:lnTo>
                <a:lnTo>
                  <a:pt x="17" y="157"/>
                </a:lnTo>
                <a:lnTo>
                  <a:pt x="14" y="162"/>
                </a:lnTo>
                <a:lnTo>
                  <a:pt x="10" y="168"/>
                </a:lnTo>
                <a:lnTo>
                  <a:pt x="10" y="168"/>
                </a:lnTo>
                <a:lnTo>
                  <a:pt x="5" y="171"/>
                </a:lnTo>
                <a:lnTo>
                  <a:pt x="2" y="175"/>
                </a:lnTo>
                <a:lnTo>
                  <a:pt x="0" y="183"/>
                </a:lnTo>
                <a:lnTo>
                  <a:pt x="0" y="183"/>
                </a:lnTo>
                <a:lnTo>
                  <a:pt x="2" y="187"/>
                </a:lnTo>
                <a:lnTo>
                  <a:pt x="2" y="187"/>
                </a:lnTo>
                <a:lnTo>
                  <a:pt x="2" y="187"/>
                </a:lnTo>
                <a:lnTo>
                  <a:pt x="7" y="185"/>
                </a:lnTo>
                <a:lnTo>
                  <a:pt x="7" y="185"/>
                </a:lnTo>
                <a:lnTo>
                  <a:pt x="9" y="182"/>
                </a:lnTo>
                <a:lnTo>
                  <a:pt x="10" y="178"/>
                </a:lnTo>
                <a:lnTo>
                  <a:pt x="12" y="178"/>
                </a:lnTo>
                <a:lnTo>
                  <a:pt x="12" y="178"/>
                </a:lnTo>
                <a:lnTo>
                  <a:pt x="14" y="178"/>
                </a:lnTo>
                <a:lnTo>
                  <a:pt x="14" y="178"/>
                </a:lnTo>
                <a:lnTo>
                  <a:pt x="16" y="178"/>
                </a:lnTo>
                <a:lnTo>
                  <a:pt x="17" y="180"/>
                </a:lnTo>
                <a:lnTo>
                  <a:pt x="17" y="182"/>
                </a:lnTo>
                <a:lnTo>
                  <a:pt x="16" y="185"/>
                </a:lnTo>
                <a:lnTo>
                  <a:pt x="16" y="185"/>
                </a:lnTo>
                <a:lnTo>
                  <a:pt x="9" y="199"/>
                </a:lnTo>
                <a:lnTo>
                  <a:pt x="9" y="199"/>
                </a:lnTo>
                <a:lnTo>
                  <a:pt x="9" y="203"/>
                </a:lnTo>
                <a:lnTo>
                  <a:pt x="9" y="206"/>
                </a:lnTo>
                <a:lnTo>
                  <a:pt x="14" y="213"/>
                </a:lnTo>
                <a:lnTo>
                  <a:pt x="14" y="213"/>
                </a:lnTo>
                <a:lnTo>
                  <a:pt x="17" y="215"/>
                </a:lnTo>
                <a:lnTo>
                  <a:pt x="17" y="215"/>
                </a:lnTo>
                <a:lnTo>
                  <a:pt x="21" y="213"/>
                </a:lnTo>
                <a:lnTo>
                  <a:pt x="23" y="211"/>
                </a:lnTo>
                <a:lnTo>
                  <a:pt x="31" y="201"/>
                </a:lnTo>
                <a:lnTo>
                  <a:pt x="31" y="201"/>
                </a:lnTo>
                <a:lnTo>
                  <a:pt x="37" y="196"/>
                </a:lnTo>
                <a:lnTo>
                  <a:pt x="40" y="190"/>
                </a:lnTo>
                <a:lnTo>
                  <a:pt x="40" y="185"/>
                </a:lnTo>
                <a:lnTo>
                  <a:pt x="40" y="180"/>
                </a:lnTo>
                <a:lnTo>
                  <a:pt x="40" y="180"/>
                </a:lnTo>
                <a:lnTo>
                  <a:pt x="40" y="173"/>
                </a:lnTo>
                <a:lnTo>
                  <a:pt x="37" y="169"/>
                </a:lnTo>
                <a:lnTo>
                  <a:pt x="33" y="168"/>
                </a:lnTo>
                <a:lnTo>
                  <a:pt x="30" y="166"/>
                </a:lnTo>
                <a:lnTo>
                  <a:pt x="30" y="166"/>
                </a:lnTo>
                <a:lnTo>
                  <a:pt x="24" y="162"/>
                </a:lnTo>
                <a:lnTo>
                  <a:pt x="30" y="157"/>
                </a:lnTo>
                <a:lnTo>
                  <a:pt x="30" y="157"/>
                </a:lnTo>
                <a:lnTo>
                  <a:pt x="33" y="154"/>
                </a:lnTo>
                <a:lnTo>
                  <a:pt x="35" y="154"/>
                </a:lnTo>
                <a:lnTo>
                  <a:pt x="35" y="154"/>
                </a:lnTo>
                <a:lnTo>
                  <a:pt x="38" y="154"/>
                </a:lnTo>
                <a:lnTo>
                  <a:pt x="38" y="154"/>
                </a:lnTo>
                <a:lnTo>
                  <a:pt x="42" y="154"/>
                </a:lnTo>
                <a:lnTo>
                  <a:pt x="42" y="154"/>
                </a:lnTo>
                <a:lnTo>
                  <a:pt x="44" y="154"/>
                </a:lnTo>
                <a:lnTo>
                  <a:pt x="44" y="154"/>
                </a:lnTo>
                <a:lnTo>
                  <a:pt x="45" y="152"/>
                </a:lnTo>
                <a:lnTo>
                  <a:pt x="45" y="152"/>
                </a:lnTo>
                <a:lnTo>
                  <a:pt x="44" y="157"/>
                </a:lnTo>
                <a:lnTo>
                  <a:pt x="44" y="162"/>
                </a:lnTo>
                <a:lnTo>
                  <a:pt x="44" y="162"/>
                </a:lnTo>
                <a:lnTo>
                  <a:pt x="47" y="175"/>
                </a:lnTo>
                <a:lnTo>
                  <a:pt x="51" y="183"/>
                </a:lnTo>
                <a:lnTo>
                  <a:pt x="51" y="183"/>
                </a:lnTo>
                <a:lnTo>
                  <a:pt x="52" y="185"/>
                </a:lnTo>
                <a:lnTo>
                  <a:pt x="52" y="185"/>
                </a:lnTo>
                <a:lnTo>
                  <a:pt x="56" y="183"/>
                </a:lnTo>
                <a:lnTo>
                  <a:pt x="63" y="180"/>
                </a:lnTo>
                <a:lnTo>
                  <a:pt x="63" y="180"/>
                </a:lnTo>
                <a:lnTo>
                  <a:pt x="68" y="175"/>
                </a:lnTo>
                <a:lnTo>
                  <a:pt x="70" y="169"/>
                </a:lnTo>
                <a:lnTo>
                  <a:pt x="73" y="164"/>
                </a:lnTo>
                <a:lnTo>
                  <a:pt x="75" y="164"/>
                </a:lnTo>
                <a:lnTo>
                  <a:pt x="77" y="162"/>
                </a:lnTo>
                <a:lnTo>
                  <a:pt x="77" y="162"/>
                </a:lnTo>
                <a:lnTo>
                  <a:pt x="82" y="164"/>
                </a:lnTo>
                <a:lnTo>
                  <a:pt x="85" y="166"/>
                </a:lnTo>
                <a:lnTo>
                  <a:pt x="85" y="166"/>
                </a:lnTo>
                <a:lnTo>
                  <a:pt x="87" y="164"/>
                </a:lnTo>
                <a:lnTo>
                  <a:pt x="92" y="159"/>
                </a:lnTo>
                <a:lnTo>
                  <a:pt x="92" y="159"/>
                </a:lnTo>
                <a:lnTo>
                  <a:pt x="96" y="155"/>
                </a:lnTo>
                <a:lnTo>
                  <a:pt x="98" y="152"/>
                </a:lnTo>
                <a:lnTo>
                  <a:pt x="98" y="152"/>
                </a:lnTo>
                <a:lnTo>
                  <a:pt x="99" y="162"/>
                </a:lnTo>
                <a:lnTo>
                  <a:pt x="99" y="162"/>
                </a:lnTo>
                <a:lnTo>
                  <a:pt x="101" y="164"/>
                </a:lnTo>
                <a:lnTo>
                  <a:pt x="101" y="164"/>
                </a:lnTo>
                <a:lnTo>
                  <a:pt x="106" y="161"/>
                </a:lnTo>
                <a:lnTo>
                  <a:pt x="115" y="155"/>
                </a:lnTo>
                <a:lnTo>
                  <a:pt x="115" y="155"/>
                </a:lnTo>
                <a:lnTo>
                  <a:pt x="119" y="154"/>
                </a:lnTo>
                <a:lnTo>
                  <a:pt x="119" y="152"/>
                </a:lnTo>
                <a:lnTo>
                  <a:pt x="117" y="150"/>
                </a:lnTo>
                <a:lnTo>
                  <a:pt x="115" y="147"/>
                </a:lnTo>
                <a:lnTo>
                  <a:pt x="115" y="147"/>
                </a:lnTo>
                <a:lnTo>
                  <a:pt x="115" y="143"/>
                </a:lnTo>
                <a:lnTo>
                  <a:pt x="117" y="141"/>
                </a:lnTo>
                <a:lnTo>
                  <a:pt x="119" y="140"/>
                </a:lnTo>
                <a:lnTo>
                  <a:pt x="119" y="140"/>
                </a:lnTo>
                <a:lnTo>
                  <a:pt x="120" y="141"/>
                </a:lnTo>
                <a:lnTo>
                  <a:pt x="124" y="143"/>
                </a:lnTo>
                <a:lnTo>
                  <a:pt x="127" y="143"/>
                </a:lnTo>
                <a:lnTo>
                  <a:pt x="127" y="143"/>
                </a:lnTo>
                <a:lnTo>
                  <a:pt x="136" y="141"/>
                </a:lnTo>
                <a:lnTo>
                  <a:pt x="136" y="141"/>
                </a:lnTo>
                <a:lnTo>
                  <a:pt x="146" y="136"/>
                </a:lnTo>
                <a:lnTo>
                  <a:pt x="150" y="135"/>
                </a:lnTo>
                <a:lnTo>
                  <a:pt x="150" y="135"/>
                </a:lnTo>
                <a:lnTo>
                  <a:pt x="152" y="135"/>
                </a:lnTo>
                <a:lnTo>
                  <a:pt x="152" y="135"/>
                </a:lnTo>
                <a:lnTo>
                  <a:pt x="155" y="136"/>
                </a:lnTo>
                <a:lnTo>
                  <a:pt x="159" y="136"/>
                </a:lnTo>
                <a:lnTo>
                  <a:pt x="159" y="136"/>
                </a:lnTo>
                <a:lnTo>
                  <a:pt x="162" y="135"/>
                </a:lnTo>
                <a:lnTo>
                  <a:pt x="162" y="135"/>
                </a:lnTo>
                <a:lnTo>
                  <a:pt x="166" y="133"/>
                </a:lnTo>
                <a:lnTo>
                  <a:pt x="166" y="133"/>
                </a:lnTo>
                <a:lnTo>
                  <a:pt x="167" y="135"/>
                </a:lnTo>
                <a:lnTo>
                  <a:pt x="167" y="138"/>
                </a:lnTo>
                <a:lnTo>
                  <a:pt x="167" y="138"/>
                </a:lnTo>
                <a:lnTo>
                  <a:pt x="167" y="138"/>
                </a:lnTo>
                <a:lnTo>
                  <a:pt x="167" y="138"/>
                </a:lnTo>
                <a:lnTo>
                  <a:pt x="176" y="135"/>
                </a:lnTo>
                <a:lnTo>
                  <a:pt x="187" y="129"/>
                </a:lnTo>
                <a:lnTo>
                  <a:pt x="187" y="129"/>
                </a:lnTo>
                <a:lnTo>
                  <a:pt x="188" y="129"/>
                </a:lnTo>
                <a:lnTo>
                  <a:pt x="188" y="128"/>
                </a:lnTo>
                <a:lnTo>
                  <a:pt x="187" y="121"/>
                </a:lnTo>
                <a:lnTo>
                  <a:pt x="187" y="121"/>
                </a:lnTo>
                <a:lnTo>
                  <a:pt x="185" y="115"/>
                </a:lnTo>
                <a:lnTo>
                  <a:pt x="183" y="110"/>
                </a:lnTo>
                <a:lnTo>
                  <a:pt x="181" y="107"/>
                </a:lnTo>
                <a:lnTo>
                  <a:pt x="183" y="100"/>
                </a:lnTo>
                <a:lnTo>
                  <a:pt x="183" y="100"/>
                </a:lnTo>
                <a:lnTo>
                  <a:pt x="185" y="87"/>
                </a:lnTo>
                <a:lnTo>
                  <a:pt x="185" y="79"/>
                </a:lnTo>
                <a:lnTo>
                  <a:pt x="185" y="79"/>
                </a:lnTo>
                <a:lnTo>
                  <a:pt x="187" y="75"/>
                </a:lnTo>
                <a:lnTo>
                  <a:pt x="188" y="72"/>
                </a:lnTo>
                <a:lnTo>
                  <a:pt x="190" y="70"/>
                </a:lnTo>
                <a:lnTo>
                  <a:pt x="190" y="70"/>
                </a:lnTo>
                <a:lnTo>
                  <a:pt x="192" y="68"/>
                </a:lnTo>
                <a:lnTo>
                  <a:pt x="194" y="65"/>
                </a:lnTo>
                <a:lnTo>
                  <a:pt x="194" y="59"/>
                </a:lnTo>
                <a:lnTo>
                  <a:pt x="197" y="54"/>
                </a:lnTo>
                <a:lnTo>
                  <a:pt x="197" y="54"/>
                </a:lnTo>
                <a:lnTo>
                  <a:pt x="199" y="51"/>
                </a:lnTo>
                <a:lnTo>
                  <a:pt x="201" y="47"/>
                </a:lnTo>
                <a:lnTo>
                  <a:pt x="201" y="35"/>
                </a:lnTo>
                <a:lnTo>
                  <a:pt x="201" y="35"/>
                </a:lnTo>
                <a:lnTo>
                  <a:pt x="199" y="28"/>
                </a:lnTo>
                <a:lnTo>
                  <a:pt x="197" y="25"/>
                </a:lnTo>
                <a:lnTo>
                  <a:pt x="194" y="21"/>
                </a:lnTo>
                <a:lnTo>
                  <a:pt x="194" y="16"/>
                </a:lnTo>
                <a:lnTo>
                  <a:pt x="194" y="16"/>
                </a:lnTo>
                <a:lnTo>
                  <a:pt x="194" y="5"/>
                </a:lnTo>
                <a:lnTo>
                  <a:pt x="19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29" name="Rectangle 112">
            <a:extLst>
              <a:ext uri="{FF2B5EF4-FFF2-40B4-BE49-F238E27FC236}">
                <a16:creationId xmlns:a16="http://schemas.microsoft.com/office/drawing/2014/main" id="{EA740D35-CBF5-410C-AADB-AD7A549CB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4525" y="927100"/>
            <a:ext cx="114300" cy="2149475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42" name="Rectangle 125">
            <a:extLst>
              <a:ext uri="{FF2B5EF4-FFF2-40B4-BE49-F238E27FC236}">
                <a16:creationId xmlns:a16="http://schemas.microsoft.com/office/drawing/2014/main" id="{43BEABFA-EF29-4DE3-833B-AA71FEDE1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464" y="1052513"/>
            <a:ext cx="8848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normalizeH="0" baseline="0" dirty="0" err="1" smtClean="0">
                <a:ln>
                  <a:noFill/>
                </a:ln>
                <a:solidFill>
                  <a:srgbClr val="60489A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장혜정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243" name="Rectangle 126">
            <a:extLst>
              <a:ext uri="{FF2B5EF4-FFF2-40B4-BE49-F238E27FC236}">
                <a16:creationId xmlns:a16="http://schemas.microsoft.com/office/drawing/2014/main" id="{683A364E-45A3-41BB-8518-C2CCC3781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3588" y="1044575"/>
            <a:ext cx="3783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0489A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246" name="Rectangle 129">
            <a:extLst>
              <a:ext uri="{FF2B5EF4-FFF2-40B4-BE49-F238E27FC236}">
                <a16:creationId xmlns:a16="http://schemas.microsoft.com/office/drawing/2014/main" id="{7AF65BD9-3A14-4E18-9871-9C50B5AB7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725" y="698500"/>
            <a:ext cx="7908925" cy="34925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47" name="Rectangle 130">
            <a:extLst>
              <a:ext uri="{FF2B5EF4-FFF2-40B4-BE49-F238E27FC236}">
                <a16:creationId xmlns:a16="http://schemas.microsoft.com/office/drawing/2014/main" id="{59DB5DA8-90FC-40C6-A1EE-90627FF76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725" y="698500"/>
            <a:ext cx="439738" cy="34925"/>
          </a:xfrm>
          <a:prstGeom prst="rect">
            <a:avLst/>
          </a:prstGeom>
          <a:solidFill>
            <a:srgbClr val="1B1C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60" name="Freeform 143">
            <a:extLst>
              <a:ext uri="{FF2B5EF4-FFF2-40B4-BE49-F238E27FC236}">
                <a16:creationId xmlns:a16="http://schemas.microsoft.com/office/drawing/2014/main" id="{65341418-2C80-44BF-8035-04222EA4C909}"/>
              </a:ext>
            </a:extLst>
          </p:cNvPr>
          <p:cNvSpPr>
            <a:spLocks noEditPoints="1"/>
          </p:cNvSpPr>
          <p:nvPr/>
        </p:nvSpPr>
        <p:spPr bwMode="auto">
          <a:xfrm>
            <a:off x="5583238" y="2838450"/>
            <a:ext cx="1296988" cy="1690688"/>
          </a:xfrm>
          <a:custGeom>
            <a:avLst/>
            <a:gdLst>
              <a:gd name="T0" fmla="*/ 698 w 817"/>
              <a:gd name="T1" fmla="*/ 697 h 1065"/>
              <a:gd name="T2" fmla="*/ 349 w 817"/>
              <a:gd name="T3" fmla="*/ 660 h 1065"/>
              <a:gd name="T4" fmla="*/ 211 w 817"/>
              <a:gd name="T5" fmla="*/ 690 h 1065"/>
              <a:gd name="T6" fmla="*/ 154 w 817"/>
              <a:gd name="T7" fmla="*/ 702 h 1065"/>
              <a:gd name="T8" fmla="*/ 26 w 817"/>
              <a:gd name="T9" fmla="*/ 876 h 1065"/>
              <a:gd name="T10" fmla="*/ 674 w 817"/>
              <a:gd name="T11" fmla="*/ 772 h 1065"/>
              <a:gd name="T12" fmla="*/ 593 w 817"/>
              <a:gd name="T13" fmla="*/ 745 h 1065"/>
              <a:gd name="T14" fmla="*/ 546 w 817"/>
              <a:gd name="T15" fmla="*/ 784 h 1065"/>
              <a:gd name="T16" fmla="*/ 421 w 817"/>
              <a:gd name="T17" fmla="*/ 712 h 1065"/>
              <a:gd name="T18" fmla="*/ 307 w 817"/>
              <a:gd name="T19" fmla="*/ 585 h 1065"/>
              <a:gd name="T20" fmla="*/ 726 w 817"/>
              <a:gd name="T21" fmla="*/ 571 h 1065"/>
              <a:gd name="T22" fmla="*/ 688 w 817"/>
              <a:gd name="T23" fmla="*/ 609 h 1065"/>
              <a:gd name="T24" fmla="*/ 736 w 817"/>
              <a:gd name="T25" fmla="*/ 562 h 1065"/>
              <a:gd name="T26" fmla="*/ 393 w 817"/>
              <a:gd name="T27" fmla="*/ 606 h 1065"/>
              <a:gd name="T28" fmla="*/ 403 w 817"/>
              <a:gd name="T29" fmla="*/ 524 h 1065"/>
              <a:gd name="T30" fmla="*/ 93 w 817"/>
              <a:gd name="T31" fmla="*/ 189 h 1065"/>
              <a:gd name="T32" fmla="*/ 77 w 817"/>
              <a:gd name="T33" fmla="*/ 241 h 1065"/>
              <a:gd name="T34" fmla="*/ 128 w 817"/>
              <a:gd name="T35" fmla="*/ 262 h 1065"/>
              <a:gd name="T36" fmla="*/ 410 w 817"/>
              <a:gd name="T37" fmla="*/ 123 h 1065"/>
              <a:gd name="T38" fmla="*/ 374 w 817"/>
              <a:gd name="T39" fmla="*/ 241 h 1065"/>
              <a:gd name="T40" fmla="*/ 300 w 817"/>
              <a:gd name="T41" fmla="*/ 302 h 1065"/>
              <a:gd name="T42" fmla="*/ 238 w 817"/>
              <a:gd name="T43" fmla="*/ 351 h 1065"/>
              <a:gd name="T44" fmla="*/ 182 w 817"/>
              <a:gd name="T45" fmla="*/ 375 h 1065"/>
              <a:gd name="T46" fmla="*/ 238 w 817"/>
              <a:gd name="T47" fmla="*/ 426 h 1065"/>
              <a:gd name="T48" fmla="*/ 140 w 817"/>
              <a:gd name="T49" fmla="*/ 496 h 1065"/>
              <a:gd name="T50" fmla="*/ 110 w 817"/>
              <a:gd name="T51" fmla="*/ 595 h 1065"/>
              <a:gd name="T52" fmla="*/ 150 w 817"/>
              <a:gd name="T53" fmla="*/ 649 h 1065"/>
              <a:gd name="T54" fmla="*/ 218 w 817"/>
              <a:gd name="T55" fmla="*/ 655 h 1065"/>
              <a:gd name="T56" fmla="*/ 258 w 817"/>
              <a:gd name="T57" fmla="*/ 587 h 1065"/>
              <a:gd name="T58" fmla="*/ 339 w 817"/>
              <a:gd name="T59" fmla="*/ 496 h 1065"/>
              <a:gd name="T60" fmla="*/ 428 w 817"/>
              <a:gd name="T61" fmla="*/ 510 h 1065"/>
              <a:gd name="T62" fmla="*/ 520 w 817"/>
              <a:gd name="T63" fmla="*/ 604 h 1065"/>
              <a:gd name="T64" fmla="*/ 499 w 817"/>
              <a:gd name="T65" fmla="*/ 662 h 1065"/>
              <a:gd name="T66" fmla="*/ 518 w 817"/>
              <a:gd name="T67" fmla="*/ 627 h 1065"/>
              <a:gd name="T68" fmla="*/ 557 w 817"/>
              <a:gd name="T69" fmla="*/ 585 h 1065"/>
              <a:gd name="T70" fmla="*/ 515 w 817"/>
              <a:gd name="T71" fmla="*/ 536 h 1065"/>
              <a:gd name="T72" fmla="*/ 456 w 817"/>
              <a:gd name="T73" fmla="*/ 454 h 1065"/>
              <a:gd name="T74" fmla="*/ 565 w 817"/>
              <a:gd name="T75" fmla="*/ 527 h 1065"/>
              <a:gd name="T76" fmla="*/ 602 w 817"/>
              <a:gd name="T77" fmla="*/ 637 h 1065"/>
              <a:gd name="T78" fmla="*/ 628 w 817"/>
              <a:gd name="T79" fmla="*/ 662 h 1065"/>
              <a:gd name="T80" fmla="*/ 627 w 817"/>
              <a:gd name="T81" fmla="*/ 592 h 1065"/>
              <a:gd name="T82" fmla="*/ 684 w 817"/>
              <a:gd name="T83" fmla="*/ 571 h 1065"/>
              <a:gd name="T84" fmla="*/ 717 w 817"/>
              <a:gd name="T85" fmla="*/ 545 h 1065"/>
              <a:gd name="T86" fmla="*/ 724 w 817"/>
              <a:gd name="T87" fmla="*/ 470 h 1065"/>
              <a:gd name="T88" fmla="*/ 766 w 817"/>
              <a:gd name="T89" fmla="*/ 196 h 1065"/>
              <a:gd name="T90" fmla="*/ 766 w 817"/>
              <a:gd name="T91" fmla="*/ 196 h 1065"/>
              <a:gd name="T92" fmla="*/ 599 w 817"/>
              <a:gd name="T93" fmla="*/ 175 h 1065"/>
              <a:gd name="T94" fmla="*/ 529 w 817"/>
              <a:gd name="T95" fmla="*/ 224 h 1065"/>
              <a:gd name="T96" fmla="*/ 431 w 817"/>
              <a:gd name="T97" fmla="*/ 229 h 1065"/>
              <a:gd name="T98" fmla="*/ 168 w 817"/>
              <a:gd name="T99" fmla="*/ 89 h 1065"/>
              <a:gd name="T100" fmla="*/ 163 w 817"/>
              <a:gd name="T101" fmla="*/ 143 h 1065"/>
              <a:gd name="T102" fmla="*/ 190 w 817"/>
              <a:gd name="T103" fmla="*/ 213 h 1065"/>
              <a:gd name="T104" fmla="*/ 173 w 817"/>
              <a:gd name="T105" fmla="*/ 266 h 1065"/>
              <a:gd name="T106" fmla="*/ 176 w 817"/>
              <a:gd name="T107" fmla="*/ 299 h 1065"/>
              <a:gd name="T108" fmla="*/ 288 w 817"/>
              <a:gd name="T109" fmla="*/ 299 h 1065"/>
              <a:gd name="T110" fmla="*/ 265 w 817"/>
              <a:gd name="T111" fmla="*/ 248 h 1065"/>
              <a:gd name="T112" fmla="*/ 229 w 817"/>
              <a:gd name="T113" fmla="*/ 196 h 1065"/>
              <a:gd name="T114" fmla="*/ 215 w 817"/>
              <a:gd name="T115" fmla="*/ 114 h 1065"/>
              <a:gd name="T116" fmla="*/ 342 w 817"/>
              <a:gd name="T117" fmla="*/ 34 h 1065"/>
              <a:gd name="T118" fmla="*/ 421 w 817"/>
              <a:gd name="T119" fmla="*/ 74 h 1065"/>
              <a:gd name="T120" fmla="*/ 473 w 817"/>
              <a:gd name="T121" fmla="*/ 187 h 1065"/>
              <a:gd name="T122" fmla="*/ 368 w 817"/>
              <a:gd name="T123" fmla="*/ 0 h 1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17" h="1065">
                <a:moveTo>
                  <a:pt x="672" y="684"/>
                </a:moveTo>
                <a:lnTo>
                  <a:pt x="672" y="684"/>
                </a:lnTo>
                <a:lnTo>
                  <a:pt x="663" y="686"/>
                </a:lnTo>
                <a:lnTo>
                  <a:pt x="663" y="686"/>
                </a:lnTo>
                <a:lnTo>
                  <a:pt x="653" y="686"/>
                </a:lnTo>
                <a:lnTo>
                  <a:pt x="653" y="686"/>
                </a:lnTo>
                <a:lnTo>
                  <a:pt x="646" y="686"/>
                </a:lnTo>
                <a:lnTo>
                  <a:pt x="646" y="686"/>
                </a:lnTo>
                <a:lnTo>
                  <a:pt x="644" y="686"/>
                </a:lnTo>
                <a:lnTo>
                  <a:pt x="644" y="686"/>
                </a:lnTo>
                <a:lnTo>
                  <a:pt x="637" y="688"/>
                </a:lnTo>
                <a:lnTo>
                  <a:pt x="635" y="688"/>
                </a:lnTo>
                <a:lnTo>
                  <a:pt x="634" y="690"/>
                </a:lnTo>
                <a:lnTo>
                  <a:pt x="635" y="691"/>
                </a:lnTo>
                <a:lnTo>
                  <a:pt x="639" y="693"/>
                </a:lnTo>
                <a:lnTo>
                  <a:pt x="651" y="697"/>
                </a:lnTo>
                <a:lnTo>
                  <a:pt x="651" y="697"/>
                </a:lnTo>
                <a:lnTo>
                  <a:pt x="681" y="698"/>
                </a:lnTo>
                <a:lnTo>
                  <a:pt x="681" y="698"/>
                </a:lnTo>
                <a:lnTo>
                  <a:pt x="693" y="697"/>
                </a:lnTo>
                <a:lnTo>
                  <a:pt x="693" y="697"/>
                </a:lnTo>
                <a:lnTo>
                  <a:pt x="698" y="697"/>
                </a:lnTo>
                <a:lnTo>
                  <a:pt x="696" y="695"/>
                </a:lnTo>
                <a:lnTo>
                  <a:pt x="691" y="693"/>
                </a:lnTo>
                <a:lnTo>
                  <a:pt x="684" y="690"/>
                </a:lnTo>
                <a:lnTo>
                  <a:pt x="684" y="690"/>
                </a:lnTo>
                <a:lnTo>
                  <a:pt x="677" y="686"/>
                </a:lnTo>
                <a:lnTo>
                  <a:pt x="672" y="684"/>
                </a:lnTo>
                <a:close/>
                <a:moveTo>
                  <a:pt x="412" y="644"/>
                </a:moveTo>
                <a:lnTo>
                  <a:pt x="412" y="644"/>
                </a:lnTo>
                <a:lnTo>
                  <a:pt x="400" y="651"/>
                </a:lnTo>
                <a:lnTo>
                  <a:pt x="400" y="651"/>
                </a:lnTo>
                <a:lnTo>
                  <a:pt x="396" y="653"/>
                </a:lnTo>
                <a:lnTo>
                  <a:pt x="391" y="653"/>
                </a:lnTo>
                <a:lnTo>
                  <a:pt x="391" y="653"/>
                </a:lnTo>
                <a:lnTo>
                  <a:pt x="381" y="653"/>
                </a:lnTo>
                <a:lnTo>
                  <a:pt x="381" y="653"/>
                </a:lnTo>
                <a:lnTo>
                  <a:pt x="361" y="648"/>
                </a:lnTo>
                <a:lnTo>
                  <a:pt x="361" y="648"/>
                </a:lnTo>
                <a:lnTo>
                  <a:pt x="361" y="648"/>
                </a:lnTo>
                <a:lnTo>
                  <a:pt x="361" y="648"/>
                </a:lnTo>
                <a:lnTo>
                  <a:pt x="358" y="649"/>
                </a:lnTo>
                <a:lnTo>
                  <a:pt x="354" y="653"/>
                </a:lnTo>
                <a:lnTo>
                  <a:pt x="349" y="660"/>
                </a:lnTo>
                <a:lnTo>
                  <a:pt x="349" y="660"/>
                </a:lnTo>
                <a:lnTo>
                  <a:pt x="346" y="660"/>
                </a:lnTo>
                <a:lnTo>
                  <a:pt x="346" y="660"/>
                </a:lnTo>
                <a:lnTo>
                  <a:pt x="335" y="656"/>
                </a:lnTo>
                <a:lnTo>
                  <a:pt x="335" y="656"/>
                </a:lnTo>
                <a:lnTo>
                  <a:pt x="330" y="653"/>
                </a:lnTo>
                <a:lnTo>
                  <a:pt x="326" y="653"/>
                </a:lnTo>
                <a:lnTo>
                  <a:pt x="326" y="653"/>
                </a:lnTo>
                <a:lnTo>
                  <a:pt x="321" y="653"/>
                </a:lnTo>
                <a:lnTo>
                  <a:pt x="321" y="653"/>
                </a:lnTo>
                <a:lnTo>
                  <a:pt x="306" y="656"/>
                </a:lnTo>
                <a:lnTo>
                  <a:pt x="281" y="665"/>
                </a:lnTo>
                <a:lnTo>
                  <a:pt x="281" y="665"/>
                </a:lnTo>
                <a:lnTo>
                  <a:pt x="257" y="674"/>
                </a:lnTo>
                <a:lnTo>
                  <a:pt x="236" y="686"/>
                </a:lnTo>
                <a:lnTo>
                  <a:pt x="236" y="686"/>
                </a:lnTo>
                <a:lnTo>
                  <a:pt x="225" y="691"/>
                </a:lnTo>
                <a:lnTo>
                  <a:pt x="222" y="695"/>
                </a:lnTo>
                <a:lnTo>
                  <a:pt x="222" y="695"/>
                </a:lnTo>
                <a:lnTo>
                  <a:pt x="218" y="693"/>
                </a:lnTo>
                <a:lnTo>
                  <a:pt x="218" y="693"/>
                </a:lnTo>
                <a:lnTo>
                  <a:pt x="211" y="690"/>
                </a:lnTo>
                <a:lnTo>
                  <a:pt x="204" y="688"/>
                </a:lnTo>
                <a:lnTo>
                  <a:pt x="204" y="688"/>
                </a:lnTo>
                <a:lnTo>
                  <a:pt x="203" y="688"/>
                </a:lnTo>
                <a:lnTo>
                  <a:pt x="203" y="688"/>
                </a:lnTo>
                <a:lnTo>
                  <a:pt x="194" y="690"/>
                </a:lnTo>
                <a:lnTo>
                  <a:pt x="189" y="691"/>
                </a:lnTo>
                <a:lnTo>
                  <a:pt x="189" y="691"/>
                </a:lnTo>
                <a:lnTo>
                  <a:pt x="189" y="691"/>
                </a:lnTo>
                <a:lnTo>
                  <a:pt x="189" y="691"/>
                </a:lnTo>
                <a:lnTo>
                  <a:pt x="183" y="690"/>
                </a:lnTo>
                <a:lnTo>
                  <a:pt x="176" y="686"/>
                </a:lnTo>
                <a:lnTo>
                  <a:pt x="176" y="686"/>
                </a:lnTo>
                <a:lnTo>
                  <a:pt x="171" y="681"/>
                </a:lnTo>
                <a:lnTo>
                  <a:pt x="169" y="679"/>
                </a:lnTo>
                <a:lnTo>
                  <a:pt x="168" y="677"/>
                </a:lnTo>
                <a:lnTo>
                  <a:pt x="168" y="677"/>
                </a:lnTo>
                <a:lnTo>
                  <a:pt x="164" y="679"/>
                </a:lnTo>
                <a:lnTo>
                  <a:pt x="164" y="679"/>
                </a:lnTo>
                <a:lnTo>
                  <a:pt x="161" y="683"/>
                </a:lnTo>
                <a:lnTo>
                  <a:pt x="159" y="688"/>
                </a:lnTo>
                <a:lnTo>
                  <a:pt x="154" y="702"/>
                </a:lnTo>
                <a:lnTo>
                  <a:pt x="154" y="702"/>
                </a:lnTo>
                <a:lnTo>
                  <a:pt x="149" y="714"/>
                </a:lnTo>
                <a:lnTo>
                  <a:pt x="147" y="717"/>
                </a:lnTo>
                <a:lnTo>
                  <a:pt x="142" y="721"/>
                </a:lnTo>
                <a:lnTo>
                  <a:pt x="142" y="721"/>
                </a:lnTo>
                <a:lnTo>
                  <a:pt x="112" y="738"/>
                </a:lnTo>
                <a:lnTo>
                  <a:pt x="112" y="738"/>
                </a:lnTo>
                <a:lnTo>
                  <a:pt x="107" y="744"/>
                </a:lnTo>
                <a:lnTo>
                  <a:pt x="105" y="747"/>
                </a:lnTo>
                <a:lnTo>
                  <a:pt x="103" y="763"/>
                </a:lnTo>
                <a:lnTo>
                  <a:pt x="103" y="763"/>
                </a:lnTo>
                <a:lnTo>
                  <a:pt x="96" y="806"/>
                </a:lnTo>
                <a:lnTo>
                  <a:pt x="96" y="806"/>
                </a:lnTo>
                <a:lnTo>
                  <a:pt x="94" y="808"/>
                </a:lnTo>
                <a:lnTo>
                  <a:pt x="91" y="812"/>
                </a:lnTo>
                <a:lnTo>
                  <a:pt x="82" y="817"/>
                </a:lnTo>
                <a:lnTo>
                  <a:pt x="82" y="817"/>
                </a:lnTo>
                <a:lnTo>
                  <a:pt x="65" y="827"/>
                </a:lnTo>
                <a:lnTo>
                  <a:pt x="49" y="840"/>
                </a:lnTo>
                <a:lnTo>
                  <a:pt x="49" y="840"/>
                </a:lnTo>
                <a:lnTo>
                  <a:pt x="44" y="847"/>
                </a:lnTo>
                <a:lnTo>
                  <a:pt x="37" y="857"/>
                </a:lnTo>
                <a:lnTo>
                  <a:pt x="26" y="876"/>
                </a:lnTo>
                <a:lnTo>
                  <a:pt x="26" y="876"/>
                </a:lnTo>
                <a:lnTo>
                  <a:pt x="9" y="909"/>
                </a:lnTo>
                <a:lnTo>
                  <a:pt x="9" y="909"/>
                </a:lnTo>
                <a:lnTo>
                  <a:pt x="0" y="923"/>
                </a:lnTo>
                <a:lnTo>
                  <a:pt x="0" y="923"/>
                </a:lnTo>
                <a:lnTo>
                  <a:pt x="244" y="1065"/>
                </a:lnTo>
                <a:lnTo>
                  <a:pt x="244" y="1065"/>
                </a:lnTo>
                <a:lnTo>
                  <a:pt x="736" y="780"/>
                </a:lnTo>
                <a:lnTo>
                  <a:pt x="736" y="780"/>
                </a:lnTo>
                <a:lnTo>
                  <a:pt x="736" y="780"/>
                </a:lnTo>
                <a:lnTo>
                  <a:pt x="736" y="780"/>
                </a:lnTo>
                <a:lnTo>
                  <a:pt x="731" y="782"/>
                </a:lnTo>
                <a:lnTo>
                  <a:pt x="723" y="782"/>
                </a:lnTo>
                <a:lnTo>
                  <a:pt x="723" y="782"/>
                </a:lnTo>
                <a:lnTo>
                  <a:pt x="721" y="782"/>
                </a:lnTo>
                <a:lnTo>
                  <a:pt x="721" y="782"/>
                </a:lnTo>
                <a:lnTo>
                  <a:pt x="710" y="780"/>
                </a:lnTo>
                <a:lnTo>
                  <a:pt x="700" y="779"/>
                </a:lnTo>
                <a:lnTo>
                  <a:pt x="684" y="773"/>
                </a:lnTo>
                <a:lnTo>
                  <a:pt x="684" y="773"/>
                </a:lnTo>
                <a:lnTo>
                  <a:pt x="674" y="772"/>
                </a:lnTo>
                <a:lnTo>
                  <a:pt x="674" y="772"/>
                </a:lnTo>
                <a:lnTo>
                  <a:pt x="667" y="772"/>
                </a:lnTo>
                <a:lnTo>
                  <a:pt x="667" y="772"/>
                </a:lnTo>
                <a:lnTo>
                  <a:pt x="667" y="772"/>
                </a:lnTo>
                <a:lnTo>
                  <a:pt x="667" y="772"/>
                </a:lnTo>
                <a:lnTo>
                  <a:pt x="665" y="772"/>
                </a:lnTo>
                <a:lnTo>
                  <a:pt x="665" y="770"/>
                </a:lnTo>
                <a:lnTo>
                  <a:pt x="663" y="766"/>
                </a:lnTo>
                <a:lnTo>
                  <a:pt x="658" y="765"/>
                </a:lnTo>
                <a:lnTo>
                  <a:pt x="658" y="765"/>
                </a:lnTo>
                <a:lnTo>
                  <a:pt x="641" y="758"/>
                </a:lnTo>
                <a:lnTo>
                  <a:pt x="641" y="758"/>
                </a:lnTo>
                <a:lnTo>
                  <a:pt x="632" y="754"/>
                </a:lnTo>
                <a:lnTo>
                  <a:pt x="630" y="754"/>
                </a:lnTo>
                <a:lnTo>
                  <a:pt x="630" y="749"/>
                </a:lnTo>
                <a:lnTo>
                  <a:pt x="630" y="749"/>
                </a:lnTo>
                <a:lnTo>
                  <a:pt x="628" y="747"/>
                </a:lnTo>
                <a:lnTo>
                  <a:pt x="625" y="745"/>
                </a:lnTo>
                <a:lnTo>
                  <a:pt x="618" y="744"/>
                </a:lnTo>
                <a:lnTo>
                  <a:pt x="618" y="744"/>
                </a:lnTo>
                <a:lnTo>
                  <a:pt x="606" y="745"/>
                </a:lnTo>
                <a:lnTo>
                  <a:pt x="606" y="745"/>
                </a:lnTo>
                <a:lnTo>
                  <a:pt x="593" y="745"/>
                </a:lnTo>
                <a:lnTo>
                  <a:pt x="590" y="747"/>
                </a:lnTo>
                <a:lnTo>
                  <a:pt x="586" y="749"/>
                </a:lnTo>
                <a:lnTo>
                  <a:pt x="586" y="749"/>
                </a:lnTo>
                <a:lnTo>
                  <a:pt x="578" y="766"/>
                </a:lnTo>
                <a:lnTo>
                  <a:pt x="578" y="766"/>
                </a:lnTo>
                <a:lnTo>
                  <a:pt x="578" y="768"/>
                </a:lnTo>
                <a:lnTo>
                  <a:pt x="579" y="772"/>
                </a:lnTo>
                <a:lnTo>
                  <a:pt x="583" y="777"/>
                </a:lnTo>
                <a:lnTo>
                  <a:pt x="583" y="777"/>
                </a:lnTo>
                <a:lnTo>
                  <a:pt x="583" y="779"/>
                </a:lnTo>
                <a:lnTo>
                  <a:pt x="581" y="782"/>
                </a:lnTo>
                <a:lnTo>
                  <a:pt x="576" y="791"/>
                </a:lnTo>
                <a:lnTo>
                  <a:pt x="576" y="791"/>
                </a:lnTo>
                <a:lnTo>
                  <a:pt x="574" y="794"/>
                </a:lnTo>
                <a:lnTo>
                  <a:pt x="571" y="794"/>
                </a:lnTo>
                <a:lnTo>
                  <a:pt x="571" y="794"/>
                </a:lnTo>
                <a:lnTo>
                  <a:pt x="565" y="794"/>
                </a:lnTo>
                <a:lnTo>
                  <a:pt x="565" y="794"/>
                </a:lnTo>
                <a:lnTo>
                  <a:pt x="560" y="792"/>
                </a:lnTo>
                <a:lnTo>
                  <a:pt x="555" y="789"/>
                </a:lnTo>
                <a:lnTo>
                  <a:pt x="546" y="784"/>
                </a:lnTo>
                <a:lnTo>
                  <a:pt x="546" y="784"/>
                </a:lnTo>
                <a:lnTo>
                  <a:pt x="541" y="780"/>
                </a:lnTo>
                <a:lnTo>
                  <a:pt x="536" y="780"/>
                </a:lnTo>
                <a:lnTo>
                  <a:pt x="520" y="777"/>
                </a:lnTo>
                <a:lnTo>
                  <a:pt x="520" y="777"/>
                </a:lnTo>
                <a:lnTo>
                  <a:pt x="515" y="773"/>
                </a:lnTo>
                <a:lnTo>
                  <a:pt x="511" y="770"/>
                </a:lnTo>
                <a:lnTo>
                  <a:pt x="504" y="759"/>
                </a:lnTo>
                <a:lnTo>
                  <a:pt x="504" y="759"/>
                </a:lnTo>
                <a:lnTo>
                  <a:pt x="499" y="752"/>
                </a:lnTo>
                <a:lnTo>
                  <a:pt x="483" y="747"/>
                </a:lnTo>
                <a:lnTo>
                  <a:pt x="483" y="747"/>
                </a:lnTo>
                <a:lnTo>
                  <a:pt x="468" y="744"/>
                </a:lnTo>
                <a:lnTo>
                  <a:pt x="461" y="742"/>
                </a:lnTo>
                <a:lnTo>
                  <a:pt x="452" y="738"/>
                </a:lnTo>
                <a:lnTo>
                  <a:pt x="452" y="738"/>
                </a:lnTo>
                <a:lnTo>
                  <a:pt x="440" y="733"/>
                </a:lnTo>
                <a:lnTo>
                  <a:pt x="429" y="726"/>
                </a:lnTo>
                <a:lnTo>
                  <a:pt x="429" y="726"/>
                </a:lnTo>
                <a:lnTo>
                  <a:pt x="422" y="721"/>
                </a:lnTo>
                <a:lnTo>
                  <a:pt x="417" y="719"/>
                </a:lnTo>
                <a:lnTo>
                  <a:pt x="417" y="716"/>
                </a:lnTo>
                <a:lnTo>
                  <a:pt x="421" y="712"/>
                </a:lnTo>
                <a:lnTo>
                  <a:pt x="421" y="712"/>
                </a:lnTo>
                <a:lnTo>
                  <a:pt x="428" y="704"/>
                </a:lnTo>
                <a:lnTo>
                  <a:pt x="431" y="698"/>
                </a:lnTo>
                <a:lnTo>
                  <a:pt x="435" y="693"/>
                </a:lnTo>
                <a:lnTo>
                  <a:pt x="435" y="693"/>
                </a:lnTo>
                <a:lnTo>
                  <a:pt x="435" y="690"/>
                </a:lnTo>
                <a:lnTo>
                  <a:pt x="433" y="688"/>
                </a:lnTo>
                <a:lnTo>
                  <a:pt x="429" y="679"/>
                </a:lnTo>
                <a:lnTo>
                  <a:pt x="429" y="679"/>
                </a:lnTo>
                <a:lnTo>
                  <a:pt x="426" y="674"/>
                </a:lnTo>
                <a:lnTo>
                  <a:pt x="428" y="667"/>
                </a:lnTo>
                <a:lnTo>
                  <a:pt x="428" y="667"/>
                </a:lnTo>
                <a:lnTo>
                  <a:pt x="433" y="658"/>
                </a:lnTo>
                <a:lnTo>
                  <a:pt x="435" y="655"/>
                </a:lnTo>
                <a:lnTo>
                  <a:pt x="435" y="655"/>
                </a:lnTo>
                <a:lnTo>
                  <a:pt x="436" y="655"/>
                </a:lnTo>
                <a:lnTo>
                  <a:pt x="436" y="653"/>
                </a:lnTo>
                <a:lnTo>
                  <a:pt x="429" y="649"/>
                </a:lnTo>
                <a:lnTo>
                  <a:pt x="429" y="649"/>
                </a:lnTo>
                <a:lnTo>
                  <a:pt x="412" y="644"/>
                </a:lnTo>
                <a:close/>
                <a:moveTo>
                  <a:pt x="307" y="585"/>
                </a:moveTo>
                <a:lnTo>
                  <a:pt x="307" y="585"/>
                </a:lnTo>
                <a:lnTo>
                  <a:pt x="302" y="585"/>
                </a:lnTo>
                <a:lnTo>
                  <a:pt x="302" y="585"/>
                </a:lnTo>
                <a:lnTo>
                  <a:pt x="293" y="588"/>
                </a:lnTo>
                <a:lnTo>
                  <a:pt x="290" y="590"/>
                </a:lnTo>
                <a:lnTo>
                  <a:pt x="290" y="592"/>
                </a:lnTo>
                <a:lnTo>
                  <a:pt x="290" y="594"/>
                </a:lnTo>
                <a:lnTo>
                  <a:pt x="297" y="595"/>
                </a:lnTo>
                <a:lnTo>
                  <a:pt x="297" y="595"/>
                </a:lnTo>
                <a:lnTo>
                  <a:pt x="304" y="597"/>
                </a:lnTo>
                <a:lnTo>
                  <a:pt x="304" y="597"/>
                </a:lnTo>
                <a:lnTo>
                  <a:pt x="307" y="597"/>
                </a:lnTo>
                <a:lnTo>
                  <a:pt x="309" y="595"/>
                </a:lnTo>
                <a:lnTo>
                  <a:pt x="314" y="590"/>
                </a:lnTo>
                <a:lnTo>
                  <a:pt x="314" y="590"/>
                </a:lnTo>
                <a:lnTo>
                  <a:pt x="316" y="588"/>
                </a:lnTo>
                <a:lnTo>
                  <a:pt x="314" y="587"/>
                </a:lnTo>
                <a:lnTo>
                  <a:pt x="307" y="585"/>
                </a:lnTo>
                <a:close/>
                <a:moveTo>
                  <a:pt x="736" y="566"/>
                </a:moveTo>
                <a:lnTo>
                  <a:pt x="736" y="566"/>
                </a:lnTo>
                <a:lnTo>
                  <a:pt x="733" y="567"/>
                </a:lnTo>
                <a:lnTo>
                  <a:pt x="733" y="567"/>
                </a:lnTo>
                <a:lnTo>
                  <a:pt x="726" y="571"/>
                </a:lnTo>
                <a:lnTo>
                  <a:pt x="721" y="573"/>
                </a:lnTo>
                <a:lnTo>
                  <a:pt x="714" y="574"/>
                </a:lnTo>
                <a:lnTo>
                  <a:pt x="714" y="574"/>
                </a:lnTo>
                <a:lnTo>
                  <a:pt x="702" y="574"/>
                </a:lnTo>
                <a:lnTo>
                  <a:pt x="693" y="576"/>
                </a:lnTo>
                <a:lnTo>
                  <a:pt x="693" y="576"/>
                </a:lnTo>
                <a:lnTo>
                  <a:pt x="686" y="578"/>
                </a:lnTo>
                <a:lnTo>
                  <a:pt x="682" y="581"/>
                </a:lnTo>
                <a:lnTo>
                  <a:pt x="679" y="588"/>
                </a:lnTo>
                <a:lnTo>
                  <a:pt x="679" y="588"/>
                </a:lnTo>
                <a:lnTo>
                  <a:pt x="677" y="594"/>
                </a:lnTo>
                <a:lnTo>
                  <a:pt x="679" y="595"/>
                </a:lnTo>
                <a:lnTo>
                  <a:pt x="681" y="595"/>
                </a:lnTo>
                <a:lnTo>
                  <a:pt x="681" y="595"/>
                </a:lnTo>
                <a:lnTo>
                  <a:pt x="686" y="595"/>
                </a:lnTo>
                <a:lnTo>
                  <a:pt x="686" y="595"/>
                </a:lnTo>
                <a:lnTo>
                  <a:pt x="691" y="594"/>
                </a:lnTo>
                <a:lnTo>
                  <a:pt x="691" y="594"/>
                </a:lnTo>
                <a:lnTo>
                  <a:pt x="691" y="595"/>
                </a:lnTo>
                <a:lnTo>
                  <a:pt x="689" y="597"/>
                </a:lnTo>
                <a:lnTo>
                  <a:pt x="689" y="597"/>
                </a:lnTo>
                <a:lnTo>
                  <a:pt x="688" y="609"/>
                </a:lnTo>
                <a:lnTo>
                  <a:pt x="691" y="627"/>
                </a:lnTo>
                <a:lnTo>
                  <a:pt x="691" y="627"/>
                </a:lnTo>
                <a:lnTo>
                  <a:pt x="695" y="639"/>
                </a:lnTo>
                <a:lnTo>
                  <a:pt x="698" y="642"/>
                </a:lnTo>
                <a:lnTo>
                  <a:pt x="702" y="648"/>
                </a:lnTo>
                <a:lnTo>
                  <a:pt x="702" y="648"/>
                </a:lnTo>
                <a:lnTo>
                  <a:pt x="712" y="656"/>
                </a:lnTo>
                <a:lnTo>
                  <a:pt x="723" y="663"/>
                </a:lnTo>
                <a:lnTo>
                  <a:pt x="723" y="663"/>
                </a:lnTo>
                <a:lnTo>
                  <a:pt x="736" y="667"/>
                </a:lnTo>
                <a:lnTo>
                  <a:pt x="736" y="667"/>
                </a:lnTo>
                <a:lnTo>
                  <a:pt x="736" y="566"/>
                </a:lnTo>
                <a:close/>
                <a:moveTo>
                  <a:pt x="736" y="555"/>
                </a:moveTo>
                <a:lnTo>
                  <a:pt x="736" y="555"/>
                </a:lnTo>
                <a:lnTo>
                  <a:pt x="736" y="555"/>
                </a:lnTo>
                <a:lnTo>
                  <a:pt x="736" y="555"/>
                </a:lnTo>
                <a:lnTo>
                  <a:pt x="729" y="557"/>
                </a:lnTo>
                <a:lnTo>
                  <a:pt x="728" y="559"/>
                </a:lnTo>
                <a:lnTo>
                  <a:pt x="728" y="559"/>
                </a:lnTo>
                <a:lnTo>
                  <a:pt x="728" y="560"/>
                </a:lnTo>
                <a:lnTo>
                  <a:pt x="729" y="560"/>
                </a:lnTo>
                <a:lnTo>
                  <a:pt x="736" y="562"/>
                </a:lnTo>
                <a:lnTo>
                  <a:pt x="736" y="562"/>
                </a:lnTo>
                <a:lnTo>
                  <a:pt x="736" y="555"/>
                </a:lnTo>
                <a:close/>
                <a:moveTo>
                  <a:pt x="415" y="553"/>
                </a:moveTo>
                <a:lnTo>
                  <a:pt x="415" y="553"/>
                </a:lnTo>
                <a:lnTo>
                  <a:pt x="410" y="555"/>
                </a:lnTo>
                <a:lnTo>
                  <a:pt x="402" y="559"/>
                </a:lnTo>
                <a:lnTo>
                  <a:pt x="402" y="559"/>
                </a:lnTo>
                <a:lnTo>
                  <a:pt x="393" y="564"/>
                </a:lnTo>
                <a:lnTo>
                  <a:pt x="388" y="569"/>
                </a:lnTo>
                <a:lnTo>
                  <a:pt x="384" y="574"/>
                </a:lnTo>
                <a:lnTo>
                  <a:pt x="384" y="583"/>
                </a:lnTo>
                <a:lnTo>
                  <a:pt x="384" y="583"/>
                </a:lnTo>
                <a:lnTo>
                  <a:pt x="384" y="587"/>
                </a:lnTo>
                <a:lnTo>
                  <a:pt x="384" y="588"/>
                </a:lnTo>
                <a:lnTo>
                  <a:pt x="389" y="590"/>
                </a:lnTo>
                <a:lnTo>
                  <a:pt x="393" y="590"/>
                </a:lnTo>
                <a:lnTo>
                  <a:pt x="393" y="592"/>
                </a:lnTo>
                <a:lnTo>
                  <a:pt x="393" y="595"/>
                </a:lnTo>
                <a:lnTo>
                  <a:pt x="393" y="595"/>
                </a:lnTo>
                <a:lnTo>
                  <a:pt x="391" y="601"/>
                </a:lnTo>
                <a:lnTo>
                  <a:pt x="391" y="604"/>
                </a:lnTo>
                <a:lnTo>
                  <a:pt x="393" y="606"/>
                </a:lnTo>
                <a:lnTo>
                  <a:pt x="396" y="608"/>
                </a:lnTo>
                <a:lnTo>
                  <a:pt x="396" y="608"/>
                </a:lnTo>
                <a:lnTo>
                  <a:pt x="402" y="606"/>
                </a:lnTo>
                <a:lnTo>
                  <a:pt x="408" y="602"/>
                </a:lnTo>
                <a:lnTo>
                  <a:pt x="408" y="602"/>
                </a:lnTo>
                <a:lnTo>
                  <a:pt x="414" y="599"/>
                </a:lnTo>
                <a:lnTo>
                  <a:pt x="417" y="594"/>
                </a:lnTo>
                <a:lnTo>
                  <a:pt x="419" y="590"/>
                </a:lnTo>
                <a:lnTo>
                  <a:pt x="419" y="587"/>
                </a:lnTo>
                <a:lnTo>
                  <a:pt x="417" y="580"/>
                </a:lnTo>
                <a:lnTo>
                  <a:pt x="419" y="571"/>
                </a:lnTo>
                <a:lnTo>
                  <a:pt x="419" y="571"/>
                </a:lnTo>
                <a:lnTo>
                  <a:pt x="421" y="559"/>
                </a:lnTo>
                <a:lnTo>
                  <a:pt x="419" y="555"/>
                </a:lnTo>
                <a:lnTo>
                  <a:pt x="415" y="553"/>
                </a:lnTo>
                <a:close/>
                <a:moveTo>
                  <a:pt x="410" y="503"/>
                </a:moveTo>
                <a:lnTo>
                  <a:pt x="410" y="503"/>
                </a:lnTo>
                <a:lnTo>
                  <a:pt x="408" y="505"/>
                </a:lnTo>
                <a:lnTo>
                  <a:pt x="407" y="510"/>
                </a:lnTo>
                <a:lnTo>
                  <a:pt x="407" y="510"/>
                </a:lnTo>
                <a:lnTo>
                  <a:pt x="407" y="519"/>
                </a:lnTo>
                <a:lnTo>
                  <a:pt x="403" y="524"/>
                </a:lnTo>
                <a:lnTo>
                  <a:pt x="398" y="527"/>
                </a:lnTo>
                <a:lnTo>
                  <a:pt x="398" y="527"/>
                </a:lnTo>
                <a:lnTo>
                  <a:pt x="396" y="531"/>
                </a:lnTo>
                <a:lnTo>
                  <a:pt x="395" y="533"/>
                </a:lnTo>
                <a:lnTo>
                  <a:pt x="398" y="536"/>
                </a:lnTo>
                <a:lnTo>
                  <a:pt x="403" y="541"/>
                </a:lnTo>
                <a:lnTo>
                  <a:pt x="407" y="545"/>
                </a:lnTo>
                <a:lnTo>
                  <a:pt x="407" y="545"/>
                </a:lnTo>
                <a:lnTo>
                  <a:pt x="407" y="546"/>
                </a:lnTo>
                <a:lnTo>
                  <a:pt x="407" y="546"/>
                </a:lnTo>
                <a:lnTo>
                  <a:pt x="410" y="543"/>
                </a:lnTo>
                <a:lnTo>
                  <a:pt x="412" y="534"/>
                </a:lnTo>
                <a:lnTo>
                  <a:pt x="412" y="524"/>
                </a:lnTo>
                <a:lnTo>
                  <a:pt x="412" y="513"/>
                </a:lnTo>
                <a:lnTo>
                  <a:pt x="412" y="513"/>
                </a:lnTo>
                <a:lnTo>
                  <a:pt x="412" y="506"/>
                </a:lnTo>
                <a:lnTo>
                  <a:pt x="410" y="503"/>
                </a:lnTo>
                <a:close/>
                <a:moveTo>
                  <a:pt x="112" y="178"/>
                </a:moveTo>
                <a:lnTo>
                  <a:pt x="112" y="178"/>
                </a:lnTo>
                <a:lnTo>
                  <a:pt x="105" y="182"/>
                </a:lnTo>
                <a:lnTo>
                  <a:pt x="105" y="182"/>
                </a:lnTo>
                <a:lnTo>
                  <a:pt x="93" y="189"/>
                </a:lnTo>
                <a:lnTo>
                  <a:pt x="89" y="191"/>
                </a:lnTo>
                <a:lnTo>
                  <a:pt x="87" y="194"/>
                </a:lnTo>
                <a:lnTo>
                  <a:pt x="87" y="196"/>
                </a:lnTo>
                <a:lnTo>
                  <a:pt x="89" y="198"/>
                </a:lnTo>
                <a:lnTo>
                  <a:pt x="91" y="201"/>
                </a:lnTo>
                <a:lnTo>
                  <a:pt x="91" y="201"/>
                </a:lnTo>
                <a:lnTo>
                  <a:pt x="94" y="203"/>
                </a:lnTo>
                <a:lnTo>
                  <a:pt x="96" y="203"/>
                </a:lnTo>
                <a:lnTo>
                  <a:pt x="81" y="211"/>
                </a:lnTo>
                <a:lnTo>
                  <a:pt x="81" y="211"/>
                </a:lnTo>
                <a:lnTo>
                  <a:pt x="74" y="215"/>
                </a:lnTo>
                <a:lnTo>
                  <a:pt x="68" y="220"/>
                </a:lnTo>
                <a:lnTo>
                  <a:pt x="65" y="225"/>
                </a:lnTo>
                <a:lnTo>
                  <a:pt x="63" y="229"/>
                </a:lnTo>
                <a:lnTo>
                  <a:pt x="61" y="232"/>
                </a:lnTo>
                <a:lnTo>
                  <a:pt x="63" y="236"/>
                </a:lnTo>
                <a:lnTo>
                  <a:pt x="67" y="239"/>
                </a:lnTo>
                <a:lnTo>
                  <a:pt x="70" y="241"/>
                </a:lnTo>
                <a:lnTo>
                  <a:pt x="70" y="241"/>
                </a:lnTo>
                <a:lnTo>
                  <a:pt x="74" y="241"/>
                </a:lnTo>
                <a:lnTo>
                  <a:pt x="74" y="241"/>
                </a:lnTo>
                <a:lnTo>
                  <a:pt x="77" y="241"/>
                </a:lnTo>
                <a:lnTo>
                  <a:pt x="77" y="241"/>
                </a:lnTo>
                <a:lnTo>
                  <a:pt x="77" y="241"/>
                </a:lnTo>
                <a:lnTo>
                  <a:pt x="77" y="241"/>
                </a:lnTo>
                <a:lnTo>
                  <a:pt x="75" y="243"/>
                </a:lnTo>
                <a:lnTo>
                  <a:pt x="67" y="257"/>
                </a:lnTo>
                <a:lnTo>
                  <a:pt x="67" y="257"/>
                </a:lnTo>
                <a:lnTo>
                  <a:pt x="60" y="271"/>
                </a:lnTo>
                <a:lnTo>
                  <a:pt x="56" y="281"/>
                </a:lnTo>
                <a:lnTo>
                  <a:pt x="56" y="287"/>
                </a:lnTo>
                <a:lnTo>
                  <a:pt x="56" y="288"/>
                </a:lnTo>
                <a:lnTo>
                  <a:pt x="58" y="292"/>
                </a:lnTo>
                <a:lnTo>
                  <a:pt x="63" y="292"/>
                </a:lnTo>
                <a:lnTo>
                  <a:pt x="63" y="292"/>
                </a:lnTo>
                <a:lnTo>
                  <a:pt x="72" y="290"/>
                </a:lnTo>
                <a:lnTo>
                  <a:pt x="72" y="290"/>
                </a:lnTo>
                <a:lnTo>
                  <a:pt x="87" y="285"/>
                </a:lnTo>
                <a:lnTo>
                  <a:pt x="100" y="278"/>
                </a:lnTo>
                <a:lnTo>
                  <a:pt x="108" y="273"/>
                </a:lnTo>
                <a:lnTo>
                  <a:pt x="115" y="269"/>
                </a:lnTo>
                <a:lnTo>
                  <a:pt x="115" y="269"/>
                </a:lnTo>
                <a:lnTo>
                  <a:pt x="124" y="267"/>
                </a:lnTo>
                <a:lnTo>
                  <a:pt x="128" y="262"/>
                </a:lnTo>
                <a:lnTo>
                  <a:pt x="129" y="253"/>
                </a:lnTo>
                <a:lnTo>
                  <a:pt x="131" y="245"/>
                </a:lnTo>
                <a:lnTo>
                  <a:pt x="131" y="245"/>
                </a:lnTo>
                <a:lnTo>
                  <a:pt x="129" y="236"/>
                </a:lnTo>
                <a:lnTo>
                  <a:pt x="128" y="229"/>
                </a:lnTo>
                <a:lnTo>
                  <a:pt x="128" y="224"/>
                </a:lnTo>
                <a:lnTo>
                  <a:pt x="133" y="217"/>
                </a:lnTo>
                <a:lnTo>
                  <a:pt x="133" y="217"/>
                </a:lnTo>
                <a:lnTo>
                  <a:pt x="138" y="208"/>
                </a:lnTo>
                <a:lnTo>
                  <a:pt x="138" y="203"/>
                </a:lnTo>
                <a:lnTo>
                  <a:pt x="138" y="199"/>
                </a:lnTo>
                <a:lnTo>
                  <a:pt x="136" y="194"/>
                </a:lnTo>
                <a:lnTo>
                  <a:pt x="135" y="191"/>
                </a:lnTo>
                <a:lnTo>
                  <a:pt x="129" y="189"/>
                </a:lnTo>
                <a:lnTo>
                  <a:pt x="124" y="185"/>
                </a:lnTo>
                <a:lnTo>
                  <a:pt x="124" y="185"/>
                </a:lnTo>
                <a:lnTo>
                  <a:pt x="117" y="184"/>
                </a:lnTo>
                <a:lnTo>
                  <a:pt x="114" y="180"/>
                </a:lnTo>
                <a:lnTo>
                  <a:pt x="112" y="178"/>
                </a:lnTo>
                <a:close/>
                <a:moveTo>
                  <a:pt x="424" y="119"/>
                </a:moveTo>
                <a:lnTo>
                  <a:pt x="424" y="119"/>
                </a:lnTo>
                <a:lnTo>
                  <a:pt x="410" y="123"/>
                </a:lnTo>
                <a:lnTo>
                  <a:pt x="410" y="123"/>
                </a:lnTo>
                <a:lnTo>
                  <a:pt x="396" y="128"/>
                </a:lnTo>
                <a:lnTo>
                  <a:pt x="393" y="129"/>
                </a:lnTo>
                <a:lnTo>
                  <a:pt x="389" y="133"/>
                </a:lnTo>
                <a:lnTo>
                  <a:pt x="388" y="138"/>
                </a:lnTo>
                <a:lnTo>
                  <a:pt x="388" y="145"/>
                </a:lnTo>
                <a:lnTo>
                  <a:pt x="389" y="168"/>
                </a:lnTo>
                <a:lnTo>
                  <a:pt x="389" y="168"/>
                </a:lnTo>
                <a:lnTo>
                  <a:pt x="393" y="191"/>
                </a:lnTo>
                <a:lnTo>
                  <a:pt x="396" y="205"/>
                </a:lnTo>
                <a:lnTo>
                  <a:pt x="400" y="213"/>
                </a:lnTo>
                <a:lnTo>
                  <a:pt x="403" y="220"/>
                </a:lnTo>
                <a:lnTo>
                  <a:pt x="403" y="220"/>
                </a:lnTo>
                <a:lnTo>
                  <a:pt x="407" y="227"/>
                </a:lnTo>
                <a:lnTo>
                  <a:pt x="405" y="227"/>
                </a:lnTo>
                <a:lnTo>
                  <a:pt x="403" y="229"/>
                </a:lnTo>
                <a:lnTo>
                  <a:pt x="403" y="229"/>
                </a:lnTo>
                <a:lnTo>
                  <a:pt x="372" y="238"/>
                </a:lnTo>
                <a:lnTo>
                  <a:pt x="372" y="238"/>
                </a:lnTo>
                <a:lnTo>
                  <a:pt x="372" y="238"/>
                </a:lnTo>
                <a:lnTo>
                  <a:pt x="372" y="239"/>
                </a:lnTo>
                <a:lnTo>
                  <a:pt x="374" y="241"/>
                </a:lnTo>
                <a:lnTo>
                  <a:pt x="372" y="241"/>
                </a:lnTo>
                <a:lnTo>
                  <a:pt x="372" y="243"/>
                </a:lnTo>
                <a:lnTo>
                  <a:pt x="361" y="245"/>
                </a:lnTo>
                <a:lnTo>
                  <a:pt x="361" y="245"/>
                </a:lnTo>
                <a:lnTo>
                  <a:pt x="346" y="245"/>
                </a:lnTo>
                <a:lnTo>
                  <a:pt x="340" y="246"/>
                </a:lnTo>
                <a:lnTo>
                  <a:pt x="335" y="250"/>
                </a:lnTo>
                <a:lnTo>
                  <a:pt x="335" y="250"/>
                </a:lnTo>
                <a:lnTo>
                  <a:pt x="332" y="253"/>
                </a:lnTo>
                <a:lnTo>
                  <a:pt x="328" y="259"/>
                </a:lnTo>
                <a:lnTo>
                  <a:pt x="328" y="271"/>
                </a:lnTo>
                <a:lnTo>
                  <a:pt x="328" y="271"/>
                </a:lnTo>
                <a:lnTo>
                  <a:pt x="326" y="287"/>
                </a:lnTo>
                <a:lnTo>
                  <a:pt x="325" y="292"/>
                </a:lnTo>
                <a:lnTo>
                  <a:pt x="326" y="293"/>
                </a:lnTo>
                <a:lnTo>
                  <a:pt x="326" y="293"/>
                </a:lnTo>
                <a:lnTo>
                  <a:pt x="328" y="295"/>
                </a:lnTo>
                <a:lnTo>
                  <a:pt x="326" y="297"/>
                </a:lnTo>
                <a:lnTo>
                  <a:pt x="323" y="299"/>
                </a:lnTo>
                <a:lnTo>
                  <a:pt x="313" y="300"/>
                </a:lnTo>
                <a:lnTo>
                  <a:pt x="313" y="300"/>
                </a:lnTo>
                <a:lnTo>
                  <a:pt x="300" y="302"/>
                </a:lnTo>
                <a:lnTo>
                  <a:pt x="292" y="304"/>
                </a:lnTo>
                <a:lnTo>
                  <a:pt x="286" y="307"/>
                </a:lnTo>
                <a:lnTo>
                  <a:pt x="283" y="311"/>
                </a:lnTo>
                <a:lnTo>
                  <a:pt x="283" y="311"/>
                </a:lnTo>
                <a:lnTo>
                  <a:pt x="283" y="316"/>
                </a:lnTo>
                <a:lnTo>
                  <a:pt x="286" y="320"/>
                </a:lnTo>
                <a:lnTo>
                  <a:pt x="288" y="325"/>
                </a:lnTo>
                <a:lnTo>
                  <a:pt x="286" y="327"/>
                </a:lnTo>
                <a:lnTo>
                  <a:pt x="285" y="330"/>
                </a:lnTo>
                <a:lnTo>
                  <a:pt x="285" y="330"/>
                </a:lnTo>
                <a:lnTo>
                  <a:pt x="278" y="334"/>
                </a:lnTo>
                <a:lnTo>
                  <a:pt x="271" y="335"/>
                </a:lnTo>
                <a:lnTo>
                  <a:pt x="265" y="339"/>
                </a:lnTo>
                <a:lnTo>
                  <a:pt x="264" y="341"/>
                </a:lnTo>
                <a:lnTo>
                  <a:pt x="264" y="342"/>
                </a:lnTo>
                <a:lnTo>
                  <a:pt x="264" y="342"/>
                </a:lnTo>
                <a:lnTo>
                  <a:pt x="264" y="348"/>
                </a:lnTo>
                <a:lnTo>
                  <a:pt x="264" y="351"/>
                </a:lnTo>
                <a:lnTo>
                  <a:pt x="258" y="353"/>
                </a:lnTo>
                <a:lnTo>
                  <a:pt x="248" y="353"/>
                </a:lnTo>
                <a:lnTo>
                  <a:pt x="248" y="353"/>
                </a:lnTo>
                <a:lnTo>
                  <a:pt x="238" y="351"/>
                </a:lnTo>
                <a:lnTo>
                  <a:pt x="231" y="349"/>
                </a:lnTo>
                <a:lnTo>
                  <a:pt x="225" y="344"/>
                </a:lnTo>
                <a:lnTo>
                  <a:pt x="225" y="344"/>
                </a:lnTo>
                <a:lnTo>
                  <a:pt x="227" y="349"/>
                </a:lnTo>
                <a:lnTo>
                  <a:pt x="231" y="358"/>
                </a:lnTo>
                <a:lnTo>
                  <a:pt x="231" y="358"/>
                </a:lnTo>
                <a:lnTo>
                  <a:pt x="232" y="360"/>
                </a:lnTo>
                <a:lnTo>
                  <a:pt x="231" y="362"/>
                </a:lnTo>
                <a:lnTo>
                  <a:pt x="227" y="365"/>
                </a:lnTo>
                <a:lnTo>
                  <a:pt x="215" y="370"/>
                </a:lnTo>
                <a:lnTo>
                  <a:pt x="215" y="370"/>
                </a:lnTo>
                <a:lnTo>
                  <a:pt x="211" y="370"/>
                </a:lnTo>
                <a:lnTo>
                  <a:pt x="211" y="370"/>
                </a:lnTo>
                <a:lnTo>
                  <a:pt x="208" y="370"/>
                </a:lnTo>
                <a:lnTo>
                  <a:pt x="206" y="369"/>
                </a:lnTo>
                <a:lnTo>
                  <a:pt x="204" y="365"/>
                </a:lnTo>
                <a:lnTo>
                  <a:pt x="204" y="365"/>
                </a:lnTo>
                <a:lnTo>
                  <a:pt x="183" y="367"/>
                </a:lnTo>
                <a:lnTo>
                  <a:pt x="183" y="367"/>
                </a:lnTo>
                <a:lnTo>
                  <a:pt x="180" y="369"/>
                </a:lnTo>
                <a:lnTo>
                  <a:pt x="180" y="372"/>
                </a:lnTo>
                <a:lnTo>
                  <a:pt x="182" y="375"/>
                </a:lnTo>
                <a:lnTo>
                  <a:pt x="187" y="379"/>
                </a:lnTo>
                <a:lnTo>
                  <a:pt x="187" y="379"/>
                </a:lnTo>
                <a:lnTo>
                  <a:pt x="190" y="382"/>
                </a:lnTo>
                <a:lnTo>
                  <a:pt x="190" y="384"/>
                </a:lnTo>
                <a:lnTo>
                  <a:pt x="189" y="386"/>
                </a:lnTo>
                <a:lnTo>
                  <a:pt x="185" y="388"/>
                </a:lnTo>
                <a:lnTo>
                  <a:pt x="185" y="388"/>
                </a:lnTo>
                <a:lnTo>
                  <a:pt x="183" y="389"/>
                </a:lnTo>
                <a:lnTo>
                  <a:pt x="187" y="389"/>
                </a:lnTo>
                <a:lnTo>
                  <a:pt x="196" y="389"/>
                </a:lnTo>
                <a:lnTo>
                  <a:pt x="204" y="391"/>
                </a:lnTo>
                <a:lnTo>
                  <a:pt x="204" y="391"/>
                </a:lnTo>
                <a:lnTo>
                  <a:pt x="210" y="393"/>
                </a:lnTo>
                <a:lnTo>
                  <a:pt x="211" y="396"/>
                </a:lnTo>
                <a:lnTo>
                  <a:pt x="215" y="402"/>
                </a:lnTo>
                <a:lnTo>
                  <a:pt x="217" y="409"/>
                </a:lnTo>
                <a:lnTo>
                  <a:pt x="220" y="414"/>
                </a:lnTo>
                <a:lnTo>
                  <a:pt x="220" y="414"/>
                </a:lnTo>
                <a:lnTo>
                  <a:pt x="224" y="419"/>
                </a:lnTo>
                <a:lnTo>
                  <a:pt x="229" y="421"/>
                </a:lnTo>
                <a:lnTo>
                  <a:pt x="232" y="423"/>
                </a:lnTo>
                <a:lnTo>
                  <a:pt x="238" y="426"/>
                </a:lnTo>
                <a:lnTo>
                  <a:pt x="238" y="426"/>
                </a:lnTo>
                <a:lnTo>
                  <a:pt x="241" y="433"/>
                </a:lnTo>
                <a:lnTo>
                  <a:pt x="241" y="442"/>
                </a:lnTo>
                <a:lnTo>
                  <a:pt x="241" y="473"/>
                </a:lnTo>
                <a:lnTo>
                  <a:pt x="241" y="473"/>
                </a:lnTo>
                <a:lnTo>
                  <a:pt x="243" y="487"/>
                </a:lnTo>
                <a:lnTo>
                  <a:pt x="243" y="496"/>
                </a:lnTo>
                <a:lnTo>
                  <a:pt x="241" y="499"/>
                </a:lnTo>
                <a:lnTo>
                  <a:pt x="239" y="501"/>
                </a:lnTo>
                <a:lnTo>
                  <a:pt x="232" y="503"/>
                </a:lnTo>
                <a:lnTo>
                  <a:pt x="232" y="503"/>
                </a:lnTo>
                <a:lnTo>
                  <a:pt x="225" y="503"/>
                </a:lnTo>
                <a:lnTo>
                  <a:pt x="225" y="503"/>
                </a:lnTo>
                <a:lnTo>
                  <a:pt x="178" y="494"/>
                </a:lnTo>
                <a:lnTo>
                  <a:pt x="178" y="494"/>
                </a:lnTo>
                <a:lnTo>
                  <a:pt x="176" y="494"/>
                </a:lnTo>
                <a:lnTo>
                  <a:pt x="176" y="494"/>
                </a:lnTo>
                <a:lnTo>
                  <a:pt x="164" y="496"/>
                </a:lnTo>
                <a:lnTo>
                  <a:pt x="164" y="496"/>
                </a:lnTo>
                <a:lnTo>
                  <a:pt x="150" y="496"/>
                </a:lnTo>
                <a:lnTo>
                  <a:pt x="150" y="496"/>
                </a:lnTo>
                <a:lnTo>
                  <a:pt x="140" y="496"/>
                </a:lnTo>
                <a:lnTo>
                  <a:pt x="140" y="496"/>
                </a:lnTo>
                <a:lnTo>
                  <a:pt x="121" y="494"/>
                </a:lnTo>
                <a:lnTo>
                  <a:pt x="110" y="492"/>
                </a:lnTo>
                <a:lnTo>
                  <a:pt x="110" y="492"/>
                </a:lnTo>
                <a:lnTo>
                  <a:pt x="110" y="494"/>
                </a:lnTo>
                <a:lnTo>
                  <a:pt x="110" y="496"/>
                </a:lnTo>
                <a:lnTo>
                  <a:pt x="115" y="503"/>
                </a:lnTo>
                <a:lnTo>
                  <a:pt x="115" y="503"/>
                </a:lnTo>
                <a:lnTo>
                  <a:pt x="117" y="506"/>
                </a:lnTo>
                <a:lnTo>
                  <a:pt x="115" y="510"/>
                </a:lnTo>
                <a:lnTo>
                  <a:pt x="114" y="515"/>
                </a:lnTo>
                <a:lnTo>
                  <a:pt x="114" y="520"/>
                </a:lnTo>
                <a:lnTo>
                  <a:pt x="114" y="520"/>
                </a:lnTo>
                <a:lnTo>
                  <a:pt x="115" y="527"/>
                </a:lnTo>
                <a:lnTo>
                  <a:pt x="115" y="538"/>
                </a:lnTo>
                <a:lnTo>
                  <a:pt x="114" y="548"/>
                </a:lnTo>
                <a:lnTo>
                  <a:pt x="115" y="557"/>
                </a:lnTo>
                <a:lnTo>
                  <a:pt x="115" y="557"/>
                </a:lnTo>
                <a:lnTo>
                  <a:pt x="117" y="566"/>
                </a:lnTo>
                <a:lnTo>
                  <a:pt x="115" y="573"/>
                </a:lnTo>
                <a:lnTo>
                  <a:pt x="110" y="595"/>
                </a:lnTo>
                <a:lnTo>
                  <a:pt x="110" y="595"/>
                </a:lnTo>
                <a:lnTo>
                  <a:pt x="108" y="608"/>
                </a:lnTo>
                <a:lnTo>
                  <a:pt x="110" y="613"/>
                </a:lnTo>
                <a:lnTo>
                  <a:pt x="112" y="616"/>
                </a:lnTo>
                <a:lnTo>
                  <a:pt x="114" y="616"/>
                </a:lnTo>
                <a:lnTo>
                  <a:pt x="114" y="616"/>
                </a:lnTo>
                <a:lnTo>
                  <a:pt x="115" y="616"/>
                </a:lnTo>
                <a:lnTo>
                  <a:pt x="115" y="616"/>
                </a:lnTo>
                <a:lnTo>
                  <a:pt x="117" y="616"/>
                </a:lnTo>
                <a:lnTo>
                  <a:pt x="117" y="620"/>
                </a:lnTo>
                <a:lnTo>
                  <a:pt x="114" y="632"/>
                </a:lnTo>
                <a:lnTo>
                  <a:pt x="114" y="632"/>
                </a:lnTo>
                <a:lnTo>
                  <a:pt x="110" y="646"/>
                </a:lnTo>
                <a:lnTo>
                  <a:pt x="108" y="653"/>
                </a:lnTo>
                <a:lnTo>
                  <a:pt x="108" y="653"/>
                </a:lnTo>
                <a:lnTo>
                  <a:pt x="108" y="653"/>
                </a:lnTo>
                <a:lnTo>
                  <a:pt x="108" y="653"/>
                </a:lnTo>
                <a:lnTo>
                  <a:pt x="115" y="651"/>
                </a:lnTo>
                <a:lnTo>
                  <a:pt x="124" y="649"/>
                </a:lnTo>
                <a:lnTo>
                  <a:pt x="136" y="649"/>
                </a:lnTo>
                <a:lnTo>
                  <a:pt x="136" y="649"/>
                </a:lnTo>
                <a:lnTo>
                  <a:pt x="150" y="649"/>
                </a:lnTo>
                <a:lnTo>
                  <a:pt x="150" y="649"/>
                </a:lnTo>
                <a:lnTo>
                  <a:pt x="156" y="649"/>
                </a:lnTo>
                <a:lnTo>
                  <a:pt x="157" y="651"/>
                </a:lnTo>
                <a:lnTo>
                  <a:pt x="157" y="655"/>
                </a:lnTo>
                <a:lnTo>
                  <a:pt x="157" y="660"/>
                </a:lnTo>
                <a:lnTo>
                  <a:pt x="157" y="660"/>
                </a:lnTo>
                <a:lnTo>
                  <a:pt x="156" y="667"/>
                </a:lnTo>
                <a:lnTo>
                  <a:pt x="157" y="667"/>
                </a:lnTo>
                <a:lnTo>
                  <a:pt x="159" y="669"/>
                </a:lnTo>
                <a:lnTo>
                  <a:pt x="159" y="669"/>
                </a:lnTo>
                <a:lnTo>
                  <a:pt x="171" y="665"/>
                </a:lnTo>
                <a:lnTo>
                  <a:pt x="171" y="665"/>
                </a:lnTo>
                <a:lnTo>
                  <a:pt x="176" y="663"/>
                </a:lnTo>
                <a:lnTo>
                  <a:pt x="180" y="660"/>
                </a:lnTo>
                <a:lnTo>
                  <a:pt x="183" y="658"/>
                </a:lnTo>
                <a:lnTo>
                  <a:pt x="189" y="658"/>
                </a:lnTo>
                <a:lnTo>
                  <a:pt x="189" y="658"/>
                </a:lnTo>
                <a:lnTo>
                  <a:pt x="196" y="658"/>
                </a:lnTo>
                <a:lnTo>
                  <a:pt x="196" y="658"/>
                </a:lnTo>
                <a:lnTo>
                  <a:pt x="201" y="658"/>
                </a:lnTo>
                <a:lnTo>
                  <a:pt x="201" y="658"/>
                </a:lnTo>
                <a:lnTo>
                  <a:pt x="211" y="656"/>
                </a:lnTo>
                <a:lnTo>
                  <a:pt x="218" y="655"/>
                </a:lnTo>
                <a:lnTo>
                  <a:pt x="225" y="649"/>
                </a:lnTo>
                <a:lnTo>
                  <a:pt x="231" y="644"/>
                </a:lnTo>
                <a:lnTo>
                  <a:pt x="231" y="644"/>
                </a:lnTo>
                <a:lnTo>
                  <a:pt x="234" y="641"/>
                </a:lnTo>
                <a:lnTo>
                  <a:pt x="234" y="641"/>
                </a:lnTo>
                <a:lnTo>
                  <a:pt x="236" y="641"/>
                </a:lnTo>
                <a:lnTo>
                  <a:pt x="236" y="641"/>
                </a:lnTo>
                <a:lnTo>
                  <a:pt x="238" y="641"/>
                </a:lnTo>
                <a:lnTo>
                  <a:pt x="238" y="641"/>
                </a:lnTo>
                <a:lnTo>
                  <a:pt x="239" y="639"/>
                </a:lnTo>
                <a:lnTo>
                  <a:pt x="244" y="635"/>
                </a:lnTo>
                <a:lnTo>
                  <a:pt x="244" y="635"/>
                </a:lnTo>
                <a:lnTo>
                  <a:pt x="251" y="628"/>
                </a:lnTo>
                <a:lnTo>
                  <a:pt x="255" y="621"/>
                </a:lnTo>
                <a:lnTo>
                  <a:pt x="257" y="609"/>
                </a:lnTo>
                <a:lnTo>
                  <a:pt x="257" y="609"/>
                </a:lnTo>
                <a:lnTo>
                  <a:pt x="257" y="606"/>
                </a:lnTo>
                <a:lnTo>
                  <a:pt x="257" y="606"/>
                </a:lnTo>
                <a:lnTo>
                  <a:pt x="253" y="604"/>
                </a:lnTo>
                <a:lnTo>
                  <a:pt x="253" y="602"/>
                </a:lnTo>
                <a:lnTo>
                  <a:pt x="253" y="599"/>
                </a:lnTo>
                <a:lnTo>
                  <a:pt x="258" y="587"/>
                </a:lnTo>
                <a:lnTo>
                  <a:pt x="258" y="587"/>
                </a:lnTo>
                <a:lnTo>
                  <a:pt x="267" y="569"/>
                </a:lnTo>
                <a:lnTo>
                  <a:pt x="276" y="559"/>
                </a:lnTo>
                <a:lnTo>
                  <a:pt x="283" y="550"/>
                </a:lnTo>
                <a:lnTo>
                  <a:pt x="288" y="545"/>
                </a:lnTo>
                <a:lnTo>
                  <a:pt x="288" y="545"/>
                </a:lnTo>
                <a:lnTo>
                  <a:pt x="295" y="543"/>
                </a:lnTo>
                <a:lnTo>
                  <a:pt x="302" y="543"/>
                </a:lnTo>
                <a:lnTo>
                  <a:pt x="306" y="541"/>
                </a:lnTo>
                <a:lnTo>
                  <a:pt x="307" y="539"/>
                </a:lnTo>
                <a:lnTo>
                  <a:pt x="309" y="538"/>
                </a:lnTo>
                <a:lnTo>
                  <a:pt x="309" y="533"/>
                </a:lnTo>
                <a:lnTo>
                  <a:pt x="309" y="533"/>
                </a:lnTo>
                <a:lnTo>
                  <a:pt x="309" y="522"/>
                </a:lnTo>
                <a:lnTo>
                  <a:pt x="311" y="513"/>
                </a:lnTo>
                <a:lnTo>
                  <a:pt x="314" y="506"/>
                </a:lnTo>
                <a:lnTo>
                  <a:pt x="320" y="501"/>
                </a:lnTo>
                <a:lnTo>
                  <a:pt x="320" y="501"/>
                </a:lnTo>
                <a:lnTo>
                  <a:pt x="326" y="496"/>
                </a:lnTo>
                <a:lnTo>
                  <a:pt x="333" y="494"/>
                </a:lnTo>
                <a:lnTo>
                  <a:pt x="333" y="494"/>
                </a:lnTo>
                <a:lnTo>
                  <a:pt x="339" y="496"/>
                </a:lnTo>
                <a:lnTo>
                  <a:pt x="347" y="501"/>
                </a:lnTo>
                <a:lnTo>
                  <a:pt x="347" y="501"/>
                </a:lnTo>
                <a:lnTo>
                  <a:pt x="353" y="503"/>
                </a:lnTo>
                <a:lnTo>
                  <a:pt x="356" y="505"/>
                </a:lnTo>
                <a:lnTo>
                  <a:pt x="356" y="505"/>
                </a:lnTo>
                <a:lnTo>
                  <a:pt x="360" y="503"/>
                </a:lnTo>
                <a:lnTo>
                  <a:pt x="361" y="501"/>
                </a:lnTo>
                <a:lnTo>
                  <a:pt x="368" y="492"/>
                </a:lnTo>
                <a:lnTo>
                  <a:pt x="368" y="492"/>
                </a:lnTo>
                <a:lnTo>
                  <a:pt x="377" y="485"/>
                </a:lnTo>
                <a:lnTo>
                  <a:pt x="384" y="478"/>
                </a:lnTo>
                <a:lnTo>
                  <a:pt x="393" y="475"/>
                </a:lnTo>
                <a:lnTo>
                  <a:pt x="400" y="473"/>
                </a:lnTo>
                <a:lnTo>
                  <a:pt x="400" y="473"/>
                </a:lnTo>
                <a:lnTo>
                  <a:pt x="407" y="475"/>
                </a:lnTo>
                <a:lnTo>
                  <a:pt x="414" y="478"/>
                </a:lnTo>
                <a:lnTo>
                  <a:pt x="417" y="484"/>
                </a:lnTo>
                <a:lnTo>
                  <a:pt x="422" y="491"/>
                </a:lnTo>
                <a:lnTo>
                  <a:pt x="422" y="491"/>
                </a:lnTo>
                <a:lnTo>
                  <a:pt x="424" y="496"/>
                </a:lnTo>
                <a:lnTo>
                  <a:pt x="426" y="503"/>
                </a:lnTo>
                <a:lnTo>
                  <a:pt x="428" y="510"/>
                </a:lnTo>
                <a:lnTo>
                  <a:pt x="433" y="517"/>
                </a:lnTo>
                <a:lnTo>
                  <a:pt x="433" y="517"/>
                </a:lnTo>
                <a:lnTo>
                  <a:pt x="447" y="531"/>
                </a:lnTo>
                <a:lnTo>
                  <a:pt x="456" y="538"/>
                </a:lnTo>
                <a:lnTo>
                  <a:pt x="456" y="538"/>
                </a:lnTo>
                <a:lnTo>
                  <a:pt x="457" y="539"/>
                </a:lnTo>
                <a:lnTo>
                  <a:pt x="459" y="543"/>
                </a:lnTo>
                <a:lnTo>
                  <a:pt x="463" y="546"/>
                </a:lnTo>
                <a:lnTo>
                  <a:pt x="466" y="550"/>
                </a:lnTo>
                <a:lnTo>
                  <a:pt x="466" y="550"/>
                </a:lnTo>
                <a:lnTo>
                  <a:pt x="478" y="553"/>
                </a:lnTo>
                <a:lnTo>
                  <a:pt x="482" y="555"/>
                </a:lnTo>
                <a:lnTo>
                  <a:pt x="487" y="559"/>
                </a:lnTo>
                <a:lnTo>
                  <a:pt x="487" y="559"/>
                </a:lnTo>
                <a:lnTo>
                  <a:pt x="499" y="573"/>
                </a:lnTo>
                <a:lnTo>
                  <a:pt x="499" y="573"/>
                </a:lnTo>
                <a:lnTo>
                  <a:pt x="506" y="578"/>
                </a:lnTo>
                <a:lnTo>
                  <a:pt x="510" y="581"/>
                </a:lnTo>
                <a:lnTo>
                  <a:pt x="513" y="588"/>
                </a:lnTo>
                <a:lnTo>
                  <a:pt x="513" y="588"/>
                </a:lnTo>
                <a:lnTo>
                  <a:pt x="520" y="601"/>
                </a:lnTo>
                <a:lnTo>
                  <a:pt x="520" y="604"/>
                </a:lnTo>
                <a:lnTo>
                  <a:pt x="518" y="609"/>
                </a:lnTo>
                <a:lnTo>
                  <a:pt x="518" y="609"/>
                </a:lnTo>
                <a:lnTo>
                  <a:pt x="513" y="618"/>
                </a:lnTo>
                <a:lnTo>
                  <a:pt x="508" y="623"/>
                </a:lnTo>
                <a:lnTo>
                  <a:pt x="508" y="623"/>
                </a:lnTo>
                <a:lnTo>
                  <a:pt x="501" y="628"/>
                </a:lnTo>
                <a:lnTo>
                  <a:pt x="483" y="632"/>
                </a:lnTo>
                <a:lnTo>
                  <a:pt x="483" y="632"/>
                </a:lnTo>
                <a:lnTo>
                  <a:pt x="464" y="634"/>
                </a:lnTo>
                <a:lnTo>
                  <a:pt x="461" y="637"/>
                </a:lnTo>
                <a:lnTo>
                  <a:pt x="463" y="639"/>
                </a:lnTo>
                <a:lnTo>
                  <a:pt x="463" y="639"/>
                </a:lnTo>
                <a:lnTo>
                  <a:pt x="468" y="641"/>
                </a:lnTo>
                <a:lnTo>
                  <a:pt x="473" y="642"/>
                </a:lnTo>
                <a:lnTo>
                  <a:pt x="478" y="644"/>
                </a:lnTo>
                <a:lnTo>
                  <a:pt x="483" y="648"/>
                </a:lnTo>
                <a:lnTo>
                  <a:pt x="483" y="648"/>
                </a:lnTo>
                <a:lnTo>
                  <a:pt x="489" y="651"/>
                </a:lnTo>
                <a:lnTo>
                  <a:pt x="490" y="656"/>
                </a:lnTo>
                <a:lnTo>
                  <a:pt x="494" y="660"/>
                </a:lnTo>
                <a:lnTo>
                  <a:pt x="499" y="662"/>
                </a:lnTo>
                <a:lnTo>
                  <a:pt x="499" y="662"/>
                </a:lnTo>
                <a:lnTo>
                  <a:pt x="503" y="662"/>
                </a:lnTo>
                <a:lnTo>
                  <a:pt x="503" y="662"/>
                </a:lnTo>
                <a:lnTo>
                  <a:pt x="504" y="662"/>
                </a:lnTo>
                <a:lnTo>
                  <a:pt x="506" y="660"/>
                </a:lnTo>
                <a:lnTo>
                  <a:pt x="504" y="653"/>
                </a:lnTo>
                <a:lnTo>
                  <a:pt x="504" y="653"/>
                </a:lnTo>
                <a:lnTo>
                  <a:pt x="501" y="644"/>
                </a:lnTo>
                <a:lnTo>
                  <a:pt x="501" y="641"/>
                </a:lnTo>
                <a:lnTo>
                  <a:pt x="503" y="635"/>
                </a:lnTo>
                <a:lnTo>
                  <a:pt x="503" y="635"/>
                </a:lnTo>
                <a:lnTo>
                  <a:pt x="506" y="628"/>
                </a:lnTo>
                <a:lnTo>
                  <a:pt x="508" y="627"/>
                </a:lnTo>
                <a:lnTo>
                  <a:pt x="510" y="627"/>
                </a:lnTo>
                <a:lnTo>
                  <a:pt x="510" y="627"/>
                </a:lnTo>
                <a:lnTo>
                  <a:pt x="511" y="627"/>
                </a:lnTo>
                <a:lnTo>
                  <a:pt x="511" y="628"/>
                </a:lnTo>
                <a:lnTo>
                  <a:pt x="511" y="630"/>
                </a:lnTo>
                <a:lnTo>
                  <a:pt x="513" y="630"/>
                </a:lnTo>
                <a:lnTo>
                  <a:pt x="513" y="630"/>
                </a:lnTo>
                <a:lnTo>
                  <a:pt x="515" y="630"/>
                </a:lnTo>
                <a:lnTo>
                  <a:pt x="515" y="630"/>
                </a:lnTo>
                <a:lnTo>
                  <a:pt x="518" y="627"/>
                </a:lnTo>
                <a:lnTo>
                  <a:pt x="520" y="623"/>
                </a:lnTo>
                <a:lnTo>
                  <a:pt x="525" y="615"/>
                </a:lnTo>
                <a:lnTo>
                  <a:pt x="525" y="615"/>
                </a:lnTo>
                <a:lnTo>
                  <a:pt x="529" y="611"/>
                </a:lnTo>
                <a:lnTo>
                  <a:pt x="532" y="611"/>
                </a:lnTo>
                <a:lnTo>
                  <a:pt x="536" y="609"/>
                </a:lnTo>
                <a:lnTo>
                  <a:pt x="536" y="606"/>
                </a:lnTo>
                <a:lnTo>
                  <a:pt x="536" y="606"/>
                </a:lnTo>
                <a:lnTo>
                  <a:pt x="536" y="601"/>
                </a:lnTo>
                <a:lnTo>
                  <a:pt x="534" y="595"/>
                </a:lnTo>
                <a:lnTo>
                  <a:pt x="532" y="588"/>
                </a:lnTo>
                <a:lnTo>
                  <a:pt x="534" y="581"/>
                </a:lnTo>
                <a:lnTo>
                  <a:pt x="534" y="581"/>
                </a:lnTo>
                <a:lnTo>
                  <a:pt x="536" y="576"/>
                </a:lnTo>
                <a:lnTo>
                  <a:pt x="538" y="573"/>
                </a:lnTo>
                <a:lnTo>
                  <a:pt x="539" y="573"/>
                </a:lnTo>
                <a:lnTo>
                  <a:pt x="539" y="573"/>
                </a:lnTo>
                <a:lnTo>
                  <a:pt x="543" y="574"/>
                </a:lnTo>
                <a:lnTo>
                  <a:pt x="550" y="580"/>
                </a:lnTo>
                <a:lnTo>
                  <a:pt x="550" y="580"/>
                </a:lnTo>
                <a:lnTo>
                  <a:pt x="557" y="585"/>
                </a:lnTo>
                <a:lnTo>
                  <a:pt x="557" y="585"/>
                </a:lnTo>
                <a:lnTo>
                  <a:pt x="557" y="583"/>
                </a:lnTo>
                <a:lnTo>
                  <a:pt x="555" y="580"/>
                </a:lnTo>
                <a:lnTo>
                  <a:pt x="552" y="571"/>
                </a:lnTo>
                <a:lnTo>
                  <a:pt x="552" y="571"/>
                </a:lnTo>
                <a:lnTo>
                  <a:pt x="548" y="567"/>
                </a:lnTo>
                <a:lnTo>
                  <a:pt x="543" y="562"/>
                </a:lnTo>
                <a:lnTo>
                  <a:pt x="529" y="553"/>
                </a:lnTo>
                <a:lnTo>
                  <a:pt x="529" y="553"/>
                </a:lnTo>
                <a:lnTo>
                  <a:pt x="518" y="546"/>
                </a:lnTo>
                <a:lnTo>
                  <a:pt x="515" y="543"/>
                </a:lnTo>
                <a:lnTo>
                  <a:pt x="515" y="543"/>
                </a:lnTo>
                <a:lnTo>
                  <a:pt x="515" y="541"/>
                </a:lnTo>
                <a:lnTo>
                  <a:pt x="518" y="539"/>
                </a:lnTo>
                <a:lnTo>
                  <a:pt x="520" y="539"/>
                </a:lnTo>
                <a:lnTo>
                  <a:pt x="520" y="538"/>
                </a:lnTo>
                <a:lnTo>
                  <a:pt x="520" y="538"/>
                </a:lnTo>
                <a:lnTo>
                  <a:pt x="520" y="538"/>
                </a:lnTo>
                <a:lnTo>
                  <a:pt x="518" y="536"/>
                </a:lnTo>
                <a:lnTo>
                  <a:pt x="518" y="536"/>
                </a:lnTo>
                <a:lnTo>
                  <a:pt x="517" y="536"/>
                </a:lnTo>
                <a:lnTo>
                  <a:pt x="517" y="536"/>
                </a:lnTo>
                <a:lnTo>
                  <a:pt x="515" y="536"/>
                </a:lnTo>
                <a:lnTo>
                  <a:pt x="515" y="536"/>
                </a:lnTo>
                <a:lnTo>
                  <a:pt x="508" y="534"/>
                </a:lnTo>
                <a:lnTo>
                  <a:pt x="508" y="534"/>
                </a:lnTo>
                <a:lnTo>
                  <a:pt x="501" y="533"/>
                </a:lnTo>
                <a:lnTo>
                  <a:pt x="496" y="529"/>
                </a:lnTo>
                <a:lnTo>
                  <a:pt x="489" y="522"/>
                </a:lnTo>
                <a:lnTo>
                  <a:pt x="489" y="522"/>
                </a:lnTo>
                <a:lnTo>
                  <a:pt x="483" y="515"/>
                </a:lnTo>
                <a:lnTo>
                  <a:pt x="478" y="503"/>
                </a:lnTo>
                <a:lnTo>
                  <a:pt x="478" y="503"/>
                </a:lnTo>
                <a:lnTo>
                  <a:pt x="475" y="491"/>
                </a:lnTo>
                <a:lnTo>
                  <a:pt x="471" y="487"/>
                </a:lnTo>
                <a:lnTo>
                  <a:pt x="466" y="484"/>
                </a:lnTo>
                <a:lnTo>
                  <a:pt x="466" y="484"/>
                </a:lnTo>
                <a:lnTo>
                  <a:pt x="459" y="480"/>
                </a:lnTo>
                <a:lnTo>
                  <a:pt x="457" y="478"/>
                </a:lnTo>
                <a:lnTo>
                  <a:pt x="457" y="475"/>
                </a:lnTo>
                <a:lnTo>
                  <a:pt x="457" y="471"/>
                </a:lnTo>
                <a:lnTo>
                  <a:pt x="457" y="471"/>
                </a:lnTo>
                <a:lnTo>
                  <a:pt x="459" y="464"/>
                </a:lnTo>
                <a:lnTo>
                  <a:pt x="457" y="461"/>
                </a:lnTo>
                <a:lnTo>
                  <a:pt x="456" y="454"/>
                </a:lnTo>
                <a:lnTo>
                  <a:pt x="456" y="454"/>
                </a:lnTo>
                <a:lnTo>
                  <a:pt x="456" y="452"/>
                </a:lnTo>
                <a:lnTo>
                  <a:pt x="457" y="451"/>
                </a:lnTo>
                <a:lnTo>
                  <a:pt x="466" y="445"/>
                </a:lnTo>
                <a:lnTo>
                  <a:pt x="466" y="445"/>
                </a:lnTo>
                <a:lnTo>
                  <a:pt x="473" y="442"/>
                </a:lnTo>
                <a:lnTo>
                  <a:pt x="473" y="442"/>
                </a:lnTo>
                <a:lnTo>
                  <a:pt x="477" y="444"/>
                </a:lnTo>
                <a:lnTo>
                  <a:pt x="483" y="451"/>
                </a:lnTo>
                <a:lnTo>
                  <a:pt x="483" y="451"/>
                </a:lnTo>
                <a:lnTo>
                  <a:pt x="490" y="457"/>
                </a:lnTo>
                <a:lnTo>
                  <a:pt x="496" y="466"/>
                </a:lnTo>
                <a:lnTo>
                  <a:pt x="506" y="485"/>
                </a:lnTo>
                <a:lnTo>
                  <a:pt x="506" y="485"/>
                </a:lnTo>
                <a:lnTo>
                  <a:pt x="510" y="492"/>
                </a:lnTo>
                <a:lnTo>
                  <a:pt x="515" y="496"/>
                </a:lnTo>
                <a:lnTo>
                  <a:pt x="522" y="498"/>
                </a:lnTo>
                <a:lnTo>
                  <a:pt x="532" y="501"/>
                </a:lnTo>
                <a:lnTo>
                  <a:pt x="532" y="501"/>
                </a:lnTo>
                <a:lnTo>
                  <a:pt x="545" y="510"/>
                </a:lnTo>
                <a:lnTo>
                  <a:pt x="555" y="519"/>
                </a:lnTo>
                <a:lnTo>
                  <a:pt x="565" y="527"/>
                </a:lnTo>
                <a:lnTo>
                  <a:pt x="572" y="534"/>
                </a:lnTo>
                <a:lnTo>
                  <a:pt x="572" y="534"/>
                </a:lnTo>
                <a:lnTo>
                  <a:pt x="574" y="539"/>
                </a:lnTo>
                <a:lnTo>
                  <a:pt x="574" y="546"/>
                </a:lnTo>
                <a:lnTo>
                  <a:pt x="572" y="562"/>
                </a:lnTo>
                <a:lnTo>
                  <a:pt x="572" y="562"/>
                </a:lnTo>
                <a:lnTo>
                  <a:pt x="571" y="567"/>
                </a:lnTo>
                <a:lnTo>
                  <a:pt x="571" y="571"/>
                </a:lnTo>
                <a:lnTo>
                  <a:pt x="578" y="578"/>
                </a:lnTo>
                <a:lnTo>
                  <a:pt x="578" y="578"/>
                </a:lnTo>
                <a:lnTo>
                  <a:pt x="585" y="588"/>
                </a:lnTo>
                <a:lnTo>
                  <a:pt x="590" y="601"/>
                </a:lnTo>
                <a:lnTo>
                  <a:pt x="590" y="601"/>
                </a:lnTo>
                <a:lnTo>
                  <a:pt x="593" y="609"/>
                </a:lnTo>
                <a:lnTo>
                  <a:pt x="595" y="613"/>
                </a:lnTo>
                <a:lnTo>
                  <a:pt x="600" y="616"/>
                </a:lnTo>
                <a:lnTo>
                  <a:pt x="600" y="616"/>
                </a:lnTo>
                <a:lnTo>
                  <a:pt x="604" y="620"/>
                </a:lnTo>
                <a:lnTo>
                  <a:pt x="606" y="621"/>
                </a:lnTo>
                <a:lnTo>
                  <a:pt x="602" y="632"/>
                </a:lnTo>
                <a:lnTo>
                  <a:pt x="602" y="632"/>
                </a:lnTo>
                <a:lnTo>
                  <a:pt x="602" y="637"/>
                </a:lnTo>
                <a:lnTo>
                  <a:pt x="604" y="644"/>
                </a:lnTo>
                <a:lnTo>
                  <a:pt x="607" y="651"/>
                </a:lnTo>
                <a:lnTo>
                  <a:pt x="607" y="651"/>
                </a:lnTo>
                <a:lnTo>
                  <a:pt x="609" y="653"/>
                </a:lnTo>
                <a:lnTo>
                  <a:pt x="609" y="653"/>
                </a:lnTo>
                <a:lnTo>
                  <a:pt x="609" y="653"/>
                </a:lnTo>
                <a:lnTo>
                  <a:pt x="609" y="653"/>
                </a:lnTo>
                <a:lnTo>
                  <a:pt x="611" y="653"/>
                </a:lnTo>
                <a:lnTo>
                  <a:pt x="611" y="653"/>
                </a:lnTo>
                <a:lnTo>
                  <a:pt x="614" y="653"/>
                </a:lnTo>
                <a:lnTo>
                  <a:pt x="616" y="656"/>
                </a:lnTo>
                <a:lnTo>
                  <a:pt x="616" y="656"/>
                </a:lnTo>
                <a:lnTo>
                  <a:pt x="621" y="662"/>
                </a:lnTo>
                <a:lnTo>
                  <a:pt x="625" y="662"/>
                </a:lnTo>
                <a:lnTo>
                  <a:pt x="625" y="662"/>
                </a:lnTo>
                <a:lnTo>
                  <a:pt x="625" y="662"/>
                </a:lnTo>
                <a:lnTo>
                  <a:pt x="625" y="662"/>
                </a:lnTo>
                <a:lnTo>
                  <a:pt x="627" y="662"/>
                </a:lnTo>
                <a:lnTo>
                  <a:pt x="627" y="662"/>
                </a:lnTo>
                <a:lnTo>
                  <a:pt x="627" y="662"/>
                </a:lnTo>
                <a:lnTo>
                  <a:pt x="627" y="662"/>
                </a:lnTo>
                <a:lnTo>
                  <a:pt x="628" y="662"/>
                </a:lnTo>
                <a:lnTo>
                  <a:pt x="628" y="662"/>
                </a:lnTo>
                <a:lnTo>
                  <a:pt x="628" y="660"/>
                </a:lnTo>
                <a:lnTo>
                  <a:pt x="630" y="653"/>
                </a:lnTo>
                <a:lnTo>
                  <a:pt x="630" y="653"/>
                </a:lnTo>
                <a:lnTo>
                  <a:pt x="634" y="641"/>
                </a:lnTo>
                <a:lnTo>
                  <a:pt x="635" y="635"/>
                </a:lnTo>
                <a:lnTo>
                  <a:pt x="637" y="634"/>
                </a:lnTo>
                <a:lnTo>
                  <a:pt x="637" y="634"/>
                </a:lnTo>
                <a:lnTo>
                  <a:pt x="639" y="634"/>
                </a:lnTo>
                <a:lnTo>
                  <a:pt x="641" y="632"/>
                </a:lnTo>
                <a:lnTo>
                  <a:pt x="642" y="628"/>
                </a:lnTo>
                <a:lnTo>
                  <a:pt x="639" y="623"/>
                </a:lnTo>
                <a:lnTo>
                  <a:pt x="639" y="623"/>
                </a:lnTo>
                <a:lnTo>
                  <a:pt x="637" y="620"/>
                </a:lnTo>
                <a:lnTo>
                  <a:pt x="635" y="618"/>
                </a:lnTo>
                <a:lnTo>
                  <a:pt x="630" y="615"/>
                </a:lnTo>
                <a:lnTo>
                  <a:pt x="628" y="615"/>
                </a:lnTo>
                <a:lnTo>
                  <a:pt x="627" y="611"/>
                </a:lnTo>
                <a:lnTo>
                  <a:pt x="627" y="608"/>
                </a:lnTo>
                <a:lnTo>
                  <a:pt x="627" y="602"/>
                </a:lnTo>
                <a:lnTo>
                  <a:pt x="627" y="602"/>
                </a:lnTo>
                <a:lnTo>
                  <a:pt x="627" y="592"/>
                </a:lnTo>
                <a:lnTo>
                  <a:pt x="625" y="585"/>
                </a:lnTo>
                <a:lnTo>
                  <a:pt x="621" y="581"/>
                </a:lnTo>
                <a:lnTo>
                  <a:pt x="620" y="576"/>
                </a:lnTo>
                <a:lnTo>
                  <a:pt x="620" y="576"/>
                </a:lnTo>
                <a:lnTo>
                  <a:pt x="620" y="571"/>
                </a:lnTo>
                <a:lnTo>
                  <a:pt x="620" y="567"/>
                </a:lnTo>
                <a:lnTo>
                  <a:pt x="621" y="564"/>
                </a:lnTo>
                <a:lnTo>
                  <a:pt x="627" y="560"/>
                </a:lnTo>
                <a:lnTo>
                  <a:pt x="627" y="560"/>
                </a:lnTo>
                <a:lnTo>
                  <a:pt x="637" y="555"/>
                </a:lnTo>
                <a:lnTo>
                  <a:pt x="642" y="555"/>
                </a:lnTo>
                <a:lnTo>
                  <a:pt x="642" y="555"/>
                </a:lnTo>
                <a:lnTo>
                  <a:pt x="644" y="555"/>
                </a:lnTo>
                <a:lnTo>
                  <a:pt x="644" y="555"/>
                </a:lnTo>
                <a:lnTo>
                  <a:pt x="647" y="557"/>
                </a:lnTo>
                <a:lnTo>
                  <a:pt x="658" y="559"/>
                </a:lnTo>
                <a:lnTo>
                  <a:pt x="658" y="559"/>
                </a:lnTo>
                <a:lnTo>
                  <a:pt x="674" y="562"/>
                </a:lnTo>
                <a:lnTo>
                  <a:pt x="681" y="564"/>
                </a:lnTo>
                <a:lnTo>
                  <a:pt x="684" y="566"/>
                </a:lnTo>
                <a:lnTo>
                  <a:pt x="684" y="566"/>
                </a:lnTo>
                <a:lnTo>
                  <a:pt x="684" y="571"/>
                </a:lnTo>
                <a:lnTo>
                  <a:pt x="686" y="573"/>
                </a:lnTo>
                <a:lnTo>
                  <a:pt x="686" y="574"/>
                </a:lnTo>
                <a:lnTo>
                  <a:pt x="686" y="574"/>
                </a:lnTo>
                <a:lnTo>
                  <a:pt x="688" y="574"/>
                </a:lnTo>
                <a:lnTo>
                  <a:pt x="688" y="574"/>
                </a:lnTo>
                <a:lnTo>
                  <a:pt x="691" y="569"/>
                </a:lnTo>
                <a:lnTo>
                  <a:pt x="698" y="562"/>
                </a:lnTo>
                <a:lnTo>
                  <a:pt x="698" y="562"/>
                </a:lnTo>
                <a:lnTo>
                  <a:pt x="703" y="557"/>
                </a:lnTo>
                <a:lnTo>
                  <a:pt x="710" y="555"/>
                </a:lnTo>
                <a:lnTo>
                  <a:pt x="710" y="555"/>
                </a:lnTo>
                <a:lnTo>
                  <a:pt x="714" y="557"/>
                </a:lnTo>
                <a:lnTo>
                  <a:pt x="714" y="557"/>
                </a:lnTo>
                <a:lnTo>
                  <a:pt x="723" y="557"/>
                </a:lnTo>
                <a:lnTo>
                  <a:pt x="723" y="557"/>
                </a:lnTo>
                <a:lnTo>
                  <a:pt x="724" y="557"/>
                </a:lnTo>
                <a:lnTo>
                  <a:pt x="724" y="553"/>
                </a:lnTo>
                <a:lnTo>
                  <a:pt x="724" y="553"/>
                </a:lnTo>
                <a:lnTo>
                  <a:pt x="726" y="552"/>
                </a:lnTo>
                <a:lnTo>
                  <a:pt x="724" y="550"/>
                </a:lnTo>
                <a:lnTo>
                  <a:pt x="721" y="548"/>
                </a:lnTo>
                <a:lnTo>
                  <a:pt x="717" y="545"/>
                </a:lnTo>
                <a:lnTo>
                  <a:pt x="717" y="545"/>
                </a:lnTo>
                <a:lnTo>
                  <a:pt x="709" y="536"/>
                </a:lnTo>
                <a:lnTo>
                  <a:pt x="707" y="533"/>
                </a:lnTo>
                <a:lnTo>
                  <a:pt x="707" y="527"/>
                </a:lnTo>
                <a:lnTo>
                  <a:pt x="707" y="527"/>
                </a:lnTo>
                <a:lnTo>
                  <a:pt x="705" y="519"/>
                </a:lnTo>
                <a:lnTo>
                  <a:pt x="707" y="513"/>
                </a:lnTo>
                <a:lnTo>
                  <a:pt x="707" y="513"/>
                </a:lnTo>
                <a:lnTo>
                  <a:pt x="707" y="510"/>
                </a:lnTo>
                <a:lnTo>
                  <a:pt x="709" y="508"/>
                </a:lnTo>
                <a:lnTo>
                  <a:pt x="712" y="503"/>
                </a:lnTo>
                <a:lnTo>
                  <a:pt x="712" y="503"/>
                </a:lnTo>
                <a:lnTo>
                  <a:pt x="717" y="498"/>
                </a:lnTo>
                <a:lnTo>
                  <a:pt x="719" y="496"/>
                </a:lnTo>
                <a:lnTo>
                  <a:pt x="719" y="492"/>
                </a:lnTo>
                <a:lnTo>
                  <a:pt x="719" y="492"/>
                </a:lnTo>
                <a:lnTo>
                  <a:pt x="721" y="485"/>
                </a:lnTo>
                <a:lnTo>
                  <a:pt x="723" y="478"/>
                </a:lnTo>
                <a:lnTo>
                  <a:pt x="723" y="478"/>
                </a:lnTo>
                <a:lnTo>
                  <a:pt x="723" y="473"/>
                </a:lnTo>
                <a:lnTo>
                  <a:pt x="723" y="471"/>
                </a:lnTo>
                <a:lnTo>
                  <a:pt x="724" y="470"/>
                </a:lnTo>
                <a:lnTo>
                  <a:pt x="724" y="470"/>
                </a:lnTo>
                <a:lnTo>
                  <a:pt x="729" y="468"/>
                </a:lnTo>
                <a:lnTo>
                  <a:pt x="733" y="464"/>
                </a:lnTo>
                <a:lnTo>
                  <a:pt x="733" y="464"/>
                </a:lnTo>
                <a:lnTo>
                  <a:pt x="736" y="459"/>
                </a:lnTo>
                <a:lnTo>
                  <a:pt x="736" y="454"/>
                </a:lnTo>
                <a:lnTo>
                  <a:pt x="736" y="454"/>
                </a:lnTo>
                <a:lnTo>
                  <a:pt x="736" y="449"/>
                </a:lnTo>
                <a:lnTo>
                  <a:pt x="736" y="449"/>
                </a:lnTo>
                <a:lnTo>
                  <a:pt x="736" y="213"/>
                </a:lnTo>
                <a:lnTo>
                  <a:pt x="736" y="213"/>
                </a:lnTo>
                <a:lnTo>
                  <a:pt x="742" y="210"/>
                </a:lnTo>
                <a:lnTo>
                  <a:pt x="742" y="210"/>
                </a:lnTo>
                <a:lnTo>
                  <a:pt x="747" y="208"/>
                </a:lnTo>
                <a:lnTo>
                  <a:pt x="747" y="208"/>
                </a:lnTo>
                <a:lnTo>
                  <a:pt x="752" y="205"/>
                </a:lnTo>
                <a:lnTo>
                  <a:pt x="752" y="205"/>
                </a:lnTo>
                <a:lnTo>
                  <a:pt x="757" y="201"/>
                </a:lnTo>
                <a:lnTo>
                  <a:pt x="757" y="201"/>
                </a:lnTo>
                <a:lnTo>
                  <a:pt x="761" y="199"/>
                </a:lnTo>
                <a:lnTo>
                  <a:pt x="761" y="199"/>
                </a:lnTo>
                <a:lnTo>
                  <a:pt x="766" y="196"/>
                </a:lnTo>
                <a:lnTo>
                  <a:pt x="766" y="196"/>
                </a:lnTo>
                <a:lnTo>
                  <a:pt x="777" y="191"/>
                </a:lnTo>
                <a:lnTo>
                  <a:pt x="777" y="191"/>
                </a:lnTo>
                <a:lnTo>
                  <a:pt x="782" y="187"/>
                </a:lnTo>
                <a:lnTo>
                  <a:pt x="782" y="187"/>
                </a:lnTo>
                <a:lnTo>
                  <a:pt x="787" y="184"/>
                </a:lnTo>
                <a:lnTo>
                  <a:pt x="787" y="184"/>
                </a:lnTo>
                <a:lnTo>
                  <a:pt x="796" y="178"/>
                </a:lnTo>
                <a:lnTo>
                  <a:pt x="796" y="178"/>
                </a:lnTo>
                <a:lnTo>
                  <a:pt x="817" y="168"/>
                </a:lnTo>
                <a:lnTo>
                  <a:pt x="817" y="168"/>
                </a:lnTo>
                <a:lnTo>
                  <a:pt x="817" y="168"/>
                </a:lnTo>
                <a:lnTo>
                  <a:pt x="796" y="178"/>
                </a:lnTo>
                <a:lnTo>
                  <a:pt x="796" y="178"/>
                </a:lnTo>
                <a:lnTo>
                  <a:pt x="787" y="184"/>
                </a:lnTo>
                <a:lnTo>
                  <a:pt x="787" y="184"/>
                </a:lnTo>
                <a:lnTo>
                  <a:pt x="782" y="187"/>
                </a:lnTo>
                <a:lnTo>
                  <a:pt x="782" y="187"/>
                </a:lnTo>
                <a:lnTo>
                  <a:pt x="777" y="191"/>
                </a:lnTo>
                <a:lnTo>
                  <a:pt x="777" y="191"/>
                </a:lnTo>
                <a:lnTo>
                  <a:pt x="766" y="196"/>
                </a:lnTo>
                <a:lnTo>
                  <a:pt x="766" y="196"/>
                </a:lnTo>
                <a:lnTo>
                  <a:pt x="761" y="199"/>
                </a:lnTo>
                <a:lnTo>
                  <a:pt x="761" y="199"/>
                </a:lnTo>
                <a:lnTo>
                  <a:pt x="757" y="201"/>
                </a:lnTo>
                <a:lnTo>
                  <a:pt x="757" y="201"/>
                </a:lnTo>
                <a:lnTo>
                  <a:pt x="752" y="205"/>
                </a:lnTo>
                <a:lnTo>
                  <a:pt x="752" y="205"/>
                </a:lnTo>
                <a:lnTo>
                  <a:pt x="747" y="208"/>
                </a:lnTo>
                <a:lnTo>
                  <a:pt x="747" y="208"/>
                </a:lnTo>
                <a:lnTo>
                  <a:pt x="742" y="210"/>
                </a:lnTo>
                <a:lnTo>
                  <a:pt x="742" y="210"/>
                </a:lnTo>
                <a:lnTo>
                  <a:pt x="736" y="213"/>
                </a:lnTo>
                <a:lnTo>
                  <a:pt x="736" y="213"/>
                </a:lnTo>
                <a:lnTo>
                  <a:pt x="602" y="135"/>
                </a:lnTo>
                <a:lnTo>
                  <a:pt x="602" y="135"/>
                </a:lnTo>
                <a:lnTo>
                  <a:pt x="600" y="140"/>
                </a:lnTo>
                <a:lnTo>
                  <a:pt x="600" y="147"/>
                </a:lnTo>
                <a:lnTo>
                  <a:pt x="600" y="147"/>
                </a:lnTo>
                <a:lnTo>
                  <a:pt x="599" y="154"/>
                </a:lnTo>
                <a:lnTo>
                  <a:pt x="597" y="163"/>
                </a:lnTo>
                <a:lnTo>
                  <a:pt x="597" y="163"/>
                </a:lnTo>
                <a:lnTo>
                  <a:pt x="597" y="171"/>
                </a:lnTo>
                <a:lnTo>
                  <a:pt x="599" y="175"/>
                </a:lnTo>
                <a:lnTo>
                  <a:pt x="600" y="180"/>
                </a:lnTo>
                <a:lnTo>
                  <a:pt x="600" y="191"/>
                </a:lnTo>
                <a:lnTo>
                  <a:pt x="600" y="191"/>
                </a:lnTo>
                <a:lnTo>
                  <a:pt x="600" y="199"/>
                </a:lnTo>
                <a:lnTo>
                  <a:pt x="599" y="201"/>
                </a:lnTo>
                <a:lnTo>
                  <a:pt x="597" y="203"/>
                </a:lnTo>
                <a:lnTo>
                  <a:pt x="590" y="203"/>
                </a:lnTo>
                <a:lnTo>
                  <a:pt x="583" y="203"/>
                </a:lnTo>
                <a:lnTo>
                  <a:pt x="583" y="203"/>
                </a:lnTo>
                <a:lnTo>
                  <a:pt x="576" y="206"/>
                </a:lnTo>
                <a:lnTo>
                  <a:pt x="572" y="210"/>
                </a:lnTo>
                <a:lnTo>
                  <a:pt x="567" y="213"/>
                </a:lnTo>
                <a:lnTo>
                  <a:pt x="564" y="217"/>
                </a:lnTo>
                <a:lnTo>
                  <a:pt x="564" y="217"/>
                </a:lnTo>
                <a:lnTo>
                  <a:pt x="562" y="218"/>
                </a:lnTo>
                <a:lnTo>
                  <a:pt x="564" y="218"/>
                </a:lnTo>
                <a:lnTo>
                  <a:pt x="564" y="218"/>
                </a:lnTo>
                <a:lnTo>
                  <a:pt x="564" y="218"/>
                </a:lnTo>
                <a:lnTo>
                  <a:pt x="564" y="218"/>
                </a:lnTo>
                <a:lnTo>
                  <a:pt x="546" y="222"/>
                </a:lnTo>
                <a:lnTo>
                  <a:pt x="546" y="222"/>
                </a:lnTo>
                <a:lnTo>
                  <a:pt x="529" y="224"/>
                </a:lnTo>
                <a:lnTo>
                  <a:pt x="529" y="224"/>
                </a:lnTo>
                <a:lnTo>
                  <a:pt x="518" y="222"/>
                </a:lnTo>
                <a:lnTo>
                  <a:pt x="518" y="222"/>
                </a:lnTo>
                <a:lnTo>
                  <a:pt x="513" y="222"/>
                </a:lnTo>
                <a:lnTo>
                  <a:pt x="513" y="222"/>
                </a:lnTo>
                <a:lnTo>
                  <a:pt x="504" y="224"/>
                </a:lnTo>
                <a:lnTo>
                  <a:pt x="504" y="224"/>
                </a:lnTo>
                <a:lnTo>
                  <a:pt x="497" y="227"/>
                </a:lnTo>
                <a:lnTo>
                  <a:pt x="494" y="232"/>
                </a:lnTo>
                <a:lnTo>
                  <a:pt x="490" y="236"/>
                </a:lnTo>
                <a:lnTo>
                  <a:pt x="487" y="238"/>
                </a:lnTo>
                <a:lnTo>
                  <a:pt x="487" y="238"/>
                </a:lnTo>
                <a:lnTo>
                  <a:pt x="482" y="236"/>
                </a:lnTo>
                <a:lnTo>
                  <a:pt x="482" y="236"/>
                </a:lnTo>
                <a:lnTo>
                  <a:pt x="473" y="232"/>
                </a:lnTo>
                <a:lnTo>
                  <a:pt x="470" y="229"/>
                </a:lnTo>
                <a:lnTo>
                  <a:pt x="463" y="227"/>
                </a:lnTo>
                <a:lnTo>
                  <a:pt x="450" y="227"/>
                </a:lnTo>
                <a:lnTo>
                  <a:pt x="450" y="227"/>
                </a:lnTo>
                <a:lnTo>
                  <a:pt x="438" y="227"/>
                </a:lnTo>
                <a:lnTo>
                  <a:pt x="431" y="229"/>
                </a:lnTo>
                <a:lnTo>
                  <a:pt x="431" y="229"/>
                </a:lnTo>
                <a:lnTo>
                  <a:pt x="429" y="229"/>
                </a:lnTo>
                <a:lnTo>
                  <a:pt x="428" y="227"/>
                </a:lnTo>
                <a:lnTo>
                  <a:pt x="421" y="218"/>
                </a:lnTo>
                <a:lnTo>
                  <a:pt x="421" y="218"/>
                </a:lnTo>
                <a:lnTo>
                  <a:pt x="415" y="206"/>
                </a:lnTo>
                <a:lnTo>
                  <a:pt x="412" y="198"/>
                </a:lnTo>
                <a:lnTo>
                  <a:pt x="410" y="187"/>
                </a:lnTo>
                <a:lnTo>
                  <a:pt x="412" y="177"/>
                </a:lnTo>
                <a:lnTo>
                  <a:pt x="412" y="177"/>
                </a:lnTo>
                <a:lnTo>
                  <a:pt x="415" y="168"/>
                </a:lnTo>
                <a:lnTo>
                  <a:pt x="419" y="161"/>
                </a:lnTo>
                <a:lnTo>
                  <a:pt x="424" y="152"/>
                </a:lnTo>
                <a:lnTo>
                  <a:pt x="426" y="140"/>
                </a:lnTo>
                <a:lnTo>
                  <a:pt x="426" y="140"/>
                </a:lnTo>
                <a:lnTo>
                  <a:pt x="428" y="124"/>
                </a:lnTo>
                <a:lnTo>
                  <a:pt x="428" y="121"/>
                </a:lnTo>
                <a:lnTo>
                  <a:pt x="424" y="119"/>
                </a:lnTo>
                <a:close/>
                <a:moveTo>
                  <a:pt x="189" y="86"/>
                </a:moveTo>
                <a:lnTo>
                  <a:pt x="189" y="86"/>
                </a:lnTo>
                <a:lnTo>
                  <a:pt x="182" y="86"/>
                </a:lnTo>
                <a:lnTo>
                  <a:pt x="182" y="86"/>
                </a:lnTo>
                <a:lnTo>
                  <a:pt x="168" y="89"/>
                </a:lnTo>
                <a:lnTo>
                  <a:pt x="156" y="95"/>
                </a:lnTo>
                <a:lnTo>
                  <a:pt x="156" y="95"/>
                </a:lnTo>
                <a:lnTo>
                  <a:pt x="150" y="98"/>
                </a:lnTo>
                <a:lnTo>
                  <a:pt x="147" y="102"/>
                </a:lnTo>
                <a:lnTo>
                  <a:pt x="145" y="105"/>
                </a:lnTo>
                <a:lnTo>
                  <a:pt x="145" y="110"/>
                </a:lnTo>
                <a:lnTo>
                  <a:pt x="145" y="121"/>
                </a:lnTo>
                <a:lnTo>
                  <a:pt x="143" y="128"/>
                </a:lnTo>
                <a:lnTo>
                  <a:pt x="142" y="135"/>
                </a:lnTo>
                <a:lnTo>
                  <a:pt x="142" y="135"/>
                </a:lnTo>
                <a:lnTo>
                  <a:pt x="138" y="145"/>
                </a:lnTo>
                <a:lnTo>
                  <a:pt x="133" y="154"/>
                </a:lnTo>
                <a:lnTo>
                  <a:pt x="131" y="157"/>
                </a:lnTo>
                <a:lnTo>
                  <a:pt x="131" y="159"/>
                </a:lnTo>
                <a:lnTo>
                  <a:pt x="131" y="159"/>
                </a:lnTo>
                <a:lnTo>
                  <a:pt x="131" y="159"/>
                </a:lnTo>
                <a:lnTo>
                  <a:pt x="136" y="157"/>
                </a:lnTo>
                <a:lnTo>
                  <a:pt x="136" y="157"/>
                </a:lnTo>
                <a:lnTo>
                  <a:pt x="145" y="154"/>
                </a:lnTo>
                <a:lnTo>
                  <a:pt x="152" y="150"/>
                </a:lnTo>
                <a:lnTo>
                  <a:pt x="157" y="145"/>
                </a:lnTo>
                <a:lnTo>
                  <a:pt x="163" y="143"/>
                </a:lnTo>
                <a:lnTo>
                  <a:pt x="163" y="143"/>
                </a:lnTo>
                <a:lnTo>
                  <a:pt x="164" y="145"/>
                </a:lnTo>
                <a:lnTo>
                  <a:pt x="164" y="150"/>
                </a:lnTo>
                <a:lnTo>
                  <a:pt x="164" y="150"/>
                </a:lnTo>
                <a:lnTo>
                  <a:pt x="164" y="156"/>
                </a:lnTo>
                <a:lnTo>
                  <a:pt x="163" y="159"/>
                </a:lnTo>
                <a:lnTo>
                  <a:pt x="157" y="164"/>
                </a:lnTo>
                <a:lnTo>
                  <a:pt x="154" y="170"/>
                </a:lnTo>
                <a:lnTo>
                  <a:pt x="154" y="173"/>
                </a:lnTo>
                <a:lnTo>
                  <a:pt x="154" y="178"/>
                </a:lnTo>
                <a:lnTo>
                  <a:pt x="154" y="178"/>
                </a:lnTo>
                <a:lnTo>
                  <a:pt x="157" y="185"/>
                </a:lnTo>
                <a:lnTo>
                  <a:pt x="159" y="191"/>
                </a:lnTo>
                <a:lnTo>
                  <a:pt x="166" y="194"/>
                </a:lnTo>
                <a:lnTo>
                  <a:pt x="180" y="196"/>
                </a:lnTo>
                <a:lnTo>
                  <a:pt x="180" y="196"/>
                </a:lnTo>
                <a:lnTo>
                  <a:pt x="190" y="199"/>
                </a:lnTo>
                <a:lnTo>
                  <a:pt x="192" y="201"/>
                </a:lnTo>
                <a:lnTo>
                  <a:pt x="192" y="201"/>
                </a:lnTo>
                <a:lnTo>
                  <a:pt x="189" y="206"/>
                </a:lnTo>
                <a:lnTo>
                  <a:pt x="189" y="210"/>
                </a:lnTo>
                <a:lnTo>
                  <a:pt x="190" y="213"/>
                </a:lnTo>
                <a:lnTo>
                  <a:pt x="190" y="213"/>
                </a:lnTo>
                <a:lnTo>
                  <a:pt x="196" y="229"/>
                </a:lnTo>
                <a:lnTo>
                  <a:pt x="196" y="232"/>
                </a:lnTo>
                <a:lnTo>
                  <a:pt x="194" y="236"/>
                </a:lnTo>
                <a:lnTo>
                  <a:pt x="194" y="236"/>
                </a:lnTo>
                <a:lnTo>
                  <a:pt x="190" y="238"/>
                </a:lnTo>
                <a:lnTo>
                  <a:pt x="190" y="238"/>
                </a:lnTo>
                <a:lnTo>
                  <a:pt x="185" y="236"/>
                </a:lnTo>
                <a:lnTo>
                  <a:pt x="180" y="232"/>
                </a:lnTo>
                <a:lnTo>
                  <a:pt x="180" y="232"/>
                </a:lnTo>
                <a:lnTo>
                  <a:pt x="175" y="231"/>
                </a:lnTo>
                <a:lnTo>
                  <a:pt x="169" y="229"/>
                </a:lnTo>
                <a:lnTo>
                  <a:pt x="169" y="229"/>
                </a:lnTo>
                <a:lnTo>
                  <a:pt x="168" y="229"/>
                </a:lnTo>
                <a:lnTo>
                  <a:pt x="168" y="231"/>
                </a:lnTo>
                <a:lnTo>
                  <a:pt x="168" y="231"/>
                </a:lnTo>
                <a:lnTo>
                  <a:pt x="168" y="236"/>
                </a:lnTo>
                <a:lnTo>
                  <a:pt x="169" y="241"/>
                </a:lnTo>
                <a:lnTo>
                  <a:pt x="175" y="253"/>
                </a:lnTo>
                <a:lnTo>
                  <a:pt x="175" y="253"/>
                </a:lnTo>
                <a:lnTo>
                  <a:pt x="176" y="260"/>
                </a:lnTo>
                <a:lnTo>
                  <a:pt x="173" y="266"/>
                </a:lnTo>
                <a:lnTo>
                  <a:pt x="168" y="271"/>
                </a:lnTo>
                <a:lnTo>
                  <a:pt x="157" y="276"/>
                </a:lnTo>
                <a:lnTo>
                  <a:pt x="157" y="276"/>
                </a:lnTo>
                <a:lnTo>
                  <a:pt x="152" y="280"/>
                </a:lnTo>
                <a:lnTo>
                  <a:pt x="152" y="281"/>
                </a:lnTo>
                <a:lnTo>
                  <a:pt x="152" y="283"/>
                </a:lnTo>
                <a:lnTo>
                  <a:pt x="157" y="285"/>
                </a:lnTo>
                <a:lnTo>
                  <a:pt x="164" y="285"/>
                </a:lnTo>
                <a:lnTo>
                  <a:pt x="164" y="285"/>
                </a:lnTo>
                <a:lnTo>
                  <a:pt x="166" y="285"/>
                </a:lnTo>
                <a:lnTo>
                  <a:pt x="166" y="285"/>
                </a:lnTo>
                <a:lnTo>
                  <a:pt x="190" y="283"/>
                </a:lnTo>
                <a:lnTo>
                  <a:pt x="190" y="283"/>
                </a:lnTo>
                <a:lnTo>
                  <a:pt x="197" y="285"/>
                </a:lnTo>
                <a:lnTo>
                  <a:pt x="201" y="287"/>
                </a:lnTo>
                <a:lnTo>
                  <a:pt x="199" y="288"/>
                </a:lnTo>
                <a:lnTo>
                  <a:pt x="199" y="288"/>
                </a:lnTo>
                <a:lnTo>
                  <a:pt x="197" y="292"/>
                </a:lnTo>
                <a:lnTo>
                  <a:pt x="196" y="293"/>
                </a:lnTo>
                <a:lnTo>
                  <a:pt x="189" y="293"/>
                </a:lnTo>
                <a:lnTo>
                  <a:pt x="180" y="295"/>
                </a:lnTo>
                <a:lnTo>
                  <a:pt x="176" y="299"/>
                </a:lnTo>
                <a:lnTo>
                  <a:pt x="173" y="304"/>
                </a:lnTo>
                <a:lnTo>
                  <a:pt x="173" y="304"/>
                </a:lnTo>
                <a:lnTo>
                  <a:pt x="169" y="309"/>
                </a:lnTo>
                <a:lnTo>
                  <a:pt x="163" y="314"/>
                </a:lnTo>
                <a:lnTo>
                  <a:pt x="152" y="323"/>
                </a:lnTo>
                <a:lnTo>
                  <a:pt x="143" y="328"/>
                </a:lnTo>
                <a:lnTo>
                  <a:pt x="143" y="330"/>
                </a:lnTo>
                <a:lnTo>
                  <a:pt x="147" y="332"/>
                </a:lnTo>
                <a:lnTo>
                  <a:pt x="147" y="332"/>
                </a:lnTo>
                <a:lnTo>
                  <a:pt x="149" y="332"/>
                </a:lnTo>
                <a:lnTo>
                  <a:pt x="149" y="332"/>
                </a:lnTo>
                <a:lnTo>
                  <a:pt x="159" y="330"/>
                </a:lnTo>
                <a:lnTo>
                  <a:pt x="168" y="327"/>
                </a:lnTo>
                <a:lnTo>
                  <a:pt x="185" y="323"/>
                </a:lnTo>
                <a:lnTo>
                  <a:pt x="215" y="318"/>
                </a:lnTo>
                <a:lnTo>
                  <a:pt x="215" y="318"/>
                </a:lnTo>
                <a:lnTo>
                  <a:pt x="248" y="314"/>
                </a:lnTo>
                <a:lnTo>
                  <a:pt x="251" y="313"/>
                </a:lnTo>
                <a:lnTo>
                  <a:pt x="265" y="307"/>
                </a:lnTo>
                <a:lnTo>
                  <a:pt x="265" y="307"/>
                </a:lnTo>
                <a:lnTo>
                  <a:pt x="281" y="302"/>
                </a:lnTo>
                <a:lnTo>
                  <a:pt x="288" y="299"/>
                </a:lnTo>
                <a:lnTo>
                  <a:pt x="288" y="297"/>
                </a:lnTo>
                <a:lnTo>
                  <a:pt x="288" y="295"/>
                </a:lnTo>
                <a:lnTo>
                  <a:pt x="283" y="295"/>
                </a:lnTo>
                <a:lnTo>
                  <a:pt x="283" y="295"/>
                </a:lnTo>
                <a:lnTo>
                  <a:pt x="271" y="297"/>
                </a:lnTo>
                <a:lnTo>
                  <a:pt x="271" y="297"/>
                </a:lnTo>
                <a:lnTo>
                  <a:pt x="267" y="297"/>
                </a:lnTo>
                <a:lnTo>
                  <a:pt x="267" y="297"/>
                </a:lnTo>
                <a:lnTo>
                  <a:pt x="265" y="295"/>
                </a:lnTo>
                <a:lnTo>
                  <a:pt x="265" y="293"/>
                </a:lnTo>
                <a:lnTo>
                  <a:pt x="271" y="285"/>
                </a:lnTo>
                <a:lnTo>
                  <a:pt x="278" y="273"/>
                </a:lnTo>
                <a:lnTo>
                  <a:pt x="279" y="264"/>
                </a:lnTo>
                <a:lnTo>
                  <a:pt x="279" y="257"/>
                </a:lnTo>
                <a:lnTo>
                  <a:pt x="279" y="257"/>
                </a:lnTo>
                <a:lnTo>
                  <a:pt x="278" y="253"/>
                </a:lnTo>
                <a:lnTo>
                  <a:pt x="276" y="250"/>
                </a:lnTo>
                <a:lnTo>
                  <a:pt x="272" y="248"/>
                </a:lnTo>
                <a:lnTo>
                  <a:pt x="271" y="248"/>
                </a:lnTo>
                <a:lnTo>
                  <a:pt x="271" y="248"/>
                </a:lnTo>
                <a:lnTo>
                  <a:pt x="265" y="248"/>
                </a:lnTo>
                <a:lnTo>
                  <a:pt x="265" y="248"/>
                </a:lnTo>
                <a:lnTo>
                  <a:pt x="262" y="248"/>
                </a:lnTo>
                <a:lnTo>
                  <a:pt x="262" y="248"/>
                </a:lnTo>
                <a:lnTo>
                  <a:pt x="258" y="248"/>
                </a:lnTo>
                <a:lnTo>
                  <a:pt x="253" y="245"/>
                </a:lnTo>
                <a:lnTo>
                  <a:pt x="253" y="245"/>
                </a:lnTo>
                <a:lnTo>
                  <a:pt x="250" y="238"/>
                </a:lnTo>
                <a:lnTo>
                  <a:pt x="248" y="234"/>
                </a:lnTo>
                <a:lnTo>
                  <a:pt x="250" y="231"/>
                </a:lnTo>
                <a:lnTo>
                  <a:pt x="253" y="231"/>
                </a:lnTo>
                <a:lnTo>
                  <a:pt x="253" y="231"/>
                </a:lnTo>
                <a:lnTo>
                  <a:pt x="262" y="232"/>
                </a:lnTo>
                <a:lnTo>
                  <a:pt x="262" y="232"/>
                </a:lnTo>
                <a:lnTo>
                  <a:pt x="269" y="232"/>
                </a:lnTo>
                <a:lnTo>
                  <a:pt x="269" y="232"/>
                </a:lnTo>
                <a:lnTo>
                  <a:pt x="271" y="232"/>
                </a:lnTo>
                <a:lnTo>
                  <a:pt x="272" y="232"/>
                </a:lnTo>
                <a:lnTo>
                  <a:pt x="269" y="227"/>
                </a:lnTo>
                <a:lnTo>
                  <a:pt x="262" y="220"/>
                </a:lnTo>
                <a:lnTo>
                  <a:pt x="246" y="210"/>
                </a:lnTo>
                <a:lnTo>
                  <a:pt x="246" y="210"/>
                </a:lnTo>
                <a:lnTo>
                  <a:pt x="232" y="199"/>
                </a:lnTo>
                <a:lnTo>
                  <a:pt x="229" y="196"/>
                </a:lnTo>
                <a:lnTo>
                  <a:pt x="227" y="192"/>
                </a:lnTo>
                <a:lnTo>
                  <a:pt x="227" y="187"/>
                </a:lnTo>
                <a:lnTo>
                  <a:pt x="225" y="184"/>
                </a:lnTo>
                <a:lnTo>
                  <a:pt x="222" y="178"/>
                </a:lnTo>
                <a:lnTo>
                  <a:pt x="222" y="178"/>
                </a:lnTo>
                <a:lnTo>
                  <a:pt x="217" y="175"/>
                </a:lnTo>
                <a:lnTo>
                  <a:pt x="213" y="171"/>
                </a:lnTo>
                <a:lnTo>
                  <a:pt x="203" y="166"/>
                </a:lnTo>
                <a:lnTo>
                  <a:pt x="194" y="164"/>
                </a:lnTo>
                <a:lnTo>
                  <a:pt x="187" y="164"/>
                </a:lnTo>
                <a:lnTo>
                  <a:pt x="187" y="164"/>
                </a:lnTo>
                <a:lnTo>
                  <a:pt x="185" y="164"/>
                </a:lnTo>
                <a:lnTo>
                  <a:pt x="185" y="164"/>
                </a:lnTo>
                <a:lnTo>
                  <a:pt x="190" y="161"/>
                </a:lnTo>
                <a:lnTo>
                  <a:pt x="196" y="154"/>
                </a:lnTo>
                <a:lnTo>
                  <a:pt x="201" y="147"/>
                </a:lnTo>
                <a:lnTo>
                  <a:pt x="201" y="147"/>
                </a:lnTo>
                <a:lnTo>
                  <a:pt x="206" y="135"/>
                </a:lnTo>
                <a:lnTo>
                  <a:pt x="213" y="123"/>
                </a:lnTo>
                <a:lnTo>
                  <a:pt x="213" y="123"/>
                </a:lnTo>
                <a:lnTo>
                  <a:pt x="215" y="117"/>
                </a:lnTo>
                <a:lnTo>
                  <a:pt x="215" y="114"/>
                </a:lnTo>
                <a:lnTo>
                  <a:pt x="211" y="112"/>
                </a:lnTo>
                <a:lnTo>
                  <a:pt x="208" y="110"/>
                </a:lnTo>
                <a:lnTo>
                  <a:pt x="208" y="110"/>
                </a:lnTo>
                <a:lnTo>
                  <a:pt x="192" y="112"/>
                </a:lnTo>
                <a:lnTo>
                  <a:pt x="192" y="112"/>
                </a:lnTo>
                <a:lnTo>
                  <a:pt x="175" y="116"/>
                </a:lnTo>
                <a:lnTo>
                  <a:pt x="175" y="116"/>
                </a:lnTo>
                <a:lnTo>
                  <a:pt x="173" y="116"/>
                </a:lnTo>
                <a:lnTo>
                  <a:pt x="175" y="112"/>
                </a:lnTo>
                <a:lnTo>
                  <a:pt x="175" y="112"/>
                </a:lnTo>
                <a:lnTo>
                  <a:pt x="178" y="103"/>
                </a:lnTo>
                <a:lnTo>
                  <a:pt x="187" y="95"/>
                </a:lnTo>
                <a:lnTo>
                  <a:pt x="187" y="95"/>
                </a:lnTo>
                <a:lnTo>
                  <a:pt x="192" y="88"/>
                </a:lnTo>
                <a:lnTo>
                  <a:pt x="192" y="86"/>
                </a:lnTo>
                <a:lnTo>
                  <a:pt x="189" y="86"/>
                </a:lnTo>
                <a:close/>
                <a:moveTo>
                  <a:pt x="368" y="0"/>
                </a:moveTo>
                <a:lnTo>
                  <a:pt x="368" y="0"/>
                </a:lnTo>
                <a:lnTo>
                  <a:pt x="358" y="7"/>
                </a:lnTo>
                <a:lnTo>
                  <a:pt x="349" y="13"/>
                </a:lnTo>
                <a:lnTo>
                  <a:pt x="344" y="21"/>
                </a:lnTo>
                <a:lnTo>
                  <a:pt x="342" y="34"/>
                </a:lnTo>
                <a:lnTo>
                  <a:pt x="342" y="34"/>
                </a:lnTo>
                <a:lnTo>
                  <a:pt x="340" y="49"/>
                </a:lnTo>
                <a:lnTo>
                  <a:pt x="342" y="63"/>
                </a:lnTo>
                <a:lnTo>
                  <a:pt x="342" y="89"/>
                </a:lnTo>
                <a:lnTo>
                  <a:pt x="342" y="89"/>
                </a:lnTo>
                <a:lnTo>
                  <a:pt x="342" y="100"/>
                </a:lnTo>
                <a:lnTo>
                  <a:pt x="344" y="109"/>
                </a:lnTo>
                <a:lnTo>
                  <a:pt x="346" y="114"/>
                </a:lnTo>
                <a:lnTo>
                  <a:pt x="349" y="117"/>
                </a:lnTo>
                <a:lnTo>
                  <a:pt x="353" y="119"/>
                </a:lnTo>
                <a:lnTo>
                  <a:pt x="353" y="119"/>
                </a:lnTo>
                <a:lnTo>
                  <a:pt x="358" y="121"/>
                </a:lnTo>
                <a:lnTo>
                  <a:pt x="367" y="123"/>
                </a:lnTo>
                <a:lnTo>
                  <a:pt x="367" y="123"/>
                </a:lnTo>
                <a:lnTo>
                  <a:pt x="375" y="121"/>
                </a:lnTo>
                <a:lnTo>
                  <a:pt x="386" y="117"/>
                </a:lnTo>
                <a:lnTo>
                  <a:pt x="395" y="112"/>
                </a:lnTo>
                <a:lnTo>
                  <a:pt x="403" y="103"/>
                </a:lnTo>
                <a:lnTo>
                  <a:pt x="403" y="103"/>
                </a:lnTo>
                <a:lnTo>
                  <a:pt x="412" y="91"/>
                </a:lnTo>
                <a:lnTo>
                  <a:pt x="417" y="84"/>
                </a:lnTo>
                <a:lnTo>
                  <a:pt x="421" y="74"/>
                </a:lnTo>
                <a:lnTo>
                  <a:pt x="421" y="74"/>
                </a:lnTo>
                <a:lnTo>
                  <a:pt x="424" y="67"/>
                </a:lnTo>
                <a:lnTo>
                  <a:pt x="424" y="67"/>
                </a:lnTo>
                <a:lnTo>
                  <a:pt x="426" y="75"/>
                </a:lnTo>
                <a:lnTo>
                  <a:pt x="429" y="81"/>
                </a:lnTo>
                <a:lnTo>
                  <a:pt x="433" y="88"/>
                </a:lnTo>
                <a:lnTo>
                  <a:pt x="433" y="88"/>
                </a:lnTo>
                <a:lnTo>
                  <a:pt x="436" y="91"/>
                </a:lnTo>
                <a:lnTo>
                  <a:pt x="438" y="95"/>
                </a:lnTo>
                <a:lnTo>
                  <a:pt x="438" y="102"/>
                </a:lnTo>
                <a:lnTo>
                  <a:pt x="440" y="112"/>
                </a:lnTo>
                <a:lnTo>
                  <a:pt x="442" y="116"/>
                </a:lnTo>
                <a:lnTo>
                  <a:pt x="443" y="121"/>
                </a:lnTo>
                <a:lnTo>
                  <a:pt x="443" y="121"/>
                </a:lnTo>
                <a:lnTo>
                  <a:pt x="464" y="154"/>
                </a:lnTo>
                <a:lnTo>
                  <a:pt x="464" y="154"/>
                </a:lnTo>
                <a:lnTo>
                  <a:pt x="466" y="159"/>
                </a:lnTo>
                <a:lnTo>
                  <a:pt x="468" y="164"/>
                </a:lnTo>
                <a:lnTo>
                  <a:pt x="468" y="175"/>
                </a:lnTo>
                <a:lnTo>
                  <a:pt x="470" y="180"/>
                </a:lnTo>
                <a:lnTo>
                  <a:pt x="471" y="185"/>
                </a:lnTo>
                <a:lnTo>
                  <a:pt x="473" y="187"/>
                </a:lnTo>
                <a:lnTo>
                  <a:pt x="478" y="189"/>
                </a:lnTo>
                <a:lnTo>
                  <a:pt x="478" y="189"/>
                </a:lnTo>
                <a:lnTo>
                  <a:pt x="482" y="191"/>
                </a:lnTo>
                <a:lnTo>
                  <a:pt x="482" y="191"/>
                </a:lnTo>
                <a:lnTo>
                  <a:pt x="485" y="189"/>
                </a:lnTo>
                <a:lnTo>
                  <a:pt x="489" y="187"/>
                </a:lnTo>
                <a:lnTo>
                  <a:pt x="494" y="182"/>
                </a:lnTo>
                <a:lnTo>
                  <a:pt x="497" y="166"/>
                </a:lnTo>
                <a:lnTo>
                  <a:pt x="497" y="166"/>
                </a:lnTo>
                <a:lnTo>
                  <a:pt x="503" y="161"/>
                </a:lnTo>
                <a:lnTo>
                  <a:pt x="508" y="156"/>
                </a:lnTo>
                <a:lnTo>
                  <a:pt x="515" y="150"/>
                </a:lnTo>
                <a:lnTo>
                  <a:pt x="520" y="145"/>
                </a:lnTo>
                <a:lnTo>
                  <a:pt x="520" y="145"/>
                </a:lnTo>
                <a:lnTo>
                  <a:pt x="522" y="138"/>
                </a:lnTo>
                <a:lnTo>
                  <a:pt x="522" y="131"/>
                </a:lnTo>
                <a:lnTo>
                  <a:pt x="524" y="121"/>
                </a:lnTo>
                <a:lnTo>
                  <a:pt x="529" y="107"/>
                </a:lnTo>
                <a:lnTo>
                  <a:pt x="529" y="107"/>
                </a:lnTo>
                <a:lnTo>
                  <a:pt x="538" y="98"/>
                </a:lnTo>
                <a:lnTo>
                  <a:pt x="538" y="98"/>
                </a:lnTo>
                <a:lnTo>
                  <a:pt x="368" y="0"/>
                </a:lnTo>
                <a:close/>
              </a:path>
            </a:pathLst>
          </a:custGeom>
          <a:solidFill>
            <a:srgbClr val="F6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62" name="Freeform 145">
            <a:extLst>
              <a:ext uri="{FF2B5EF4-FFF2-40B4-BE49-F238E27FC236}">
                <a16:creationId xmlns:a16="http://schemas.microsoft.com/office/drawing/2014/main" id="{69495804-DF18-4B9B-B800-09A558132BF1}"/>
              </a:ext>
            </a:extLst>
          </p:cNvPr>
          <p:cNvSpPr>
            <a:spLocks/>
          </p:cNvSpPr>
          <p:nvPr/>
        </p:nvSpPr>
        <p:spPr bwMode="auto">
          <a:xfrm>
            <a:off x="5583238" y="3860800"/>
            <a:ext cx="1168400" cy="668338"/>
          </a:xfrm>
          <a:custGeom>
            <a:avLst/>
            <a:gdLst>
              <a:gd name="T0" fmla="*/ 400 w 736"/>
              <a:gd name="T1" fmla="*/ 7 h 421"/>
              <a:gd name="T2" fmla="*/ 391 w 736"/>
              <a:gd name="T3" fmla="*/ 9 h 421"/>
              <a:gd name="T4" fmla="*/ 381 w 736"/>
              <a:gd name="T5" fmla="*/ 9 h 421"/>
              <a:gd name="T6" fmla="*/ 361 w 736"/>
              <a:gd name="T7" fmla="*/ 4 h 421"/>
              <a:gd name="T8" fmla="*/ 354 w 736"/>
              <a:gd name="T9" fmla="*/ 9 h 421"/>
              <a:gd name="T10" fmla="*/ 346 w 736"/>
              <a:gd name="T11" fmla="*/ 16 h 421"/>
              <a:gd name="T12" fmla="*/ 335 w 736"/>
              <a:gd name="T13" fmla="*/ 12 h 421"/>
              <a:gd name="T14" fmla="*/ 326 w 736"/>
              <a:gd name="T15" fmla="*/ 9 h 421"/>
              <a:gd name="T16" fmla="*/ 306 w 736"/>
              <a:gd name="T17" fmla="*/ 12 h 421"/>
              <a:gd name="T18" fmla="*/ 257 w 736"/>
              <a:gd name="T19" fmla="*/ 30 h 421"/>
              <a:gd name="T20" fmla="*/ 225 w 736"/>
              <a:gd name="T21" fmla="*/ 47 h 421"/>
              <a:gd name="T22" fmla="*/ 218 w 736"/>
              <a:gd name="T23" fmla="*/ 49 h 421"/>
              <a:gd name="T24" fmla="*/ 204 w 736"/>
              <a:gd name="T25" fmla="*/ 44 h 421"/>
              <a:gd name="T26" fmla="*/ 203 w 736"/>
              <a:gd name="T27" fmla="*/ 44 h 421"/>
              <a:gd name="T28" fmla="*/ 189 w 736"/>
              <a:gd name="T29" fmla="*/ 47 h 421"/>
              <a:gd name="T30" fmla="*/ 183 w 736"/>
              <a:gd name="T31" fmla="*/ 46 h 421"/>
              <a:gd name="T32" fmla="*/ 171 w 736"/>
              <a:gd name="T33" fmla="*/ 37 h 421"/>
              <a:gd name="T34" fmla="*/ 168 w 736"/>
              <a:gd name="T35" fmla="*/ 33 h 421"/>
              <a:gd name="T36" fmla="*/ 161 w 736"/>
              <a:gd name="T37" fmla="*/ 39 h 421"/>
              <a:gd name="T38" fmla="*/ 154 w 736"/>
              <a:gd name="T39" fmla="*/ 58 h 421"/>
              <a:gd name="T40" fmla="*/ 142 w 736"/>
              <a:gd name="T41" fmla="*/ 77 h 421"/>
              <a:gd name="T42" fmla="*/ 112 w 736"/>
              <a:gd name="T43" fmla="*/ 94 h 421"/>
              <a:gd name="T44" fmla="*/ 103 w 736"/>
              <a:gd name="T45" fmla="*/ 119 h 421"/>
              <a:gd name="T46" fmla="*/ 96 w 736"/>
              <a:gd name="T47" fmla="*/ 162 h 421"/>
              <a:gd name="T48" fmla="*/ 82 w 736"/>
              <a:gd name="T49" fmla="*/ 173 h 421"/>
              <a:gd name="T50" fmla="*/ 49 w 736"/>
              <a:gd name="T51" fmla="*/ 196 h 421"/>
              <a:gd name="T52" fmla="*/ 37 w 736"/>
              <a:gd name="T53" fmla="*/ 213 h 421"/>
              <a:gd name="T54" fmla="*/ 9 w 736"/>
              <a:gd name="T55" fmla="*/ 265 h 421"/>
              <a:gd name="T56" fmla="*/ 0 w 736"/>
              <a:gd name="T57" fmla="*/ 279 h 421"/>
              <a:gd name="T58" fmla="*/ 736 w 736"/>
              <a:gd name="T59" fmla="*/ 136 h 421"/>
              <a:gd name="T60" fmla="*/ 736 w 736"/>
              <a:gd name="T61" fmla="*/ 136 h 421"/>
              <a:gd name="T62" fmla="*/ 723 w 736"/>
              <a:gd name="T63" fmla="*/ 138 h 421"/>
              <a:gd name="T64" fmla="*/ 710 w 736"/>
              <a:gd name="T65" fmla="*/ 136 h 421"/>
              <a:gd name="T66" fmla="*/ 684 w 736"/>
              <a:gd name="T67" fmla="*/ 129 h 421"/>
              <a:gd name="T68" fmla="*/ 667 w 736"/>
              <a:gd name="T69" fmla="*/ 128 h 421"/>
              <a:gd name="T70" fmla="*/ 667 w 736"/>
              <a:gd name="T71" fmla="*/ 128 h 421"/>
              <a:gd name="T72" fmla="*/ 663 w 736"/>
              <a:gd name="T73" fmla="*/ 122 h 421"/>
              <a:gd name="T74" fmla="*/ 641 w 736"/>
              <a:gd name="T75" fmla="*/ 114 h 421"/>
              <a:gd name="T76" fmla="*/ 630 w 736"/>
              <a:gd name="T77" fmla="*/ 110 h 421"/>
              <a:gd name="T78" fmla="*/ 628 w 736"/>
              <a:gd name="T79" fmla="*/ 103 h 421"/>
              <a:gd name="T80" fmla="*/ 618 w 736"/>
              <a:gd name="T81" fmla="*/ 100 h 421"/>
              <a:gd name="T82" fmla="*/ 593 w 736"/>
              <a:gd name="T83" fmla="*/ 101 h 421"/>
              <a:gd name="T84" fmla="*/ 586 w 736"/>
              <a:gd name="T85" fmla="*/ 105 h 421"/>
              <a:gd name="T86" fmla="*/ 578 w 736"/>
              <a:gd name="T87" fmla="*/ 124 h 421"/>
              <a:gd name="T88" fmla="*/ 583 w 736"/>
              <a:gd name="T89" fmla="*/ 133 h 421"/>
              <a:gd name="T90" fmla="*/ 576 w 736"/>
              <a:gd name="T91" fmla="*/ 147 h 421"/>
              <a:gd name="T92" fmla="*/ 571 w 736"/>
              <a:gd name="T93" fmla="*/ 150 h 421"/>
              <a:gd name="T94" fmla="*/ 565 w 736"/>
              <a:gd name="T95" fmla="*/ 150 h 421"/>
              <a:gd name="T96" fmla="*/ 546 w 736"/>
              <a:gd name="T97" fmla="*/ 140 h 421"/>
              <a:gd name="T98" fmla="*/ 536 w 736"/>
              <a:gd name="T99" fmla="*/ 136 h 421"/>
              <a:gd name="T100" fmla="*/ 515 w 736"/>
              <a:gd name="T101" fmla="*/ 129 h 421"/>
              <a:gd name="T102" fmla="*/ 504 w 736"/>
              <a:gd name="T103" fmla="*/ 115 h 421"/>
              <a:gd name="T104" fmla="*/ 483 w 736"/>
              <a:gd name="T105" fmla="*/ 103 h 421"/>
              <a:gd name="T106" fmla="*/ 452 w 736"/>
              <a:gd name="T107" fmla="*/ 94 h 421"/>
              <a:gd name="T108" fmla="*/ 429 w 736"/>
              <a:gd name="T109" fmla="*/ 82 h 421"/>
              <a:gd name="T110" fmla="*/ 417 w 736"/>
              <a:gd name="T111" fmla="*/ 75 h 421"/>
              <a:gd name="T112" fmla="*/ 421 w 736"/>
              <a:gd name="T113" fmla="*/ 68 h 421"/>
              <a:gd name="T114" fmla="*/ 435 w 736"/>
              <a:gd name="T115" fmla="*/ 49 h 421"/>
              <a:gd name="T116" fmla="*/ 433 w 736"/>
              <a:gd name="T117" fmla="*/ 44 h 421"/>
              <a:gd name="T118" fmla="*/ 426 w 736"/>
              <a:gd name="T119" fmla="*/ 30 h 421"/>
              <a:gd name="T120" fmla="*/ 433 w 736"/>
              <a:gd name="T121" fmla="*/ 14 h 421"/>
              <a:gd name="T122" fmla="*/ 436 w 736"/>
              <a:gd name="T123" fmla="*/ 11 h 421"/>
              <a:gd name="T124" fmla="*/ 429 w 736"/>
              <a:gd name="T125" fmla="*/ 5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36" h="421">
                <a:moveTo>
                  <a:pt x="412" y="0"/>
                </a:moveTo>
                <a:lnTo>
                  <a:pt x="412" y="0"/>
                </a:lnTo>
                <a:lnTo>
                  <a:pt x="400" y="7"/>
                </a:lnTo>
                <a:lnTo>
                  <a:pt x="400" y="7"/>
                </a:lnTo>
                <a:lnTo>
                  <a:pt x="396" y="9"/>
                </a:lnTo>
                <a:lnTo>
                  <a:pt x="391" y="9"/>
                </a:lnTo>
                <a:lnTo>
                  <a:pt x="391" y="9"/>
                </a:lnTo>
                <a:lnTo>
                  <a:pt x="381" y="9"/>
                </a:lnTo>
                <a:lnTo>
                  <a:pt x="381" y="9"/>
                </a:lnTo>
                <a:lnTo>
                  <a:pt x="361" y="4"/>
                </a:lnTo>
                <a:lnTo>
                  <a:pt x="361" y="4"/>
                </a:lnTo>
                <a:lnTo>
                  <a:pt x="361" y="4"/>
                </a:lnTo>
                <a:lnTo>
                  <a:pt x="361" y="4"/>
                </a:lnTo>
                <a:lnTo>
                  <a:pt x="358" y="5"/>
                </a:lnTo>
                <a:lnTo>
                  <a:pt x="354" y="9"/>
                </a:lnTo>
                <a:lnTo>
                  <a:pt x="349" y="16"/>
                </a:lnTo>
                <a:lnTo>
                  <a:pt x="349" y="16"/>
                </a:lnTo>
                <a:lnTo>
                  <a:pt x="346" y="16"/>
                </a:lnTo>
                <a:lnTo>
                  <a:pt x="346" y="16"/>
                </a:lnTo>
                <a:lnTo>
                  <a:pt x="335" y="12"/>
                </a:lnTo>
                <a:lnTo>
                  <a:pt x="335" y="12"/>
                </a:lnTo>
                <a:lnTo>
                  <a:pt x="330" y="9"/>
                </a:lnTo>
                <a:lnTo>
                  <a:pt x="326" y="9"/>
                </a:lnTo>
                <a:lnTo>
                  <a:pt x="326" y="9"/>
                </a:lnTo>
                <a:lnTo>
                  <a:pt x="321" y="9"/>
                </a:lnTo>
                <a:lnTo>
                  <a:pt x="321" y="9"/>
                </a:lnTo>
                <a:lnTo>
                  <a:pt x="306" y="12"/>
                </a:lnTo>
                <a:lnTo>
                  <a:pt x="281" y="21"/>
                </a:lnTo>
                <a:lnTo>
                  <a:pt x="281" y="21"/>
                </a:lnTo>
                <a:lnTo>
                  <a:pt x="257" y="30"/>
                </a:lnTo>
                <a:lnTo>
                  <a:pt x="236" y="42"/>
                </a:lnTo>
                <a:lnTo>
                  <a:pt x="236" y="42"/>
                </a:lnTo>
                <a:lnTo>
                  <a:pt x="225" y="47"/>
                </a:lnTo>
                <a:lnTo>
                  <a:pt x="222" y="51"/>
                </a:lnTo>
                <a:lnTo>
                  <a:pt x="222" y="51"/>
                </a:lnTo>
                <a:lnTo>
                  <a:pt x="218" y="49"/>
                </a:lnTo>
                <a:lnTo>
                  <a:pt x="218" y="49"/>
                </a:lnTo>
                <a:lnTo>
                  <a:pt x="211" y="46"/>
                </a:lnTo>
                <a:lnTo>
                  <a:pt x="204" y="44"/>
                </a:lnTo>
                <a:lnTo>
                  <a:pt x="204" y="44"/>
                </a:lnTo>
                <a:lnTo>
                  <a:pt x="203" y="44"/>
                </a:lnTo>
                <a:lnTo>
                  <a:pt x="203" y="44"/>
                </a:lnTo>
                <a:lnTo>
                  <a:pt x="194" y="46"/>
                </a:lnTo>
                <a:lnTo>
                  <a:pt x="189" y="47"/>
                </a:lnTo>
                <a:lnTo>
                  <a:pt x="189" y="47"/>
                </a:lnTo>
                <a:lnTo>
                  <a:pt x="189" y="47"/>
                </a:lnTo>
                <a:lnTo>
                  <a:pt x="189" y="47"/>
                </a:lnTo>
                <a:lnTo>
                  <a:pt x="183" y="46"/>
                </a:lnTo>
                <a:lnTo>
                  <a:pt x="176" y="42"/>
                </a:lnTo>
                <a:lnTo>
                  <a:pt x="176" y="42"/>
                </a:lnTo>
                <a:lnTo>
                  <a:pt x="171" y="37"/>
                </a:lnTo>
                <a:lnTo>
                  <a:pt x="169" y="35"/>
                </a:lnTo>
                <a:lnTo>
                  <a:pt x="168" y="33"/>
                </a:lnTo>
                <a:lnTo>
                  <a:pt x="168" y="33"/>
                </a:lnTo>
                <a:lnTo>
                  <a:pt x="164" y="35"/>
                </a:lnTo>
                <a:lnTo>
                  <a:pt x="164" y="35"/>
                </a:lnTo>
                <a:lnTo>
                  <a:pt x="161" y="39"/>
                </a:lnTo>
                <a:lnTo>
                  <a:pt x="159" y="44"/>
                </a:lnTo>
                <a:lnTo>
                  <a:pt x="154" y="58"/>
                </a:lnTo>
                <a:lnTo>
                  <a:pt x="154" y="58"/>
                </a:lnTo>
                <a:lnTo>
                  <a:pt x="149" y="70"/>
                </a:lnTo>
                <a:lnTo>
                  <a:pt x="147" y="73"/>
                </a:lnTo>
                <a:lnTo>
                  <a:pt x="142" y="77"/>
                </a:lnTo>
                <a:lnTo>
                  <a:pt x="142" y="77"/>
                </a:lnTo>
                <a:lnTo>
                  <a:pt x="112" y="94"/>
                </a:lnTo>
                <a:lnTo>
                  <a:pt x="112" y="94"/>
                </a:lnTo>
                <a:lnTo>
                  <a:pt x="107" y="100"/>
                </a:lnTo>
                <a:lnTo>
                  <a:pt x="105" y="103"/>
                </a:lnTo>
                <a:lnTo>
                  <a:pt x="103" y="119"/>
                </a:lnTo>
                <a:lnTo>
                  <a:pt x="103" y="119"/>
                </a:lnTo>
                <a:lnTo>
                  <a:pt x="96" y="162"/>
                </a:lnTo>
                <a:lnTo>
                  <a:pt x="96" y="162"/>
                </a:lnTo>
                <a:lnTo>
                  <a:pt x="94" y="164"/>
                </a:lnTo>
                <a:lnTo>
                  <a:pt x="91" y="168"/>
                </a:lnTo>
                <a:lnTo>
                  <a:pt x="82" y="173"/>
                </a:lnTo>
                <a:lnTo>
                  <a:pt x="82" y="173"/>
                </a:lnTo>
                <a:lnTo>
                  <a:pt x="65" y="183"/>
                </a:lnTo>
                <a:lnTo>
                  <a:pt x="49" y="196"/>
                </a:lnTo>
                <a:lnTo>
                  <a:pt x="49" y="196"/>
                </a:lnTo>
                <a:lnTo>
                  <a:pt x="44" y="203"/>
                </a:lnTo>
                <a:lnTo>
                  <a:pt x="37" y="213"/>
                </a:lnTo>
                <a:lnTo>
                  <a:pt x="26" y="232"/>
                </a:lnTo>
                <a:lnTo>
                  <a:pt x="26" y="232"/>
                </a:lnTo>
                <a:lnTo>
                  <a:pt x="9" y="265"/>
                </a:lnTo>
                <a:lnTo>
                  <a:pt x="9" y="265"/>
                </a:lnTo>
                <a:lnTo>
                  <a:pt x="0" y="279"/>
                </a:lnTo>
                <a:lnTo>
                  <a:pt x="0" y="279"/>
                </a:lnTo>
                <a:lnTo>
                  <a:pt x="244" y="421"/>
                </a:lnTo>
                <a:lnTo>
                  <a:pt x="244" y="421"/>
                </a:lnTo>
                <a:lnTo>
                  <a:pt x="736" y="136"/>
                </a:lnTo>
                <a:lnTo>
                  <a:pt x="736" y="136"/>
                </a:lnTo>
                <a:lnTo>
                  <a:pt x="736" y="136"/>
                </a:lnTo>
                <a:lnTo>
                  <a:pt x="736" y="136"/>
                </a:lnTo>
                <a:lnTo>
                  <a:pt x="731" y="138"/>
                </a:lnTo>
                <a:lnTo>
                  <a:pt x="723" y="138"/>
                </a:lnTo>
                <a:lnTo>
                  <a:pt x="723" y="138"/>
                </a:lnTo>
                <a:lnTo>
                  <a:pt x="721" y="138"/>
                </a:lnTo>
                <a:lnTo>
                  <a:pt x="721" y="138"/>
                </a:lnTo>
                <a:lnTo>
                  <a:pt x="710" y="136"/>
                </a:lnTo>
                <a:lnTo>
                  <a:pt x="700" y="135"/>
                </a:lnTo>
                <a:lnTo>
                  <a:pt x="684" y="129"/>
                </a:lnTo>
                <a:lnTo>
                  <a:pt x="684" y="129"/>
                </a:lnTo>
                <a:lnTo>
                  <a:pt x="674" y="128"/>
                </a:lnTo>
                <a:lnTo>
                  <a:pt x="674" y="128"/>
                </a:lnTo>
                <a:lnTo>
                  <a:pt x="667" y="128"/>
                </a:lnTo>
                <a:lnTo>
                  <a:pt x="667" y="128"/>
                </a:lnTo>
                <a:lnTo>
                  <a:pt x="667" y="128"/>
                </a:lnTo>
                <a:lnTo>
                  <a:pt x="667" y="128"/>
                </a:lnTo>
                <a:lnTo>
                  <a:pt x="665" y="128"/>
                </a:lnTo>
                <a:lnTo>
                  <a:pt x="665" y="126"/>
                </a:lnTo>
                <a:lnTo>
                  <a:pt x="663" y="122"/>
                </a:lnTo>
                <a:lnTo>
                  <a:pt x="658" y="121"/>
                </a:lnTo>
                <a:lnTo>
                  <a:pt x="658" y="121"/>
                </a:lnTo>
                <a:lnTo>
                  <a:pt x="641" y="114"/>
                </a:lnTo>
                <a:lnTo>
                  <a:pt x="641" y="114"/>
                </a:lnTo>
                <a:lnTo>
                  <a:pt x="632" y="110"/>
                </a:lnTo>
                <a:lnTo>
                  <a:pt x="630" y="110"/>
                </a:lnTo>
                <a:lnTo>
                  <a:pt x="630" y="105"/>
                </a:lnTo>
                <a:lnTo>
                  <a:pt x="630" y="105"/>
                </a:lnTo>
                <a:lnTo>
                  <a:pt x="628" y="103"/>
                </a:lnTo>
                <a:lnTo>
                  <a:pt x="625" y="101"/>
                </a:lnTo>
                <a:lnTo>
                  <a:pt x="618" y="100"/>
                </a:lnTo>
                <a:lnTo>
                  <a:pt x="618" y="100"/>
                </a:lnTo>
                <a:lnTo>
                  <a:pt x="606" y="101"/>
                </a:lnTo>
                <a:lnTo>
                  <a:pt x="606" y="101"/>
                </a:lnTo>
                <a:lnTo>
                  <a:pt x="593" y="101"/>
                </a:lnTo>
                <a:lnTo>
                  <a:pt x="590" y="103"/>
                </a:lnTo>
                <a:lnTo>
                  <a:pt x="586" y="105"/>
                </a:lnTo>
                <a:lnTo>
                  <a:pt x="586" y="105"/>
                </a:lnTo>
                <a:lnTo>
                  <a:pt x="578" y="122"/>
                </a:lnTo>
                <a:lnTo>
                  <a:pt x="578" y="122"/>
                </a:lnTo>
                <a:lnTo>
                  <a:pt x="578" y="124"/>
                </a:lnTo>
                <a:lnTo>
                  <a:pt x="579" y="128"/>
                </a:lnTo>
                <a:lnTo>
                  <a:pt x="583" y="133"/>
                </a:lnTo>
                <a:lnTo>
                  <a:pt x="583" y="133"/>
                </a:lnTo>
                <a:lnTo>
                  <a:pt x="583" y="135"/>
                </a:lnTo>
                <a:lnTo>
                  <a:pt x="581" y="138"/>
                </a:lnTo>
                <a:lnTo>
                  <a:pt x="576" y="147"/>
                </a:lnTo>
                <a:lnTo>
                  <a:pt x="576" y="147"/>
                </a:lnTo>
                <a:lnTo>
                  <a:pt x="574" y="150"/>
                </a:lnTo>
                <a:lnTo>
                  <a:pt x="571" y="150"/>
                </a:lnTo>
                <a:lnTo>
                  <a:pt x="571" y="150"/>
                </a:lnTo>
                <a:lnTo>
                  <a:pt x="565" y="150"/>
                </a:lnTo>
                <a:lnTo>
                  <a:pt x="565" y="150"/>
                </a:lnTo>
                <a:lnTo>
                  <a:pt x="560" y="148"/>
                </a:lnTo>
                <a:lnTo>
                  <a:pt x="555" y="145"/>
                </a:lnTo>
                <a:lnTo>
                  <a:pt x="546" y="140"/>
                </a:lnTo>
                <a:lnTo>
                  <a:pt x="546" y="140"/>
                </a:lnTo>
                <a:lnTo>
                  <a:pt x="541" y="136"/>
                </a:lnTo>
                <a:lnTo>
                  <a:pt x="536" y="136"/>
                </a:lnTo>
                <a:lnTo>
                  <a:pt x="520" y="133"/>
                </a:lnTo>
                <a:lnTo>
                  <a:pt x="520" y="133"/>
                </a:lnTo>
                <a:lnTo>
                  <a:pt x="515" y="129"/>
                </a:lnTo>
                <a:lnTo>
                  <a:pt x="511" y="126"/>
                </a:lnTo>
                <a:lnTo>
                  <a:pt x="504" y="115"/>
                </a:lnTo>
                <a:lnTo>
                  <a:pt x="504" y="115"/>
                </a:lnTo>
                <a:lnTo>
                  <a:pt x="499" y="108"/>
                </a:lnTo>
                <a:lnTo>
                  <a:pt x="483" y="103"/>
                </a:lnTo>
                <a:lnTo>
                  <a:pt x="483" y="103"/>
                </a:lnTo>
                <a:lnTo>
                  <a:pt x="468" y="100"/>
                </a:lnTo>
                <a:lnTo>
                  <a:pt x="461" y="98"/>
                </a:lnTo>
                <a:lnTo>
                  <a:pt x="452" y="94"/>
                </a:lnTo>
                <a:lnTo>
                  <a:pt x="452" y="94"/>
                </a:lnTo>
                <a:lnTo>
                  <a:pt x="440" y="89"/>
                </a:lnTo>
                <a:lnTo>
                  <a:pt x="429" y="82"/>
                </a:lnTo>
                <a:lnTo>
                  <a:pt x="429" y="82"/>
                </a:lnTo>
                <a:lnTo>
                  <a:pt x="422" y="77"/>
                </a:lnTo>
                <a:lnTo>
                  <a:pt x="417" y="75"/>
                </a:lnTo>
                <a:lnTo>
                  <a:pt x="417" y="72"/>
                </a:lnTo>
                <a:lnTo>
                  <a:pt x="421" y="68"/>
                </a:lnTo>
                <a:lnTo>
                  <a:pt x="421" y="68"/>
                </a:lnTo>
                <a:lnTo>
                  <a:pt x="428" y="60"/>
                </a:lnTo>
                <a:lnTo>
                  <a:pt x="431" y="54"/>
                </a:lnTo>
                <a:lnTo>
                  <a:pt x="435" y="49"/>
                </a:lnTo>
                <a:lnTo>
                  <a:pt x="435" y="49"/>
                </a:lnTo>
                <a:lnTo>
                  <a:pt x="435" y="46"/>
                </a:lnTo>
                <a:lnTo>
                  <a:pt x="433" y="44"/>
                </a:lnTo>
                <a:lnTo>
                  <a:pt x="429" y="35"/>
                </a:lnTo>
                <a:lnTo>
                  <a:pt x="429" y="35"/>
                </a:lnTo>
                <a:lnTo>
                  <a:pt x="426" y="30"/>
                </a:lnTo>
                <a:lnTo>
                  <a:pt x="428" y="23"/>
                </a:lnTo>
                <a:lnTo>
                  <a:pt x="428" y="23"/>
                </a:lnTo>
                <a:lnTo>
                  <a:pt x="433" y="14"/>
                </a:lnTo>
                <a:lnTo>
                  <a:pt x="435" y="11"/>
                </a:lnTo>
                <a:lnTo>
                  <a:pt x="435" y="11"/>
                </a:lnTo>
                <a:lnTo>
                  <a:pt x="436" y="11"/>
                </a:lnTo>
                <a:lnTo>
                  <a:pt x="436" y="9"/>
                </a:lnTo>
                <a:lnTo>
                  <a:pt x="429" y="5"/>
                </a:lnTo>
                <a:lnTo>
                  <a:pt x="429" y="5"/>
                </a:lnTo>
                <a:lnTo>
                  <a:pt x="4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371" name="Picture 155">
            <a:extLst>
              <a:ext uri="{FF2B5EF4-FFF2-40B4-BE49-F238E27FC236}">
                <a16:creationId xmlns:a16="http://schemas.microsoft.com/office/drawing/2014/main" id="{E7DA76C1-7F62-4CEF-8ADB-9D312575A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00" y="2443163"/>
            <a:ext cx="2084388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72" name="Picture 156">
            <a:extLst>
              <a:ext uri="{FF2B5EF4-FFF2-40B4-BE49-F238E27FC236}">
                <a16:creationId xmlns:a16="http://schemas.microsoft.com/office/drawing/2014/main" id="{3CE5C918-6D63-407F-B336-7748631EB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88" y="2633663"/>
            <a:ext cx="1628775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73" name="Picture 157">
            <a:extLst>
              <a:ext uri="{FF2B5EF4-FFF2-40B4-BE49-F238E27FC236}">
                <a16:creationId xmlns:a16="http://schemas.microsoft.com/office/drawing/2014/main" id="{D1F77576-B33B-430F-B7A0-48CA23D69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25" y="3722688"/>
            <a:ext cx="217488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74" name="Picture 158">
            <a:extLst>
              <a:ext uri="{FF2B5EF4-FFF2-40B4-BE49-F238E27FC236}">
                <a16:creationId xmlns:a16="http://schemas.microsoft.com/office/drawing/2014/main" id="{76E32A4D-3E8E-411F-BECE-D330CD266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3670300"/>
            <a:ext cx="1477963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44" name="Freeform 159">
            <a:extLst>
              <a:ext uri="{FF2B5EF4-FFF2-40B4-BE49-F238E27FC236}">
                <a16:creationId xmlns:a16="http://schemas.microsoft.com/office/drawing/2014/main" id="{3047128F-3902-4735-8004-F3563B017828}"/>
              </a:ext>
            </a:extLst>
          </p:cNvPr>
          <p:cNvSpPr>
            <a:spLocks/>
          </p:cNvSpPr>
          <p:nvPr/>
        </p:nvSpPr>
        <p:spPr bwMode="auto">
          <a:xfrm>
            <a:off x="5065713" y="2581275"/>
            <a:ext cx="1814513" cy="2093913"/>
          </a:xfrm>
          <a:custGeom>
            <a:avLst/>
            <a:gdLst>
              <a:gd name="T0" fmla="*/ 1143 w 1143"/>
              <a:gd name="T1" fmla="*/ 330 h 1319"/>
              <a:gd name="T2" fmla="*/ 1143 w 1143"/>
              <a:gd name="T3" fmla="*/ 989 h 1319"/>
              <a:gd name="T4" fmla="*/ 570 w 1143"/>
              <a:gd name="T5" fmla="*/ 1319 h 1319"/>
              <a:gd name="T6" fmla="*/ 0 w 1143"/>
              <a:gd name="T7" fmla="*/ 989 h 1319"/>
              <a:gd name="T8" fmla="*/ 0 w 1143"/>
              <a:gd name="T9" fmla="*/ 330 h 1319"/>
              <a:gd name="T10" fmla="*/ 570 w 1143"/>
              <a:gd name="T11" fmla="*/ 0 h 1319"/>
              <a:gd name="T12" fmla="*/ 1143 w 1143"/>
              <a:gd name="T13" fmla="*/ 330 h 1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3" h="1319">
                <a:moveTo>
                  <a:pt x="1143" y="330"/>
                </a:moveTo>
                <a:lnTo>
                  <a:pt x="1143" y="989"/>
                </a:lnTo>
                <a:lnTo>
                  <a:pt x="570" y="1319"/>
                </a:lnTo>
                <a:lnTo>
                  <a:pt x="0" y="989"/>
                </a:lnTo>
                <a:lnTo>
                  <a:pt x="0" y="330"/>
                </a:lnTo>
                <a:lnTo>
                  <a:pt x="570" y="0"/>
                </a:lnTo>
                <a:lnTo>
                  <a:pt x="1143" y="3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45" name="Freeform 160">
            <a:extLst>
              <a:ext uri="{FF2B5EF4-FFF2-40B4-BE49-F238E27FC236}">
                <a16:creationId xmlns:a16="http://schemas.microsoft.com/office/drawing/2014/main" id="{FCEF1BBE-BCAA-4617-ACB5-E2DEF0D93F92}"/>
              </a:ext>
            </a:extLst>
          </p:cNvPr>
          <p:cNvSpPr>
            <a:spLocks/>
          </p:cNvSpPr>
          <p:nvPr/>
        </p:nvSpPr>
        <p:spPr bwMode="auto">
          <a:xfrm>
            <a:off x="5961063" y="4930775"/>
            <a:ext cx="23813" cy="923925"/>
          </a:xfrm>
          <a:custGeom>
            <a:avLst/>
            <a:gdLst>
              <a:gd name="T0" fmla="*/ 6 w 15"/>
              <a:gd name="T1" fmla="*/ 582 h 582"/>
              <a:gd name="T2" fmla="*/ 6 w 15"/>
              <a:gd name="T3" fmla="*/ 582 h 582"/>
              <a:gd name="T4" fmla="*/ 5 w 15"/>
              <a:gd name="T5" fmla="*/ 582 h 582"/>
              <a:gd name="T6" fmla="*/ 1 w 15"/>
              <a:gd name="T7" fmla="*/ 581 h 582"/>
              <a:gd name="T8" fmla="*/ 0 w 15"/>
              <a:gd name="T9" fmla="*/ 579 h 582"/>
              <a:gd name="T10" fmla="*/ 0 w 15"/>
              <a:gd name="T11" fmla="*/ 575 h 582"/>
              <a:gd name="T12" fmla="*/ 0 w 15"/>
              <a:gd name="T13" fmla="*/ 7 h 582"/>
              <a:gd name="T14" fmla="*/ 0 w 15"/>
              <a:gd name="T15" fmla="*/ 7 h 582"/>
              <a:gd name="T16" fmla="*/ 0 w 15"/>
              <a:gd name="T17" fmla="*/ 3 h 582"/>
              <a:gd name="T18" fmla="*/ 1 w 15"/>
              <a:gd name="T19" fmla="*/ 1 h 582"/>
              <a:gd name="T20" fmla="*/ 5 w 15"/>
              <a:gd name="T21" fmla="*/ 0 h 582"/>
              <a:gd name="T22" fmla="*/ 6 w 15"/>
              <a:gd name="T23" fmla="*/ 0 h 582"/>
              <a:gd name="T24" fmla="*/ 6 w 15"/>
              <a:gd name="T25" fmla="*/ 0 h 582"/>
              <a:gd name="T26" fmla="*/ 10 w 15"/>
              <a:gd name="T27" fmla="*/ 0 h 582"/>
              <a:gd name="T28" fmla="*/ 13 w 15"/>
              <a:gd name="T29" fmla="*/ 1 h 582"/>
              <a:gd name="T30" fmla="*/ 15 w 15"/>
              <a:gd name="T31" fmla="*/ 3 h 582"/>
              <a:gd name="T32" fmla="*/ 15 w 15"/>
              <a:gd name="T33" fmla="*/ 7 h 582"/>
              <a:gd name="T34" fmla="*/ 15 w 15"/>
              <a:gd name="T35" fmla="*/ 575 h 582"/>
              <a:gd name="T36" fmla="*/ 15 w 15"/>
              <a:gd name="T37" fmla="*/ 575 h 582"/>
              <a:gd name="T38" fmla="*/ 15 w 15"/>
              <a:gd name="T39" fmla="*/ 579 h 582"/>
              <a:gd name="T40" fmla="*/ 13 w 15"/>
              <a:gd name="T41" fmla="*/ 581 h 582"/>
              <a:gd name="T42" fmla="*/ 10 w 15"/>
              <a:gd name="T43" fmla="*/ 582 h 582"/>
              <a:gd name="T44" fmla="*/ 6 w 15"/>
              <a:gd name="T45" fmla="*/ 582 h 582"/>
              <a:gd name="T46" fmla="*/ 6 w 15"/>
              <a:gd name="T47" fmla="*/ 582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5" h="582">
                <a:moveTo>
                  <a:pt x="6" y="582"/>
                </a:moveTo>
                <a:lnTo>
                  <a:pt x="6" y="582"/>
                </a:lnTo>
                <a:lnTo>
                  <a:pt x="5" y="582"/>
                </a:lnTo>
                <a:lnTo>
                  <a:pt x="1" y="581"/>
                </a:lnTo>
                <a:lnTo>
                  <a:pt x="0" y="579"/>
                </a:lnTo>
                <a:lnTo>
                  <a:pt x="0" y="575"/>
                </a:lnTo>
                <a:lnTo>
                  <a:pt x="0" y="7"/>
                </a:lnTo>
                <a:lnTo>
                  <a:pt x="0" y="7"/>
                </a:lnTo>
                <a:lnTo>
                  <a:pt x="0" y="3"/>
                </a:lnTo>
                <a:lnTo>
                  <a:pt x="1" y="1"/>
                </a:lnTo>
                <a:lnTo>
                  <a:pt x="5" y="0"/>
                </a:lnTo>
                <a:lnTo>
                  <a:pt x="6" y="0"/>
                </a:lnTo>
                <a:lnTo>
                  <a:pt x="6" y="0"/>
                </a:lnTo>
                <a:lnTo>
                  <a:pt x="10" y="0"/>
                </a:lnTo>
                <a:lnTo>
                  <a:pt x="13" y="1"/>
                </a:lnTo>
                <a:lnTo>
                  <a:pt x="15" y="3"/>
                </a:lnTo>
                <a:lnTo>
                  <a:pt x="15" y="7"/>
                </a:lnTo>
                <a:lnTo>
                  <a:pt x="15" y="575"/>
                </a:lnTo>
                <a:lnTo>
                  <a:pt x="15" y="575"/>
                </a:lnTo>
                <a:lnTo>
                  <a:pt x="15" y="579"/>
                </a:lnTo>
                <a:lnTo>
                  <a:pt x="13" y="581"/>
                </a:lnTo>
                <a:lnTo>
                  <a:pt x="10" y="582"/>
                </a:lnTo>
                <a:lnTo>
                  <a:pt x="6" y="582"/>
                </a:lnTo>
                <a:lnTo>
                  <a:pt x="6" y="582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46" name="Freeform 161">
            <a:extLst>
              <a:ext uri="{FF2B5EF4-FFF2-40B4-BE49-F238E27FC236}">
                <a16:creationId xmlns:a16="http://schemas.microsoft.com/office/drawing/2014/main" id="{78A3EB7B-439F-49D1-8FB6-3201388812CE}"/>
              </a:ext>
            </a:extLst>
          </p:cNvPr>
          <p:cNvSpPr>
            <a:spLocks/>
          </p:cNvSpPr>
          <p:nvPr/>
        </p:nvSpPr>
        <p:spPr bwMode="auto">
          <a:xfrm>
            <a:off x="5924550" y="5794375"/>
            <a:ext cx="93663" cy="93663"/>
          </a:xfrm>
          <a:custGeom>
            <a:avLst/>
            <a:gdLst>
              <a:gd name="T0" fmla="*/ 59 w 59"/>
              <a:gd name="T1" fmla="*/ 30 h 59"/>
              <a:gd name="T2" fmla="*/ 59 w 59"/>
              <a:gd name="T3" fmla="*/ 30 h 59"/>
              <a:gd name="T4" fmla="*/ 59 w 59"/>
              <a:gd name="T5" fmla="*/ 37 h 59"/>
              <a:gd name="T6" fmla="*/ 57 w 59"/>
              <a:gd name="T7" fmla="*/ 42 h 59"/>
              <a:gd name="T8" fmla="*/ 56 w 59"/>
              <a:gd name="T9" fmla="*/ 47 h 59"/>
              <a:gd name="T10" fmla="*/ 50 w 59"/>
              <a:gd name="T11" fmla="*/ 51 h 59"/>
              <a:gd name="T12" fmla="*/ 47 w 59"/>
              <a:gd name="T13" fmla="*/ 54 h 59"/>
              <a:gd name="T14" fmla="*/ 42 w 59"/>
              <a:gd name="T15" fmla="*/ 58 h 59"/>
              <a:gd name="T16" fmla="*/ 36 w 59"/>
              <a:gd name="T17" fmla="*/ 59 h 59"/>
              <a:gd name="T18" fmla="*/ 29 w 59"/>
              <a:gd name="T19" fmla="*/ 59 h 59"/>
              <a:gd name="T20" fmla="*/ 29 w 59"/>
              <a:gd name="T21" fmla="*/ 59 h 59"/>
              <a:gd name="T22" fmla="*/ 24 w 59"/>
              <a:gd name="T23" fmla="*/ 59 h 59"/>
              <a:gd name="T24" fmla="*/ 19 w 59"/>
              <a:gd name="T25" fmla="*/ 58 h 59"/>
              <a:gd name="T26" fmla="*/ 14 w 59"/>
              <a:gd name="T27" fmla="*/ 54 h 59"/>
              <a:gd name="T28" fmla="*/ 9 w 59"/>
              <a:gd name="T29" fmla="*/ 51 h 59"/>
              <a:gd name="T30" fmla="*/ 5 w 59"/>
              <a:gd name="T31" fmla="*/ 47 h 59"/>
              <a:gd name="T32" fmla="*/ 3 w 59"/>
              <a:gd name="T33" fmla="*/ 42 h 59"/>
              <a:gd name="T34" fmla="*/ 2 w 59"/>
              <a:gd name="T35" fmla="*/ 37 h 59"/>
              <a:gd name="T36" fmla="*/ 0 w 59"/>
              <a:gd name="T37" fmla="*/ 30 h 59"/>
              <a:gd name="T38" fmla="*/ 0 w 59"/>
              <a:gd name="T39" fmla="*/ 30 h 59"/>
              <a:gd name="T40" fmla="*/ 2 w 59"/>
              <a:gd name="T41" fmla="*/ 24 h 59"/>
              <a:gd name="T42" fmla="*/ 3 w 59"/>
              <a:gd name="T43" fmla="*/ 17 h 59"/>
              <a:gd name="T44" fmla="*/ 5 w 59"/>
              <a:gd name="T45" fmla="*/ 12 h 59"/>
              <a:gd name="T46" fmla="*/ 9 w 59"/>
              <a:gd name="T47" fmla="*/ 9 h 59"/>
              <a:gd name="T48" fmla="*/ 14 w 59"/>
              <a:gd name="T49" fmla="*/ 5 h 59"/>
              <a:gd name="T50" fmla="*/ 19 w 59"/>
              <a:gd name="T51" fmla="*/ 2 h 59"/>
              <a:gd name="T52" fmla="*/ 24 w 59"/>
              <a:gd name="T53" fmla="*/ 0 h 59"/>
              <a:gd name="T54" fmla="*/ 29 w 59"/>
              <a:gd name="T55" fmla="*/ 0 h 59"/>
              <a:gd name="T56" fmla="*/ 29 w 59"/>
              <a:gd name="T57" fmla="*/ 0 h 59"/>
              <a:gd name="T58" fmla="*/ 36 w 59"/>
              <a:gd name="T59" fmla="*/ 0 h 59"/>
              <a:gd name="T60" fmla="*/ 42 w 59"/>
              <a:gd name="T61" fmla="*/ 2 h 59"/>
              <a:gd name="T62" fmla="*/ 47 w 59"/>
              <a:gd name="T63" fmla="*/ 5 h 59"/>
              <a:gd name="T64" fmla="*/ 50 w 59"/>
              <a:gd name="T65" fmla="*/ 9 h 59"/>
              <a:gd name="T66" fmla="*/ 56 w 59"/>
              <a:gd name="T67" fmla="*/ 12 h 59"/>
              <a:gd name="T68" fmla="*/ 57 w 59"/>
              <a:gd name="T69" fmla="*/ 17 h 59"/>
              <a:gd name="T70" fmla="*/ 59 w 59"/>
              <a:gd name="T71" fmla="*/ 24 h 59"/>
              <a:gd name="T72" fmla="*/ 59 w 59"/>
              <a:gd name="T73" fmla="*/ 30 h 59"/>
              <a:gd name="T74" fmla="*/ 59 w 59"/>
              <a:gd name="T75" fmla="*/ 3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9" h="59">
                <a:moveTo>
                  <a:pt x="59" y="30"/>
                </a:moveTo>
                <a:lnTo>
                  <a:pt x="59" y="30"/>
                </a:lnTo>
                <a:lnTo>
                  <a:pt x="59" y="37"/>
                </a:lnTo>
                <a:lnTo>
                  <a:pt x="57" y="42"/>
                </a:lnTo>
                <a:lnTo>
                  <a:pt x="56" y="47"/>
                </a:lnTo>
                <a:lnTo>
                  <a:pt x="50" y="51"/>
                </a:lnTo>
                <a:lnTo>
                  <a:pt x="47" y="54"/>
                </a:lnTo>
                <a:lnTo>
                  <a:pt x="42" y="58"/>
                </a:lnTo>
                <a:lnTo>
                  <a:pt x="36" y="59"/>
                </a:lnTo>
                <a:lnTo>
                  <a:pt x="29" y="59"/>
                </a:lnTo>
                <a:lnTo>
                  <a:pt x="29" y="59"/>
                </a:lnTo>
                <a:lnTo>
                  <a:pt x="24" y="59"/>
                </a:lnTo>
                <a:lnTo>
                  <a:pt x="19" y="58"/>
                </a:lnTo>
                <a:lnTo>
                  <a:pt x="14" y="54"/>
                </a:lnTo>
                <a:lnTo>
                  <a:pt x="9" y="51"/>
                </a:lnTo>
                <a:lnTo>
                  <a:pt x="5" y="47"/>
                </a:lnTo>
                <a:lnTo>
                  <a:pt x="3" y="42"/>
                </a:lnTo>
                <a:lnTo>
                  <a:pt x="2" y="37"/>
                </a:lnTo>
                <a:lnTo>
                  <a:pt x="0" y="30"/>
                </a:lnTo>
                <a:lnTo>
                  <a:pt x="0" y="30"/>
                </a:lnTo>
                <a:lnTo>
                  <a:pt x="2" y="24"/>
                </a:lnTo>
                <a:lnTo>
                  <a:pt x="3" y="17"/>
                </a:lnTo>
                <a:lnTo>
                  <a:pt x="5" y="12"/>
                </a:lnTo>
                <a:lnTo>
                  <a:pt x="9" y="9"/>
                </a:lnTo>
                <a:lnTo>
                  <a:pt x="14" y="5"/>
                </a:lnTo>
                <a:lnTo>
                  <a:pt x="19" y="2"/>
                </a:lnTo>
                <a:lnTo>
                  <a:pt x="24" y="0"/>
                </a:lnTo>
                <a:lnTo>
                  <a:pt x="29" y="0"/>
                </a:lnTo>
                <a:lnTo>
                  <a:pt x="29" y="0"/>
                </a:lnTo>
                <a:lnTo>
                  <a:pt x="36" y="0"/>
                </a:lnTo>
                <a:lnTo>
                  <a:pt x="42" y="2"/>
                </a:lnTo>
                <a:lnTo>
                  <a:pt x="47" y="5"/>
                </a:lnTo>
                <a:lnTo>
                  <a:pt x="50" y="9"/>
                </a:lnTo>
                <a:lnTo>
                  <a:pt x="56" y="12"/>
                </a:lnTo>
                <a:lnTo>
                  <a:pt x="57" y="17"/>
                </a:lnTo>
                <a:lnTo>
                  <a:pt x="59" y="24"/>
                </a:lnTo>
                <a:lnTo>
                  <a:pt x="59" y="30"/>
                </a:lnTo>
                <a:lnTo>
                  <a:pt x="59" y="30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47" name="Freeform 162">
            <a:extLst>
              <a:ext uri="{FF2B5EF4-FFF2-40B4-BE49-F238E27FC236}">
                <a16:creationId xmlns:a16="http://schemas.microsoft.com/office/drawing/2014/main" id="{F04EC8A1-D0B6-4D37-B81C-F740F1A8525E}"/>
              </a:ext>
            </a:extLst>
          </p:cNvPr>
          <p:cNvSpPr>
            <a:spLocks/>
          </p:cNvSpPr>
          <p:nvPr/>
        </p:nvSpPr>
        <p:spPr bwMode="auto">
          <a:xfrm>
            <a:off x="7099300" y="4270375"/>
            <a:ext cx="804863" cy="477838"/>
          </a:xfrm>
          <a:custGeom>
            <a:avLst/>
            <a:gdLst>
              <a:gd name="T0" fmla="*/ 500 w 507"/>
              <a:gd name="T1" fmla="*/ 301 h 301"/>
              <a:gd name="T2" fmla="*/ 500 w 507"/>
              <a:gd name="T3" fmla="*/ 301 h 301"/>
              <a:gd name="T4" fmla="*/ 495 w 507"/>
              <a:gd name="T5" fmla="*/ 301 h 301"/>
              <a:gd name="T6" fmla="*/ 3 w 507"/>
              <a:gd name="T7" fmla="*/ 16 h 301"/>
              <a:gd name="T8" fmla="*/ 3 w 507"/>
              <a:gd name="T9" fmla="*/ 16 h 301"/>
              <a:gd name="T10" fmla="*/ 1 w 507"/>
              <a:gd name="T11" fmla="*/ 14 h 301"/>
              <a:gd name="T12" fmla="*/ 0 w 507"/>
              <a:gd name="T13" fmla="*/ 11 h 301"/>
              <a:gd name="T14" fmla="*/ 0 w 507"/>
              <a:gd name="T15" fmla="*/ 7 h 301"/>
              <a:gd name="T16" fmla="*/ 0 w 507"/>
              <a:gd name="T17" fmla="*/ 6 h 301"/>
              <a:gd name="T18" fmla="*/ 0 w 507"/>
              <a:gd name="T19" fmla="*/ 6 h 301"/>
              <a:gd name="T20" fmla="*/ 3 w 507"/>
              <a:gd name="T21" fmla="*/ 2 h 301"/>
              <a:gd name="T22" fmla="*/ 5 w 507"/>
              <a:gd name="T23" fmla="*/ 0 h 301"/>
              <a:gd name="T24" fmla="*/ 8 w 507"/>
              <a:gd name="T25" fmla="*/ 0 h 301"/>
              <a:gd name="T26" fmla="*/ 12 w 507"/>
              <a:gd name="T27" fmla="*/ 2 h 301"/>
              <a:gd name="T28" fmla="*/ 504 w 507"/>
              <a:gd name="T29" fmla="*/ 287 h 301"/>
              <a:gd name="T30" fmla="*/ 504 w 507"/>
              <a:gd name="T31" fmla="*/ 287 h 301"/>
              <a:gd name="T32" fmla="*/ 505 w 507"/>
              <a:gd name="T33" fmla="*/ 288 h 301"/>
              <a:gd name="T34" fmla="*/ 507 w 507"/>
              <a:gd name="T35" fmla="*/ 292 h 301"/>
              <a:gd name="T36" fmla="*/ 507 w 507"/>
              <a:gd name="T37" fmla="*/ 294 h 301"/>
              <a:gd name="T38" fmla="*/ 505 w 507"/>
              <a:gd name="T39" fmla="*/ 297 h 301"/>
              <a:gd name="T40" fmla="*/ 505 w 507"/>
              <a:gd name="T41" fmla="*/ 297 h 301"/>
              <a:gd name="T42" fmla="*/ 504 w 507"/>
              <a:gd name="T43" fmla="*/ 301 h 301"/>
              <a:gd name="T44" fmla="*/ 500 w 507"/>
              <a:gd name="T45" fmla="*/ 301 h 301"/>
              <a:gd name="T46" fmla="*/ 500 w 507"/>
              <a:gd name="T47" fmla="*/ 301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07" h="301">
                <a:moveTo>
                  <a:pt x="500" y="301"/>
                </a:moveTo>
                <a:lnTo>
                  <a:pt x="500" y="301"/>
                </a:lnTo>
                <a:lnTo>
                  <a:pt x="495" y="301"/>
                </a:lnTo>
                <a:lnTo>
                  <a:pt x="3" y="16"/>
                </a:lnTo>
                <a:lnTo>
                  <a:pt x="3" y="16"/>
                </a:lnTo>
                <a:lnTo>
                  <a:pt x="1" y="14"/>
                </a:lnTo>
                <a:lnTo>
                  <a:pt x="0" y="11"/>
                </a:lnTo>
                <a:lnTo>
                  <a:pt x="0" y="7"/>
                </a:lnTo>
                <a:lnTo>
                  <a:pt x="0" y="6"/>
                </a:lnTo>
                <a:lnTo>
                  <a:pt x="0" y="6"/>
                </a:lnTo>
                <a:lnTo>
                  <a:pt x="3" y="2"/>
                </a:lnTo>
                <a:lnTo>
                  <a:pt x="5" y="0"/>
                </a:lnTo>
                <a:lnTo>
                  <a:pt x="8" y="0"/>
                </a:lnTo>
                <a:lnTo>
                  <a:pt x="12" y="2"/>
                </a:lnTo>
                <a:lnTo>
                  <a:pt x="504" y="287"/>
                </a:lnTo>
                <a:lnTo>
                  <a:pt x="504" y="287"/>
                </a:lnTo>
                <a:lnTo>
                  <a:pt x="505" y="288"/>
                </a:lnTo>
                <a:lnTo>
                  <a:pt x="507" y="292"/>
                </a:lnTo>
                <a:lnTo>
                  <a:pt x="507" y="294"/>
                </a:lnTo>
                <a:lnTo>
                  <a:pt x="505" y="297"/>
                </a:lnTo>
                <a:lnTo>
                  <a:pt x="505" y="297"/>
                </a:lnTo>
                <a:lnTo>
                  <a:pt x="504" y="301"/>
                </a:lnTo>
                <a:lnTo>
                  <a:pt x="500" y="301"/>
                </a:lnTo>
                <a:lnTo>
                  <a:pt x="500" y="301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48" name="Freeform 163">
            <a:extLst>
              <a:ext uri="{FF2B5EF4-FFF2-40B4-BE49-F238E27FC236}">
                <a16:creationId xmlns:a16="http://schemas.microsoft.com/office/drawing/2014/main" id="{EB26636B-3363-4EE5-9C72-85FAD0075D6A}"/>
              </a:ext>
            </a:extLst>
          </p:cNvPr>
          <p:cNvSpPr>
            <a:spLocks/>
          </p:cNvSpPr>
          <p:nvPr/>
        </p:nvSpPr>
        <p:spPr bwMode="auto">
          <a:xfrm>
            <a:off x="7843838" y="4686300"/>
            <a:ext cx="93663" cy="93663"/>
          </a:xfrm>
          <a:custGeom>
            <a:avLst/>
            <a:gdLst>
              <a:gd name="T0" fmla="*/ 43 w 59"/>
              <a:gd name="T1" fmla="*/ 4 h 59"/>
              <a:gd name="T2" fmla="*/ 43 w 59"/>
              <a:gd name="T3" fmla="*/ 4 h 59"/>
              <a:gd name="T4" fmla="*/ 49 w 59"/>
              <a:gd name="T5" fmla="*/ 9 h 59"/>
              <a:gd name="T6" fmla="*/ 52 w 59"/>
              <a:gd name="T7" fmla="*/ 12 h 59"/>
              <a:gd name="T8" fmla="*/ 56 w 59"/>
              <a:gd name="T9" fmla="*/ 18 h 59"/>
              <a:gd name="T10" fmla="*/ 57 w 59"/>
              <a:gd name="T11" fmla="*/ 23 h 59"/>
              <a:gd name="T12" fmla="*/ 59 w 59"/>
              <a:gd name="T13" fmla="*/ 28 h 59"/>
              <a:gd name="T14" fmla="*/ 59 w 59"/>
              <a:gd name="T15" fmla="*/ 33 h 59"/>
              <a:gd name="T16" fmla="*/ 57 w 59"/>
              <a:gd name="T17" fmla="*/ 40 h 59"/>
              <a:gd name="T18" fmla="*/ 56 w 59"/>
              <a:gd name="T19" fmla="*/ 45 h 59"/>
              <a:gd name="T20" fmla="*/ 56 w 59"/>
              <a:gd name="T21" fmla="*/ 45 h 59"/>
              <a:gd name="T22" fmla="*/ 52 w 59"/>
              <a:gd name="T23" fmla="*/ 51 h 59"/>
              <a:gd name="T24" fmla="*/ 47 w 59"/>
              <a:gd name="T25" fmla="*/ 54 h 59"/>
              <a:gd name="T26" fmla="*/ 42 w 59"/>
              <a:gd name="T27" fmla="*/ 58 h 59"/>
              <a:gd name="T28" fmla="*/ 36 w 59"/>
              <a:gd name="T29" fmla="*/ 59 h 59"/>
              <a:gd name="T30" fmla="*/ 31 w 59"/>
              <a:gd name="T31" fmla="*/ 59 h 59"/>
              <a:gd name="T32" fmla="*/ 26 w 59"/>
              <a:gd name="T33" fmla="*/ 59 h 59"/>
              <a:gd name="T34" fmla="*/ 19 w 59"/>
              <a:gd name="T35" fmla="*/ 59 h 59"/>
              <a:gd name="T36" fmla="*/ 14 w 59"/>
              <a:gd name="T37" fmla="*/ 56 h 59"/>
              <a:gd name="T38" fmla="*/ 14 w 59"/>
              <a:gd name="T39" fmla="*/ 56 h 59"/>
              <a:gd name="T40" fmla="*/ 9 w 59"/>
              <a:gd name="T41" fmla="*/ 52 h 59"/>
              <a:gd name="T42" fmla="*/ 5 w 59"/>
              <a:gd name="T43" fmla="*/ 49 h 59"/>
              <a:gd name="T44" fmla="*/ 2 w 59"/>
              <a:gd name="T45" fmla="*/ 44 h 59"/>
              <a:gd name="T46" fmla="*/ 0 w 59"/>
              <a:gd name="T47" fmla="*/ 39 h 59"/>
              <a:gd name="T48" fmla="*/ 0 w 59"/>
              <a:gd name="T49" fmla="*/ 33 h 59"/>
              <a:gd name="T50" fmla="*/ 0 w 59"/>
              <a:gd name="T51" fmla="*/ 26 h 59"/>
              <a:gd name="T52" fmla="*/ 0 w 59"/>
              <a:gd name="T53" fmla="*/ 21 h 59"/>
              <a:gd name="T54" fmla="*/ 3 w 59"/>
              <a:gd name="T55" fmla="*/ 16 h 59"/>
              <a:gd name="T56" fmla="*/ 3 w 59"/>
              <a:gd name="T57" fmla="*/ 16 h 59"/>
              <a:gd name="T58" fmla="*/ 7 w 59"/>
              <a:gd name="T59" fmla="*/ 11 h 59"/>
              <a:gd name="T60" fmla="*/ 10 w 59"/>
              <a:gd name="T61" fmla="*/ 7 h 59"/>
              <a:gd name="T62" fmla="*/ 16 w 59"/>
              <a:gd name="T63" fmla="*/ 4 h 59"/>
              <a:gd name="T64" fmla="*/ 21 w 59"/>
              <a:gd name="T65" fmla="*/ 2 h 59"/>
              <a:gd name="T66" fmla="*/ 28 w 59"/>
              <a:gd name="T67" fmla="*/ 0 h 59"/>
              <a:gd name="T68" fmla="*/ 33 w 59"/>
              <a:gd name="T69" fmla="*/ 0 h 59"/>
              <a:gd name="T70" fmla="*/ 38 w 59"/>
              <a:gd name="T71" fmla="*/ 2 h 59"/>
              <a:gd name="T72" fmla="*/ 43 w 59"/>
              <a:gd name="T73" fmla="*/ 4 h 59"/>
              <a:gd name="T74" fmla="*/ 43 w 59"/>
              <a:gd name="T75" fmla="*/ 4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9" h="59">
                <a:moveTo>
                  <a:pt x="43" y="4"/>
                </a:moveTo>
                <a:lnTo>
                  <a:pt x="43" y="4"/>
                </a:lnTo>
                <a:lnTo>
                  <a:pt x="49" y="9"/>
                </a:lnTo>
                <a:lnTo>
                  <a:pt x="52" y="12"/>
                </a:lnTo>
                <a:lnTo>
                  <a:pt x="56" y="18"/>
                </a:lnTo>
                <a:lnTo>
                  <a:pt x="57" y="23"/>
                </a:lnTo>
                <a:lnTo>
                  <a:pt x="59" y="28"/>
                </a:lnTo>
                <a:lnTo>
                  <a:pt x="59" y="33"/>
                </a:lnTo>
                <a:lnTo>
                  <a:pt x="57" y="40"/>
                </a:lnTo>
                <a:lnTo>
                  <a:pt x="56" y="45"/>
                </a:lnTo>
                <a:lnTo>
                  <a:pt x="56" y="45"/>
                </a:lnTo>
                <a:lnTo>
                  <a:pt x="52" y="51"/>
                </a:lnTo>
                <a:lnTo>
                  <a:pt x="47" y="54"/>
                </a:lnTo>
                <a:lnTo>
                  <a:pt x="42" y="58"/>
                </a:lnTo>
                <a:lnTo>
                  <a:pt x="36" y="59"/>
                </a:lnTo>
                <a:lnTo>
                  <a:pt x="31" y="59"/>
                </a:lnTo>
                <a:lnTo>
                  <a:pt x="26" y="59"/>
                </a:lnTo>
                <a:lnTo>
                  <a:pt x="19" y="59"/>
                </a:lnTo>
                <a:lnTo>
                  <a:pt x="14" y="56"/>
                </a:lnTo>
                <a:lnTo>
                  <a:pt x="14" y="56"/>
                </a:lnTo>
                <a:lnTo>
                  <a:pt x="9" y="52"/>
                </a:lnTo>
                <a:lnTo>
                  <a:pt x="5" y="49"/>
                </a:lnTo>
                <a:lnTo>
                  <a:pt x="2" y="44"/>
                </a:lnTo>
                <a:lnTo>
                  <a:pt x="0" y="39"/>
                </a:lnTo>
                <a:lnTo>
                  <a:pt x="0" y="33"/>
                </a:lnTo>
                <a:lnTo>
                  <a:pt x="0" y="26"/>
                </a:lnTo>
                <a:lnTo>
                  <a:pt x="0" y="21"/>
                </a:lnTo>
                <a:lnTo>
                  <a:pt x="3" y="16"/>
                </a:lnTo>
                <a:lnTo>
                  <a:pt x="3" y="16"/>
                </a:lnTo>
                <a:lnTo>
                  <a:pt x="7" y="11"/>
                </a:lnTo>
                <a:lnTo>
                  <a:pt x="10" y="7"/>
                </a:lnTo>
                <a:lnTo>
                  <a:pt x="16" y="4"/>
                </a:lnTo>
                <a:lnTo>
                  <a:pt x="21" y="2"/>
                </a:lnTo>
                <a:lnTo>
                  <a:pt x="28" y="0"/>
                </a:lnTo>
                <a:lnTo>
                  <a:pt x="33" y="0"/>
                </a:lnTo>
                <a:lnTo>
                  <a:pt x="38" y="2"/>
                </a:lnTo>
                <a:lnTo>
                  <a:pt x="43" y="4"/>
                </a:lnTo>
                <a:lnTo>
                  <a:pt x="43" y="4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49" name="Freeform 164">
            <a:extLst>
              <a:ext uri="{FF2B5EF4-FFF2-40B4-BE49-F238E27FC236}">
                <a16:creationId xmlns:a16="http://schemas.microsoft.com/office/drawing/2014/main" id="{B79402FA-51E1-4D08-9F5B-8C1BEC26F788}"/>
              </a:ext>
            </a:extLst>
          </p:cNvPr>
          <p:cNvSpPr>
            <a:spLocks/>
          </p:cNvSpPr>
          <p:nvPr/>
        </p:nvSpPr>
        <p:spPr bwMode="auto">
          <a:xfrm>
            <a:off x="7099300" y="2506663"/>
            <a:ext cx="804863" cy="476250"/>
          </a:xfrm>
          <a:custGeom>
            <a:avLst/>
            <a:gdLst>
              <a:gd name="T0" fmla="*/ 7 w 507"/>
              <a:gd name="T1" fmla="*/ 300 h 300"/>
              <a:gd name="T2" fmla="*/ 7 w 507"/>
              <a:gd name="T3" fmla="*/ 300 h 300"/>
              <a:gd name="T4" fmla="*/ 3 w 507"/>
              <a:gd name="T5" fmla="*/ 298 h 300"/>
              <a:gd name="T6" fmla="*/ 0 w 507"/>
              <a:gd name="T7" fmla="*/ 297 h 300"/>
              <a:gd name="T8" fmla="*/ 0 w 507"/>
              <a:gd name="T9" fmla="*/ 297 h 300"/>
              <a:gd name="T10" fmla="*/ 0 w 507"/>
              <a:gd name="T11" fmla="*/ 293 h 300"/>
              <a:gd name="T12" fmla="*/ 0 w 507"/>
              <a:gd name="T13" fmla="*/ 290 h 300"/>
              <a:gd name="T14" fmla="*/ 1 w 507"/>
              <a:gd name="T15" fmla="*/ 288 h 300"/>
              <a:gd name="T16" fmla="*/ 3 w 507"/>
              <a:gd name="T17" fmla="*/ 284 h 300"/>
              <a:gd name="T18" fmla="*/ 495 w 507"/>
              <a:gd name="T19" fmla="*/ 0 h 300"/>
              <a:gd name="T20" fmla="*/ 495 w 507"/>
              <a:gd name="T21" fmla="*/ 0 h 300"/>
              <a:gd name="T22" fmla="*/ 498 w 507"/>
              <a:gd name="T23" fmla="*/ 0 h 300"/>
              <a:gd name="T24" fmla="*/ 502 w 507"/>
              <a:gd name="T25" fmla="*/ 0 h 300"/>
              <a:gd name="T26" fmla="*/ 504 w 507"/>
              <a:gd name="T27" fmla="*/ 2 h 300"/>
              <a:gd name="T28" fmla="*/ 505 w 507"/>
              <a:gd name="T29" fmla="*/ 3 h 300"/>
              <a:gd name="T30" fmla="*/ 505 w 507"/>
              <a:gd name="T31" fmla="*/ 3 h 300"/>
              <a:gd name="T32" fmla="*/ 507 w 507"/>
              <a:gd name="T33" fmla="*/ 7 h 300"/>
              <a:gd name="T34" fmla="*/ 507 w 507"/>
              <a:gd name="T35" fmla="*/ 10 h 300"/>
              <a:gd name="T36" fmla="*/ 505 w 507"/>
              <a:gd name="T37" fmla="*/ 12 h 300"/>
              <a:gd name="T38" fmla="*/ 504 w 507"/>
              <a:gd name="T39" fmla="*/ 14 h 300"/>
              <a:gd name="T40" fmla="*/ 12 w 507"/>
              <a:gd name="T41" fmla="*/ 298 h 300"/>
              <a:gd name="T42" fmla="*/ 12 w 507"/>
              <a:gd name="T43" fmla="*/ 298 h 300"/>
              <a:gd name="T44" fmla="*/ 7 w 507"/>
              <a:gd name="T45" fmla="*/ 300 h 300"/>
              <a:gd name="T46" fmla="*/ 7 w 507"/>
              <a:gd name="T47" fmla="*/ 30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07" h="300">
                <a:moveTo>
                  <a:pt x="7" y="300"/>
                </a:moveTo>
                <a:lnTo>
                  <a:pt x="7" y="300"/>
                </a:lnTo>
                <a:lnTo>
                  <a:pt x="3" y="298"/>
                </a:lnTo>
                <a:lnTo>
                  <a:pt x="0" y="297"/>
                </a:lnTo>
                <a:lnTo>
                  <a:pt x="0" y="297"/>
                </a:lnTo>
                <a:lnTo>
                  <a:pt x="0" y="293"/>
                </a:lnTo>
                <a:lnTo>
                  <a:pt x="0" y="290"/>
                </a:lnTo>
                <a:lnTo>
                  <a:pt x="1" y="288"/>
                </a:lnTo>
                <a:lnTo>
                  <a:pt x="3" y="284"/>
                </a:lnTo>
                <a:lnTo>
                  <a:pt x="495" y="0"/>
                </a:lnTo>
                <a:lnTo>
                  <a:pt x="495" y="0"/>
                </a:lnTo>
                <a:lnTo>
                  <a:pt x="498" y="0"/>
                </a:lnTo>
                <a:lnTo>
                  <a:pt x="502" y="0"/>
                </a:lnTo>
                <a:lnTo>
                  <a:pt x="504" y="2"/>
                </a:lnTo>
                <a:lnTo>
                  <a:pt x="505" y="3"/>
                </a:lnTo>
                <a:lnTo>
                  <a:pt x="505" y="3"/>
                </a:lnTo>
                <a:lnTo>
                  <a:pt x="507" y="7"/>
                </a:lnTo>
                <a:lnTo>
                  <a:pt x="507" y="10"/>
                </a:lnTo>
                <a:lnTo>
                  <a:pt x="505" y="12"/>
                </a:lnTo>
                <a:lnTo>
                  <a:pt x="504" y="14"/>
                </a:lnTo>
                <a:lnTo>
                  <a:pt x="12" y="298"/>
                </a:lnTo>
                <a:lnTo>
                  <a:pt x="12" y="298"/>
                </a:lnTo>
                <a:lnTo>
                  <a:pt x="7" y="300"/>
                </a:lnTo>
                <a:lnTo>
                  <a:pt x="7" y="300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50" name="Freeform 165">
            <a:extLst>
              <a:ext uri="{FF2B5EF4-FFF2-40B4-BE49-F238E27FC236}">
                <a16:creationId xmlns:a16="http://schemas.microsoft.com/office/drawing/2014/main" id="{AC886FC3-60A1-42E1-A29B-129F6AC15C79}"/>
              </a:ext>
            </a:extLst>
          </p:cNvPr>
          <p:cNvSpPr>
            <a:spLocks/>
          </p:cNvSpPr>
          <p:nvPr/>
        </p:nvSpPr>
        <p:spPr bwMode="auto">
          <a:xfrm>
            <a:off x="7843838" y="2473325"/>
            <a:ext cx="93663" cy="93663"/>
          </a:xfrm>
          <a:custGeom>
            <a:avLst/>
            <a:gdLst>
              <a:gd name="T0" fmla="*/ 14 w 59"/>
              <a:gd name="T1" fmla="*/ 4 h 59"/>
              <a:gd name="T2" fmla="*/ 14 w 59"/>
              <a:gd name="T3" fmla="*/ 4 h 59"/>
              <a:gd name="T4" fmla="*/ 19 w 59"/>
              <a:gd name="T5" fmla="*/ 2 h 59"/>
              <a:gd name="T6" fmla="*/ 26 w 59"/>
              <a:gd name="T7" fmla="*/ 0 h 59"/>
              <a:gd name="T8" fmla="*/ 31 w 59"/>
              <a:gd name="T9" fmla="*/ 0 h 59"/>
              <a:gd name="T10" fmla="*/ 36 w 59"/>
              <a:gd name="T11" fmla="*/ 0 h 59"/>
              <a:gd name="T12" fmla="*/ 42 w 59"/>
              <a:gd name="T13" fmla="*/ 2 h 59"/>
              <a:gd name="T14" fmla="*/ 47 w 59"/>
              <a:gd name="T15" fmla="*/ 5 h 59"/>
              <a:gd name="T16" fmla="*/ 52 w 59"/>
              <a:gd name="T17" fmla="*/ 9 h 59"/>
              <a:gd name="T18" fmla="*/ 56 w 59"/>
              <a:gd name="T19" fmla="*/ 14 h 59"/>
              <a:gd name="T20" fmla="*/ 56 w 59"/>
              <a:gd name="T21" fmla="*/ 14 h 59"/>
              <a:gd name="T22" fmla="*/ 57 w 59"/>
              <a:gd name="T23" fmla="*/ 19 h 59"/>
              <a:gd name="T24" fmla="*/ 59 w 59"/>
              <a:gd name="T25" fmla="*/ 26 h 59"/>
              <a:gd name="T26" fmla="*/ 59 w 59"/>
              <a:gd name="T27" fmla="*/ 31 h 59"/>
              <a:gd name="T28" fmla="*/ 57 w 59"/>
              <a:gd name="T29" fmla="*/ 37 h 59"/>
              <a:gd name="T30" fmla="*/ 56 w 59"/>
              <a:gd name="T31" fmla="*/ 42 h 59"/>
              <a:gd name="T32" fmla="*/ 52 w 59"/>
              <a:gd name="T33" fmla="*/ 47 h 59"/>
              <a:gd name="T34" fmla="*/ 49 w 59"/>
              <a:gd name="T35" fmla="*/ 52 h 59"/>
              <a:gd name="T36" fmla="*/ 43 w 59"/>
              <a:gd name="T37" fmla="*/ 56 h 59"/>
              <a:gd name="T38" fmla="*/ 43 w 59"/>
              <a:gd name="T39" fmla="*/ 56 h 59"/>
              <a:gd name="T40" fmla="*/ 38 w 59"/>
              <a:gd name="T41" fmla="*/ 58 h 59"/>
              <a:gd name="T42" fmla="*/ 33 w 59"/>
              <a:gd name="T43" fmla="*/ 59 h 59"/>
              <a:gd name="T44" fmla="*/ 28 w 59"/>
              <a:gd name="T45" fmla="*/ 59 h 59"/>
              <a:gd name="T46" fmla="*/ 21 w 59"/>
              <a:gd name="T47" fmla="*/ 58 h 59"/>
              <a:gd name="T48" fmla="*/ 16 w 59"/>
              <a:gd name="T49" fmla="*/ 56 h 59"/>
              <a:gd name="T50" fmla="*/ 10 w 59"/>
              <a:gd name="T51" fmla="*/ 52 h 59"/>
              <a:gd name="T52" fmla="*/ 7 w 59"/>
              <a:gd name="T53" fmla="*/ 49 h 59"/>
              <a:gd name="T54" fmla="*/ 3 w 59"/>
              <a:gd name="T55" fmla="*/ 44 h 59"/>
              <a:gd name="T56" fmla="*/ 3 w 59"/>
              <a:gd name="T57" fmla="*/ 44 h 59"/>
              <a:gd name="T58" fmla="*/ 0 w 59"/>
              <a:gd name="T59" fmla="*/ 38 h 59"/>
              <a:gd name="T60" fmla="*/ 0 w 59"/>
              <a:gd name="T61" fmla="*/ 33 h 59"/>
              <a:gd name="T62" fmla="*/ 0 w 59"/>
              <a:gd name="T63" fmla="*/ 28 h 59"/>
              <a:gd name="T64" fmla="*/ 0 w 59"/>
              <a:gd name="T65" fmla="*/ 21 h 59"/>
              <a:gd name="T66" fmla="*/ 2 w 59"/>
              <a:gd name="T67" fmla="*/ 16 h 59"/>
              <a:gd name="T68" fmla="*/ 5 w 59"/>
              <a:gd name="T69" fmla="*/ 11 h 59"/>
              <a:gd name="T70" fmla="*/ 9 w 59"/>
              <a:gd name="T71" fmla="*/ 7 h 59"/>
              <a:gd name="T72" fmla="*/ 14 w 59"/>
              <a:gd name="T73" fmla="*/ 4 h 59"/>
              <a:gd name="T74" fmla="*/ 14 w 59"/>
              <a:gd name="T75" fmla="*/ 4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9" h="59">
                <a:moveTo>
                  <a:pt x="14" y="4"/>
                </a:moveTo>
                <a:lnTo>
                  <a:pt x="14" y="4"/>
                </a:lnTo>
                <a:lnTo>
                  <a:pt x="19" y="2"/>
                </a:lnTo>
                <a:lnTo>
                  <a:pt x="26" y="0"/>
                </a:lnTo>
                <a:lnTo>
                  <a:pt x="31" y="0"/>
                </a:lnTo>
                <a:lnTo>
                  <a:pt x="36" y="0"/>
                </a:lnTo>
                <a:lnTo>
                  <a:pt x="42" y="2"/>
                </a:lnTo>
                <a:lnTo>
                  <a:pt x="47" y="5"/>
                </a:lnTo>
                <a:lnTo>
                  <a:pt x="52" y="9"/>
                </a:lnTo>
                <a:lnTo>
                  <a:pt x="56" y="14"/>
                </a:lnTo>
                <a:lnTo>
                  <a:pt x="56" y="14"/>
                </a:lnTo>
                <a:lnTo>
                  <a:pt x="57" y="19"/>
                </a:lnTo>
                <a:lnTo>
                  <a:pt x="59" y="26"/>
                </a:lnTo>
                <a:lnTo>
                  <a:pt x="59" y="31"/>
                </a:lnTo>
                <a:lnTo>
                  <a:pt x="57" y="37"/>
                </a:lnTo>
                <a:lnTo>
                  <a:pt x="56" y="42"/>
                </a:lnTo>
                <a:lnTo>
                  <a:pt x="52" y="47"/>
                </a:lnTo>
                <a:lnTo>
                  <a:pt x="49" y="52"/>
                </a:lnTo>
                <a:lnTo>
                  <a:pt x="43" y="56"/>
                </a:lnTo>
                <a:lnTo>
                  <a:pt x="43" y="56"/>
                </a:lnTo>
                <a:lnTo>
                  <a:pt x="38" y="58"/>
                </a:lnTo>
                <a:lnTo>
                  <a:pt x="33" y="59"/>
                </a:lnTo>
                <a:lnTo>
                  <a:pt x="28" y="59"/>
                </a:lnTo>
                <a:lnTo>
                  <a:pt x="21" y="58"/>
                </a:lnTo>
                <a:lnTo>
                  <a:pt x="16" y="56"/>
                </a:lnTo>
                <a:lnTo>
                  <a:pt x="10" y="52"/>
                </a:lnTo>
                <a:lnTo>
                  <a:pt x="7" y="49"/>
                </a:lnTo>
                <a:lnTo>
                  <a:pt x="3" y="44"/>
                </a:lnTo>
                <a:lnTo>
                  <a:pt x="3" y="44"/>
                </a:lnTo>
                <a:lnTo>
                  <a:pt x="0" y="38"/>
                </a:lnTo>
                <a:lnTo>
                  <a:pt x="0" y="33"/>
                </a:lnTo>
                <a:lnTo>
                  <a:pt x="0" y="28"/>
                </a:lnTo>
                <a:lnTo>
                  <a:pt x="0" y="21"/>
                </a:lnTo>
                <a:lnTo>
                  <a:pt x="2" y="16"/>
                </a:lnTo>
                <a:lnTo>
                  <a:pt x="5" y="11"/>
                </a:lnTo>
                <a:lnTo>
                  <a:pt x="9" y="7"/>
                </a:lnTo>
                <a:lnTo>
                  <a:pt x="14" y="4"/>
                </a:lnTo>
                <a:lnTo>
                  <a:pt x="14" y="4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51" name="Freeform 166">
            <a:extLst>
              <a:ext uri="{FF2B5EF4-FFF2-40B4-BE49-F238E27FC236}">
                <a16:creationId xmlns:a16="http://schemas.microsoft.com/office/drawing/2014/main" id="{2EA78060-DC44-4294-8A7A-FDE4D8FC4E28}"/>
              </a:ext>
            </a:extLst>
          </p:cNvPr>
          <p:cNvSpPr>
            <a:spLocks/>
          </p:cNvSpPr>
          <p:nvPr/>
        </p:nvSpPr>
        <p:spPr bwMode="auto">
          <a:xfrm>
            <a:off x="5961063" y="1398588"/>
            <a:ext cx="23813" cy="928688"/>
          </a:xfrm>
          <a:custGeom>
            <a:avLst/>
            <a:gdLst>
              <a:gd name="T0" fmla="*/ 6 w 15"/>
              <a:gd name="T1" fmla="*/ 585 h 585"/>
              <a:gd name="T2" fmla="*/ 6 w 15"/>
              <a:gd name="T3" fmla="*/ 585 h 585"/>
              <a:gd name="T4" fmla="*/ 5 w 15"/>
              <a:gd name="T5" fmla="*/ 583 h 585"/>
              <a:gd name="T6" fmla="*/ 1 w 15"/>
              <a:gd name="T7" fmla="*/ 581 h 585"/>
              <a:gd name="T8" fmla="*/ 0 w 15"/>
              <a:gd name="T9" fmla="*/ 579 h 585"/>
              <a:gd name="T10" fmla="*/ 0 w 15"/>
              <a:gd name="T11" fmla="*/ 576 h 585"/>
              <a:gd name="T12" fmla="*/ 0 w 15"/>
              <a:gd name="T13" fmla="*/ 7 h 585"/>
              <a:gd name="T14" fmla="*/ 0 w 15"/>
              <a:gd name="T15" fmla="*/ 7 h 585"/>
              <a:gd name="T16" fmla="*/ 0 w 15"/>
              <a:gd name="T17" fmla="*/ 4 h 585"/>
              <a:gd name="T18" fmla="*/ 1 w 15"/>
              <a:gd name="T19" fmla="*/ 2 h 585"/>
              <a:gd name="T20" fmla="*/ 5 w 15"/>
              <a:gd name="T21" fmla="*/ 0 h 585"/>
              <a:gd name="T22" fmla="*/ 6 w 15"/>
              <a:gd name="T23" fmla="*/ 0 h 585"/>
              <a:gd name="T24" fmla="*/ 6 w 15"/>
              <a:gd name="T25" fmla="*/ 0 h 585"/>
              <a:gd name="T26" fmla="*/ 10 w 15"/>
              <a:gd name="T27" fmla="*/ 0 h 585"/>
              <a:gd name="T28" fmla="*/ 13 w 15"/>
              <a:gd name="T29" fmla="*/ 2 h 585"/>
              <a:gd name="T30" fmla="*/ 15 w 15"/>
              <a:gd name="T31" fmla="*/ 4 h 585"/>
              <a:gd name="T32" fmla="*/ 15 w 15"/>
              <a:gd name="T33" fmla="*/ 7 h 585"/>
              <a:gd name="T34" fmla="*/ 15 w 15"/>
              <a:gd name="T35" fmla="*/ 576 h 585"/>
              <a:gd name="T36" fmla="*/ 15 w 15"/>
              <a:gd name="T37" fmla="*/ 576 h 585"/>
              <a:gd name="T38" fmla="*/ 15 w 15"/>
              <a:gd name="T39" fmla="*/ 579 h 585"/>
              <a:gd name="T40" fmla="*/ 13 w 15"/>
              <a:gd name="T41" fmla="*/ 581 h 585"/>
              <a:gd name="T42" fmla="*/ 10 w 15"/>
              <a:gd name="T43" fmla="*/ 583 h 585"/>
              <a:gd name="T44" fmla="*/ 6 w 15"/>
              <a:gd name="T45" fmla="*/ 585 h 585"/>
              <a:gd name="T46" fmla="*/ 6 w 15"/>
              <a:gd name="T47" fmla="*/ 585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5" h="585">
                <a:moveTo>
                  <a:pt x="6" y="585"/>
                </a:moveTo>
                <a:lnTo>
                  <a:pt x="6" y="585"/>
                </a:lnTo>
                <a:lnTo>
                  <a:pt x="5" y="583"/>
                </a:lnTo>
                <a:lnTo>
                  <a:pt x="1" y="581"/>
                </a:lnTo>
                <a:lnTo>
                  <a:pt x="0" y="579"/>
                </a:lnTo>
                <a:lnTo>
                  <a:pt x="0" y="576"/>
                </a:lnTo>
                <a:lnTo>
                  <a:pt x="0" y="7"/>
                </a:lnTo>
                <a:lnTo>
                  <a:pt x="0" y="7"/>
                </a:lnTo>
                <a:lnTo>
                  <a:pt x="0" y="4"/>
                </a:lnTo>
                <a:lnTo>
                  <a:pt x="1" y="2"/>
                </a:lnTo>
                <a:lnTo>
                  <a:pt x="5" y="0"/>
                </a:lnTo>
                <a:lnTo>
                  <a:pt x="6" y="0"/>
                </a:lnTo>
                <a:lnTo>
                  <a:pt x="6" y="0"/>
                </a:lnTo>
                <a:lnTo>
                  <a:pt x="10" y="0"/>
                </a:lnTo>
                <a:lnTo>
                  <a:pt x="13" y="2"/>
                </a:lnTo>
                <a:lnTo>
                  <a:pt x="15" y="4"/>
                </a:lnTo>
                <a:lnTo>
                  <a:pt x="15" y="7"/>
                </a:lnTo>
                <a:lnTo>
                  <a:pt x="15" y="576"/>
                </a:lnTo>
                <a:lnTo>
                  <a:pt x="15" y="576"/>
                </a:lnTo>
                <a:lnTo>
                  <a:pt x="15" y="579"/>
                </a:lnTo>
                <a:lnTo>
                  <a:pt x="13" y="581"/>
                </a:lnTo>
                <a:lnTo>
                  <a:pt x="10" y="583"/>
                </a:lnTo>
                <a:lnTo>
                  <a:pt x="6" y="585"/>
                </a:lnTo>
                <a:lnTo>
                  <a:pt x="6" y="585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52" name="Freeform 167">
            <a:extLst>
              <a:ext uri="{FF2B5EF4-FFF2-40B4-BE49-F238E27FC236}">
                <a16:creationId xmlns:a16="http://schemas.microsoft.com/office/drawing/2014/main" id="{4582DBA8-7EBE-428C-8569-1CE141DD1AB0}"/>
              </a:ext>
            </a:extLst>
          </p:cNvPr>
          <p:cNvSpPr>
            <a:spLocks/>
          </p:cNvSpPr>
          <p:nvPr/>
        </p:nvSpPr>
        <p:spPr bwMode="auto">
          <a:xfrm>
            <a:off x="5924550" y="1365250"/>
            <a:ext cx="93663" cy="93663"/>
          </a:xfrm>
          <a:custGeom>
            <a:avLst/>
            <a:gdLst>
              <a:gd name="T0" fmla="*/ 59 w 59"/>
              <a:gd name="T1" fmla="*/ 30 h 59"/>
              <a:gd name="T2" fmla="*/ 59 w 59"/>
              <a:gd name="T3" fmla="*/ 30 h 59"/>
              <a:gd name="T4" fmla="*/ 59 w 59"/>
              <a:gd name="T5" fmla="*/ 25 h 59"/>
              <a:gd name="T6" fmla="*/ 57 w 59"/>
              <a:gd name="T7" fmla="*/ 18 h 59"/>
              <a:gd name="T8" fmla="*/ 56 w 59"/>
              <a:gd name="T9" fmla="*/ 12 h 59"/>
              <a:gd name="T10" fmla="*/ 50 w 59"/>
              <a:gd name="T11" fmla="*/ 9 h 59"/>
              <a:gd name="T12" fmla="*/ 47 w 59"/>
              <a:gd name="T13" fmla="*/ 5 h 59"/>
              <a:gd name="T14" fmla="*/ 42 w 59"/>
              <a:gd name="T15" fmla="*/ 2 h 59"/>
              <a:gd name="T16" fmla="*/ 36 w 59"/>
              <a:gd name="T17" fmla="*/ 0 h 59"/>
              <a:gd name="T18" fmla="*/ 29 w 59"/>
              <a:gd name="T19" fmla="*/ 0 h 59"/>
              <a:gd name="T20" fmla="*/ 29 w 59"/>
              <a:gd name="T21" fmla="*/ 0 h 59"/>
              <a:gd name="T22" fmla="*/ 24 w 59"/>
              <a:gd name="T23" fmla="*/ 0 h 59"/>
              <a:gd name="T24" fmla="*/ 19 w 59"/>
              <a:gd name="T25" fmla="*/ 2 h 59"/>
              <a:gd name="T26" fmla="*/ 14 w 59"/>
              <a:gd name="T27" fmla="*/ 5 h 59"/>
              <a:gd name="T28" fmla="*/ 9 w 59"/>
              <a:gd name="T29" fmla="*/ 9 h 59"/>
              <a:gd name="T30" fmla="*/ 5 w 59"/>
              <a:gd name="T31" fmla="*/ 12 h 59"/>
              <a:gd name="T32" fmla="*/ 3 w 59"/>
              <a:gd name="T33" fmla="*/ 18 h 59"/>
              <a:gd name="T34" fmla="*/ 2 w 59"/>
              <a:gd name="T35" fmla="*/ 25 h 59"/>
              <a:gd name="T36" fmla="*/ 0 w 59"/>
              <a:gd name="T37" fmla="*/ 30 h 59"/>
              <a:gd name="T38" fmla="*/ 0 w 59"/>
              <a:gd name="T39" fmla="*/ 30 h 59"/>
              <a:gd name="T40" fmla="*/ 2 w 59"/>
              <a:gd name="T41" fmla="*/ 35 h 59"/>
              <a:gd name="T42" fmla="*/ 3 w 59"/>
              <a:gd name="T43" fmla="*/ 42 h 59"/>
              <a:gd name="T44" fmla="*/ 5 w 59"/>
              <a:gd name="T45" fmla="*/ 47 h 59"/>
              <a:gd name="T46" fmla="*/ 9 w 59"/>
              <a:gd name="T47" fmla="*/ 51 h 59"/>
              <a:gd name="T48" fmla="*/ 14 w 59"/>
              <a:gd name="T49" fmla="*/ 54 h 59"/>
              <a:gd name="T50" fmla="*/ 19 w 59"/>
              <a:gd name="T51" fmla="*/ 58 h 59"/>
              <a:gd name="T52" fmla="*/ 24 w 59"/>
              <a:gd name="T53" fmla="*/ 59 h 59"/>
              <a:gd name="T54" fmla="*/ 29 w 59"/>
              <a:gd name="T55" fmla="*/ 59 h 59"/>
              <a:gd name="T56" fmla="*/ 29 w 59"/>
              <a:gd name="T57" fmla="*/ 59 h 59"/>
              <a:gd name="T58" fmla="*/ 36 w 59"/>
              <a:gd name="T59" fmla="*/ 59 h 59"/>
              <a:gd name="T60" fmla="*/ 42 w 59"/>
              <a:gd name="T61" fmla="*/ 58 h 59"/>
              <a:gd name="T62" fmla="*/ 47 w 59"/>
              <a:gd name="T63" fmla="*/ 54 h 59"/>
              <a:gd name="T64" fmla="*/ 50 w 59"/>
              <a:gd name="T65" fmla="*/ 51 h 59"/>
              <a:gd name="T66" fmla="*/ 56 w 59"/>
              <a:gd name="T67" fmla="*/ 47 h 59"/>
              <a:gd name="T68" fmla="*/ 57 w 59"/>
              <a:gd name="T69" fmla="*/ 42 h 59"/>
              <a:gd name="T70" fmla="*/ 59 w 59"/>
              <a:gd name="T71" fmla="*/ 35 h 59"/>
              <a:gd name="T72" fmla="*/ 59 w 59"/>
              <a:gd name="T73" fmla="*/ 30 h 59"/>
              <a:gd name="T74" fmla="*/ 59 w 59"/>
              <a:gd name="T75" fmla="*/ 3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9" h="59">
                <a:moveTo>
                  <a:pt x="59" y="30"/>
                </a:moveTo>
                <a:lnTo>
                  <a:pt x="59" y="30"/>
                </a:lnTo>
                <a:lnTo>
                  <a:pt x="59" y="25"/>
                </a:lnTo>
                <a:lnTo>
                  <a:pt x="57" y="18"/>
                </a:lnTo>
                <a:lnTo>
                  <a:pt x="56" y="12"/>
                </a:lnTo>
                <a:lnTo>
                  <a:pt x="50" y="9"/>
                </a:lnTo>
                <a:lnTo>
                  <a:pt x="47" y="5"/>
                </a:lnTo>
                <a:lnTo>
                  <a:pt x="42" y="2"/>
                </a:lnTo>
                <a:lnTo>
                  <a:pt x="36" y="0"/>
                </a:lnTo>
                <a:lnTo>
                  <a:pt x="29" y="0"/>
                </a:lnTo>
                <a:lnTo>
                  <a:pt x="29" y="0"/>
                </a:lnTo>
                <a:lnTo>
                  <a:pt x="24" y="0"/>
                </a:lnTo>
                <a:lnTo>
                  <a:pt x="19" y="2"/>
                </a:lnTo>
                <a:lnTo>
                  <a:pt x="14" y="5"/>
                </a:lnTo>
                <a:lnTo>
                  <a:pt x="9" y="9"/>
                </a:lnTo>
                <a:lnTo>
                  <a:pt x="5" y="12"/>
                </a:lnTo>
                <a:lnTo>
                  <a:pt x="3" y="18"/>
                </a:lnTo>
                <a:lnTo>
                  <a:pt x="2" y="25"/>
                </a:lnTo>
                <a:lnTo>
                  <a:pt x="0" y="30"/>
                </a:lnTo>
                <a:lnTo>
                  <a:pt x="0" y="30"/>
                </a:lnTo>
                <a:lnTo>
                  <a:pt x="2" y="35"/>
                </a:lnTo>
                <a:lnTo>
                  <a:pt x="3" y="42"/>
                </a:lnTo>
                <a:lnTo>
                  <a:pt x="5" y="47"/>
                </a:lnTo>
                <a:lnTo>
                  <a:pt x="9" y="51"/>
                </a:lnTo>
                <a:lnTo>
                  <a:pt x="14" y="54"/>
                </a:lnTo>
                <a:lnTo>
                  <a:pt x="19" y="58"/>
                </a:lnTo>
                <a:lnTo>
                  <a:pt x="24" y="59"/>
                </a:lnTo>
                <a:lnTo>
                  <a:pt x="29" y="59"/>
                </a:lnTo>
                <a:lnTo>
                  <a:pt x="29" y="59"/>
                </a:lnTo>
                <a:lnTo>
                  <a:pt x="36" y="59"/>
                </a:lnTo>
                <a:lnTo>
                  <a:pt x="42" y="58"/>
                </a:lnTo>
                <a:lnTo>
                  <a:pt x="47" y="54"/>
                </a:lnTo>
                <a:lnTo>
                  <a:pt x="50" y="51"/>
                </a:lnTo>
                <a:lnTo>
                  <a:pt x="56" y="47"/>
                </a:lnTo>
                <a:lnTo>
                  <a:pt x="57" y="42"/>
                </a:lnTo>
                <a:lnTo>
                  <a:pt x="59" y="35"/>
                </a:lnTo>
                <a:lnTo>
                  <a:pt x="59" y="30"/>
                </a:lnTo>
                <a:lnTo>
                  <a:pt x="59" y="30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53" name="Freeform 168">
            <a:extLst>
              <a:ext uri="{FF2B5EF4-FFF2-40B4-BE49-F238E27FC236}">
                <a16:creationId xmlns:a16="http://schemas.microsoft.com/office/drawing/2014/main" id="{0E6D09B2-FFA5-4B9A-8B85-028B9B264403}"/>
              </a:ext>
            </a:extLst>
          </p:cNvPr>
          <p:cNvSpPr>
            <a:spLocks/>
          </p:cNvSpPr>
          <p:nvPr/>
        </p:nvSpPr>
        <p:spPr bwMode="auto">
          <a:xfrm>
            <a:off x="4041775" y="2506663"/>
            <a:ext cx="804863" cy="476250"/>
          </a:xfrm>
          <a:custGeom>
            <a:avLst/>
            <a:gdLst>
              <a:gd name="T0" fmla="*/ 498 w 507"/>
              <a:gd name="T1" fmla="*/ 300 h 300"/>
              <a:gd name="T2" fmla="*/ 498 w 507"/>
              <a:gd name="T3" fmla="*/ 300 h 300"/>
              <a:gd name="T4" fmla="*/ 495 w 507"/>
              <a:gd name="T5" fmla="*/ 298 h 300"/>
              <a:gd name="T6" fmla="*/ 3 w 507"/>
              <a:gd name="T7" fmla="*/ 14 h 300"/>
              <a:gd name="T8" fmla="*/ 3 w 507"/>
              <a:gd name="T9" fmla="*/ 14 h 300"/>
              <a:gd name="T10" fmla="*/ 1 w 507"/>
              <a:gd name="T11" fmla="*/ 12 h 300"/>
              <a:gd name="T12" fmla="*/ 0 w 507"/>
              <a:gd name="T13" fmla="*/ 10 h 300"/>
              <a:gd name="T14" fmla="*/ 0 w 507"/>
              <a:gd name="T15" fmla="*/ 7 h 300"/>
              <a:gd name="T16" fmla="*/ 0 w 507"/>
              <a:gd name="T17" fmla="*/ 3 h 300"/>
              <a:gd name="T18" fmla="*/ 0 w 507"/>
              <a:gd name="T19" fmla="*/ 3 h 300"/>
              <a:gd name="T20" fmla="*/ 1 w 507"/>
              <a:gd name="T21" fmla="*/ 2 h 300"/>
              <a:gd name="T22" fmla="*/ 5 w 507"/>
              <a:gd name="T23" fmla="*/ 0 h 300"/>
              <a:gd name="T24" fmla="*/ 8 w 507"/>
              <a:gd name="T25" fmla="*/ 0 h 300"/>
              <a:gd name="T26" fmla="*/ 10 w 507"/>
              <a:gd name="T27" fmla="*/ 0 h 300"/>
              <a:gd name="T28" fmla="*/ 504 w 507"/>
              <a:gd name="T29" fmla="*/ 284 h 300"/>
              <a:gd name="T30" fmla="*/ 504 w 507"/>
              <a:gd name="T31" fmla="*/ 284 h 300"/>
              <a:gd name="T32" fmla="*/ 505 w 507"/>
              <a:gd name="T33" fmla="*/ 288 h 300"/>
              <a:gd name="T34" fmla="*/ 507 w 507"/>
              <a:gd name="T35" fmla="*/ 290 h 300"/>
              <a:gd name="T36" fmla="*/ 507 w 507"/>
              <a:gd name="T37" fmla="*/ 293 h 300"/>
              <a:gd name="T38" fmla="*/ 505 w 507"/>
              <a:gd name="T39" fmla="*/ 297 h 300"/>
              <a:gd name="T40" fmla="*/ 505 w 507"/>
              <a:gd name="T41" fmla="*/ 297 h 300"/>
              <a:gd name="T42" fmla="*/ 504 w 507"/>
              <a:gd name="T43" fmla="*/ 298 h 300"/>
              <a:gd name="T44" fmla="*/ 498 w 507"/>
              <a:gd name="T45" fmla="*/ 300 h 300"/>
              <a:gd name="T46" fmla="*/ 498 w 507"/>
              <a:gd name="T47" fmla="*/ 30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07" h="300">
                <a:moveTo>
                  <a:pt x="498" y="300"/>
                </a:moveTo>
                <a:lnTo>
                  <a:pt x="498" y="300"/>
                </a:lnTo>
                <a:lnTo>
                  <a:pt x="495" y="298"/>
                </a:lnTo>
                <a:lnTo>
                  <a:pt x="3" y="14"/>
                </a:lnTo>
                <a:lnTo>
                  <a:pt x="3" y="14"/>
                </a:lnTo>
                <a:lnTo>
                  <a:pt x="1" y="12"/>
                </a:lnTo>
                <a:lnTo>
                  <a:pt x="0" y="10"/>
                </a:lnTo>
                <a:lnTo>
                  <a:pt x="0" y="7"/>
                </a:lnTo>
                <a:lnTo>
                  <a:pt x="0" y="3"/>
                </a:lnTo>
                <a:lnTo>
                  <a:pt x="0" y="3"/>
                </a:lnTo>
                <a:lnTo>
                  <a:pt x="1" y="2"/>
                </a:lnTo>
                <a:lnTo>
                  <a:pt x="5" y="0"/>
                </a:lnTo>
                <a:lnTo>
                  <a:pt x="8" y="0"/>
                </a:lnTo>
                <a:lnTo>
                  <a:pt x="10" y="0"/>
                </a:lnTo>
                <a:lnTo>
                  <a:pt x="504" y="284"/>
                </a:lnTo>
                <a:lnTo>
                  <a:pt x="504" y="284"/>
                </a:lnTo>
                <a:lnTo>
                  <a:pt x="505" y="288"/>
                </a:lnTo>
                <a:lnTo>
                  <a:pt x="507" y="290"/>
                </a:lnTo>
                <a:lnTo>
                  <a:pt x="507" y="293"/>
                </a:lnTo>
                <a:lnTo>
                  <a:pt x="505" y="297"/>
                </a:lnTo>
                <a:lnTo>
                  <a:pt x="505" y="297"/>
                </a:lnTo>
                <a:lnTo>
                  <a:pt x="504" y="298"/>
                </a:lnTo>
                <a:lnTo>
                  <a:pt x="498" y="300"/>
                </a:lnTo>
                <a:lnTo>
                  <a:pt x="498" y="300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54" name="Freeform 169">
            <a:extLst>
              <a:ext uri="{FF2B5EF4-FFF2-40B4-BE49-F238E27FC236}">
                <a16:creationId xmlns:a16="http://schemas.microsoft.com/office/drawing/2014/main" id="{7A7B0E94-C7DE-4033-829B-CF81D2D10238}"/>
              </a:ext>
            </a:extLst>
          </p:cNvPr>
          <p:cNvSpPr>
            <a:spLocks/>
          </p:cNvSpPr>
          <p:nvPr/>
        </p:nvSpPr>
        <p:spPr bwMode="auto">
          <a:xfrm>
            <a:off x="4008438" y="2473325"/>
            <a:ext cx="93663" cy="93663"/>
          </a:xfrm>
          <a:custGeom>
            <a:avLst/>
            <a:gdLst>
              <a:gd name="T0" fmla="*/ 45 w 59"/>
              <a:gd name="T1" fmla="*/ 4 h 59"/>
              <a:gd name="T2" fmla="*/ 45 w 59"/>
              <a:gd name="T3" fmla="*/ 4 h 59"/>
              <a:gd name="T4" fmla="*/ 38 w 59"/>
              <a:gd name="T5" fmla="*/ 2 h 59"/>
              <a:gd name="T6" fmla="*/ 33 w 59"/>
              <a:gd name="T7" fmla="*/ 0 h 59"/>
              <a:gd name="T8" fmla="*/ 28 w 59"/>
              <a:gd name="T9" fmla="*/ 0 h 59"/>
              <a:gd name="T10" fmla="*/ 22 w 59"/>
              <a:gd name="T11" fmla="*/ 0 h 59"/>
              <a:gd name="T12" fmla="*/ 15 w 59"/>
              <a:gd name="T13" fmla="*/ 2 h 59"/>
              <a:gd name="T14" fmla="*/ 12 w 59"/>
              <a:gd name="T15" fmla="*/ 5 h 59"/>
              <a:gd name="T16" fmla="*/ 7 w 59"/>
              <a:gd name="T17" fmla="*/ 9 h 59"/>
              <a:gd name="T18" fmla="*/ 3 w 59"/>
              <a:gd name="T19" fmla="*/ 14 h 59"/>
              <a:gd name="T20" fmla="*/ 3 w 59"/>
              <a:gd name="T21" fmla="*/ 14 h 59"/>
              <a:gd name="T22" fmla="*/ 1 w 59"/>
              <a:gd name="T23" fmla="*/ 19 h 59"/>
              <a:gd name="T24" fmla="*/ 0 w 59"/>
              <a:gd name="T25" fmla="*/ 26 h 59"/>
              <a:gd name="T26" fmla="*/ 0 w 59"/>
              <a:gd name="T27" fmla="*/ 31 h 59"/>
              <a:gd name="T28" fmla="*/ 0 w 59"/>
              <a:gd name="T29" fmla="*/ 37 h 59"/>
              <a:gd name="T30" fmla="*/ 3 w 59"/>
              <a:gd name="T31" fmla="*/ 42 h 59"/>
              <a:gd name="T32" fmla="*/ 5 w 59"/>
              <a:gd name="T33" fmla="*/ 47 h 59"/>
              <a:gd name="T34" fmla="*/ 10 w 59"/>
              <a:gd name="T35" fmla="*/ 52 h 59"/>
              <a:gd name="T36" fmla="*/ 14 w 59"/>
              <a:gd name="T37" fmla="*/ 56 h 59"/>
              <a:gd name="T38" fmla="*/ 14 w 59"/>
              <a:gd name="T39" fmla="*/ 56 h 59"/>
              <a:gd name="T40" fmla="*/ 21 w 59"/>
              <a:gd name="T41" fmla="*/ 58 h 59"/>
              <a:gd name="T42" fmla="*/ 26 w 59"/>
              <a:gd name="T43" fmla="*/ 59 h 59"/>
              <a:gd name="T44" fmla="*/ 31 w 59"/>
              <a:gd name="T45" fmla="*/ 59 h 59"/>
              <a:gd name="T46" fmla="*/ 36 w 59"/>
              <a:gd name="T47" fmla="*/ 58 h 59"/>
              <a:gd name="T48" fmla="*/ 41 w 59"/>
              <a:gd name="T49" fmla="*/ 56 h 59"/>
              <a:gd name="T50" fmla="*/ 47 w 59"/>
              <a:gd name="T51" fmla="*/ 52 h 59"/>
              <a:gd name="T52" fmla="*/ 52 w 59"/>
              <a:gd name="T53" fmla="*/ 49 h 59"/>
              <a:gd name="T54" fmla="*/ 55 w 59"/>
              <a:gd name="T55" fmla="*/ 44 h 59"/>
              <a:gd name="T56" fmla="*/ 55 w 59"/>
              <a:gd name="T57" fmla="*/ 44 h 59"/>
              <a:gd name="T58" fmla="*/ 57 w 59"/>
              <a:gd name="T59" fmla="*/ 38 h 59"/>
              <a:gd name="T60" fmla="*/ 59 w 59"/>
              <a:gd name="T61" fmla="*/ 33 h 59"/>
              <a:gd name="T62" fmla="*/ 59 w 59"/>
              <a:gd name="T63" fmla="*/ 28 h 59"/>
              <a:gd name="T64" fmla="*/ 59 w 59"/>
              <a:gd name="T65" fmla="*/ 21 h 59"/>
              <a:gd name="T66" fmla="*/ 55 w 59"/>
              <a:gd name="T67" fmla="*/ 16 h 59"/>
              <a:gd name="T68" fmla="*/ 54 w 59"/>
              <a:gd name="T69" fmla="*/ 11 h 59"/>
              <a:gd name="T70" fmla="*/ 48 w 59"/>
              <a:gd name="T71" fmla="*/ 7 h 59"/>
              <a:gd name="T72" fmla="*/ 45 w 59"/>
              <a:gd name="T73" fmla="*/ 4 h 59"/>
              <a:gd name="T74" fmla="*/ 45 w 59"/>
              <a:gd name="T75" fmla="*/ 4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9" h="59">
                <a:moveTo>
                  <a:pt x="45" y="4"/>
                </a:moveTo>
                <a:lnTo>
                  <a:pt x="45" y="4"/>
                </a:lnTo>
                <a:lnTo>
                  <a:pt x="38" y="2"/>
                </a:lnTo>
                <a:lnTo>
                  <a:pt x="33" y="0"/>
                </a:lnTo>
                <a:lnTo>
                  <a:pt x="28" y="0"/>
                </a:lnTo>
                <a:lnTo>
                  <a:pt x="22" y="0"/>
                </a:lnTo>
                <a:lnTo>
                  <a:pt x="15" y="2"/>
                </a:lnTo>
                <a:lnTo>
                  <a:pt x="12" y="5"/>
                </a:lnTo>
                <a:lnTo>
                  <a:pt x="7" y="9"/>
                </a:lnTo>
                <a:lnTo>
                  <a:pt x="3" y="14"/>
                </a:lnTo>
                <a:lnTo>
                  <a:pt x="3" y="14"/>
                </a:lnTo>
                <a:lnTo>
                  <a:pt x="1" y="19"/>
                </a:lnTo>
                <a:lnTo>
                  <a:pt x="0" y="26"/>
                </a:lnTo>
                <a:lnTo>
                  <a:pt x="0" y="31"/>
                </a:lnTo>
                <a:lnTo>
                  <a:pt x="0" y="37"/>
                </a:lnTo>
                <a:lnTo>
                  <a:pt x="3" y="42"/>
                </a:lnTo>
                <a:lnTo>
                  <a:pt x="5" y="47"/>
                </a:lnTo>
                <a:lnTo>
                  <a:pt x="10" y="52"/>
                </a:lnTo>
                <a:lnTo>
                  <a:pt x="14" y="56"/>
                </a:lnTo>
                <a:lnTo>
                  <a:pt x="14" y="56"/>
                </a:lnTo>
                <a:lnTo>
                  <a:pt x="21" y="58"/>
                </a:lnTo>
                <a:lnTo>
                  <a:pt x="26" y="59"/>
                </a:lnTo>
                <a:lnTo>
                  <a:pt x="31" y="59"/>
                </a:lnTo>
                <a:lnTo>
                  <a:pt x="36" y="58"/>
                </a:lnTo>
                <a:lnTo>
                  <a:pt x="41" y="56"/>
                </a:lnTo>
                <a:lnTo>
                  <a:pt x="47" y="52"/>
                </a:lnTo>
                <a:lnTo>
                  <a:pt x="52" y="49"/>
                </a:lnTo>
                <a:lnTo>
                  <a:pt x="55" y="44"/>
                </a:lnTo>
                <a:lnTo>
                  <a:pt x="55" y="44"/>
                </a:lnTo>
                <a:lnTo>
                  <a:pt x="57" y="38"/>
                </a:lnTo>
                <a:lnTo>
                  <a:pt x="59" y="33"/>
                </a:lnTo>
                <a:lnTo>
                  <a:pt x="59" y="28"/>
                </a:lnTo>
                <a:lnTo>
                  <a:pt x="59" y="21"/>
                </a:lnTo>
                <a:lnTo>
                  <a:pt x="55" y="16"/>
                </a:lnTo>
                <a:lnTo>
                  <a:pt x="54" y="11"/>
                </a:lnTo>
                <a:lnTo>
                  <a:pt x="48" y="7"/>
                </a:lnTo>
                <a:lnTo>
                  <a:pt x="45" y="4"/>
                </a:lnTo>
                <a:lnTo>
                  <a:pt x="45" y="4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55" name="Freeform 170">
            <a:extLst>
              <a:ext uri="{FF2B5EF4-FFF2-40B4-BE49-F238E27FC236}">
                <a16:creationId xmlns:a16="http://schemas.microsoft.com/office/drawing/2014/main" id="{33F5A374-5370-4124-A1FE-13E872551337}"/>
              </a:ext>
            </a:extLst>
          </p:cNvPr>
          <p:cNvSpPr>
            <a:spLocks/>
          </p:cNvSpPr>
          <p:nvPr/>
        </p:nvSpPr>
        <p:spPr bwMode="auto">
          <a:xfrm>
            <a:off x="4041775" y="4270375"/>
            <a:ext cx="804863" cy="477838"/>
          </a:xfrm>
          <a:custGeom>
            <a:avLst/>
            <a:gdLst>
              <a:gd name="T0" fmla="*/ 7 w 507"/>
              <a:gd name="T1" fmla="*/ 301 h 301"/>
              <a:gd name="T2" fmla="*/ 7 w 507"/>
              <a:gd name="T3" fmla="*/ 301 h 301"/>
              <a:gd name="T4" fmla="*/ 3 w 507"/>
              <a:gd name="T5" fmla="*/ 301 h 301"/>
              <a:gd name="T6" fmla="*/ 0 w 507"/>
              <a:gd name="T7" fmla="*/ 297 h 301"/>
              <a:gd name="T8" fmla="*/ 0 w 507"/>
              <a:gd name="T9" fmla="*/ 297 h 301"/>
              <a:gd name="T10" fmla="*/ 0 w 507"/>
              <a:gd name="T11" fmla="*/ 294 h 301"/>
              <a:gd name="T12" fmla="*/ 0 w 507"/>
              <a:gd name="T13" fmla="*/ 292 h 301"/>
              <a:gd name="T14" fmla="*/ 1 w 507"/>
              <a:gd name="T15" fmla="*/ 288 h 301"/>
              <a:gd name="T16" fmla="*/ 3 w 507"/>
              <a:gd name="T17" fmla="*/ 287 h 301"/>
              <a:gd name="T18" fmla="*/ 495 w 507"/>
              <a:gd name="T19" fmla="*/ 2 h 301"/>
              <a:gd name="T20" fmla="*/ 495 w 507"/>
              <a:gd name="T21" fmla="*/ 2 h 301"/>
              <a:gd name="T22" fmla="*/ 498 w 507"/>
              <a:gd name="T23" fmla="*/ 0 h 301"/>
              <a:gd name="T24" fmla="*/ 502 w 507"/>
              <a:gd name="T25" fmla="*/ 0 h 301"/>
              <a:gd name="T26" fmla="*/ 504 w 507"/>
              <a:gd name="T27" fmla="*/ 2 h 301"/>
              <a:gd name="T28" fmla="*/ 505 w 507"/>
              <a:gd name="T29" fmla="*/ 6 h 301"/>
              <a:gd name="T30" fmla="*/ 505 w 507"/>
              <a:gd name="T31" fmla="*/ 6 h 301"/>
              <a:gd name="T32" fmla="*/ 507 w 507"/>
              <a:gd name="T33" fmla="*/ 7 h 301"/>
              <a:gd name="T34" fmla="*/ 507 w 507"/>
              <a:gd name="T35" fmla="*/ 11 h 301"/>
              <a:gd name="T36" fmla="*/ 505 w 507"/>
              <a:gd name="T37" fmla="*/ 14 h 301"/>
              <a:gd name="T38" fmla="*/ 504 w 507"/>
              <a:gd name="T39" fmla="*/ 16 h 301"/>
              <a:gd name="T40" fmla="*/ 10 w 507"/>
              <a:gd name="T41" fmla="*/ 301 h 301"/>
              <a:gd name="T42" fmla="*/ 10 w 507"/>
              <a:gd name="T43" fmla="*/ 301 h 301"/>
              <a:gd name="T44" fmla="*/ 7 w 507"/>
              <a:gd name="T45" fmla="*/ 301 h 301"/>
              <a:gd name="T46" fmla="*/ 7 w 507"/>
              <a:gd name="T47" fmla="*/ 301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07" h="301">
                <a:moveTo>
                  <a:pt x="7" y="301"/>
                </a:moveTo>
                <a:lnTo>
                  <a:pt x="7" y="301"/>
                </a:lnTo>
                <a:lnTo>
                  <a:pt x="3" y="301"/>
                </a:lnTo>
                <a:lnTo>
                  <a:pt x="0" y="297"/>
                </a:lnTo>
                <a:lnTo>
                  <a:pt x="0" y="297"/>
                </a:lnTo>
                <a:lnTo>
                  <a:pt x="0" y="294"/>
                </a:lnTo>
                <a:lnTo>
                  <a:pt x="0" y="292"/>
                </a:lnTo>
                <a:lnTo>
                  <a:pt x="1" y="288"/>
                </a:lnTo>
                <a:lnTo>
                  <a:pt x="3" y="287"/>
                </a:lnTo>
                <a:lnTo>
                  <a:pt x="495" y="2"/>
                </a:lnTo>
                <a:lnTo>
                  <a:pt x="495" y="2"/>
                </a:lnTo>
                <a:lnTo>
                  <a:pt x="498" y="0"/>
                </a:lnTo>
                <a:lnTo>
                  <a:pt x="502" y="0"/>
                </a:lnTo>
                <a:lnTo>
                  <a:pt x="504" y="2"/>
                </a:lnTo>
                <a:lnTo>
                  <a:pt x="505" y="6"/>
                </a:lnTo>
                <a:lnTo>
                  <a:pt x="505" y="6"/>
                </a:lnTo>
                <a:lnTo>
                  <a:pt x="507" y="7"/>
                </a:lnTo>
                <a:lnTo>
                  <a:pt x="507" y="11"/>
                </a:lnTo>
                <a:lnTo>
                  <a:pt x="505" y="14"/>
                </a:lnTo>
                <a:lnTo>
                  <a:pt x="504" y="16"/>
                </a:lnTo>
                <a:lnTo>
                  <a:pt x="10" y="301"/>
                </a:lnTo>
                <a:lnTo>
                  <a:pt x="10" y="301"/>
                </a:lnTo>
                <a:lnTo>
                  <a:pt x="7" y="301"/>
                </a:lnTo>
                <a:lnTo>
                  <a:pt x="7" y="301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56" name="Freeform 171">
            <a:extLst>
              <a:ext uri="{FF2B5EF4-FFF2-40B4-BE49-F238E27FC236}">
                <a16:creationId xmlns:a16="http://schemas.microsoft.com/office/drawing/2014/main" id="{A79089DF-2282-441C-ABE4-27E369FBD34C}"/>
              </a:ext>
            </a:extLst>
          </p:cNvPr>
          <p:cNvSpPr>
            <a:spLocks/>
          </p:cNvSpPr>
          <p:nvPr/>
        </p:nvSpPr>
        <p:spPr bwMode="auto">
          <a:xfrm>
            <a:off x="4008438" y="4686300"/>
            <a:ext cx="93663" cy="93663"/>
          </a:xfrm>
          <a:custGeom>
            <a:avLst/>
            <a:gdLst>
              <a:gd name="T0" fmla="*/ 14 w 59"/>
              <a:gd name="T1" fmla="*/ 4 h 59"/>
              <a:gd name="T2" fmla="*/ 14 w 59"/>
              <a:gd name="T3" fmla="*/ 4 h 59"/>
              <a:gd name="T4" fmla="*/ 10 w 59"/>
              <a:gd name="T5" fmla="*/ 9 h 59"/>
              <a:gd name="T6" fmla="*/ 5 w 59"/>
              <a:gd name="T7" fmla="*/ 12 h 59"/>
              <a:gd name="T8" fmla="*/ 3 w 59"/>
              <a:gd name="T9" fmla="*/ 18 h 59"/>
              <a:gd name="T10" fmla="*/ 0 w 59"/>
              <a:gd name="T11" fmla="*/ 23 h 59"/>
              <a:gd name="T12" fmla="*/ 0 w 59"/>
              <a:gd name="T13" fmla="*/ 28 h 59"/>
              <a:gd name="T14" fmla="*/ 0 w 59"/>
              <a:gd name="T15" fmla="*/ 33 h 59"/>
              <a:gd name="T16" fmla="*/ 1 w 59"/>
              <a:gd name="T17" fmla="*/ 40 h 59"/>
              <a:gd name="T18" fmla="*/ 3 w 59"/>
              <a:gd name="T19" fmla="*/ 45 h 59"/>
              <a:gd name="T20" fmla="*/ 3 w 59"/>
              <a:gd name="T21" fmla="*/ 45 h 59"/>
              <a:gd name="T22" fmla="*/ 7 w 59"/>
              <a:gd name="T23" fmla="*/ 51 h 59"/>
              <a:gd name="T24" fmla="*/ 12 w 59"/>
              <a:gd name="T25" fmla="*/ 54 h 59"/>
              <a:gd name="T26" fmla="*/ 15 w 59"/>
              <a:gd name="T27" fmla="*/ 58 h 59"/>
              <a:gd name="T28" fmla="*/ 22 w 59"/>
              <a:gd name="T29" fmla="*/ 59 h 59"/>
              <a:gd name="T30" fmla="*/ 28 w 59"/>
              <a:gd name="T31" fmla="*/ 59 h 59"/>
              <a:gd name="T32" fmla="*/ 33 w 59"/>
              <a:gd name="T33" fmla="*/ 59 h 59"/>
              <a:gd name="T34" fmla="*/ 38 w 59"/>
              <a:gd name="T35" fmla="*/ 59 h 59"/>
              <a:gd name="T36" fmla="*/ 45 w 59"/>
              <a:gd name="T37" fmla="*/ 56 h 59"/>
              <a:gd name="T38" fmla="*/ 45 w 59"/>
              <a:gd name="T39" fmla="*/ 56 h 59"/>
              <a:gd name="T40" fmla="*/ 48 w 59"/>
              <a:gd name="T41" fmla="*/ 52 h 59"/>
              <a:gd name="T42" fmla="*/ 54 w 59"/>
              <a:gd name="T43" fmla="*/ 49 h 59"/>
              <a:gd name="T44" fmla="*/ 55 w 59"/>
              <a:gd name="T45" fmla="*/ 44 h 59"/>
              <a:gd name="T46" fmla="*/ 59 w 59"/>
              <a:gd name="T47" fmla="*/ 39 h 59"/>
              <a:gd name="T48" fmla="*/ 59 w 59"/>
              <a:gd name="T49" fmla="*/ 33 h 59"/>
              <a:gd name="T50" fmla="*/ 59 w 59"/>
              <a:gd name="T51" fmla="*/ 26 h 59"/>
              <a:gd name="T52" fmla="*/ 57 w 59"/>
              <a:gd name="T53" fmla="*/ 21 h 59"/>
              <a:gd name="T54" fmla="*/ 55 w 59"/>
              <a:gd name="T55" fmla="*/ 16 h 59"/>
              <a:gd name="T56" fmla="*/ 55 w 59"/>
              <a:gd name="T57" fmla="*/ 16 h 59"/>
              <a:gd name="T58" fmla="*/ 52 w 59"/>
              <a:gd name="T59" fmla="*/ 11 h 59"/>
              <a:gd name="T60" fmla="*/ 47 w 59"/>
              <a:gd name="T61" fmla="*/ 7 h 59"/>
              <a:gd name="T62" fmla="*/ 41 w 59"/>
              <a:gd name="T63" fmla="*/ 4 h 59"/>
              <a:gd name="T64" fmla="*/ 36 w 59"/>
              <a:gd name="T65" fmla="*/ 2 h 59"/>
              <a:gd name="T66" fmla="*/ 31 w 59"/>
              <a:gd name="T67" fmla="*/ 0 h 59"/>
              <a:gd name="T68" fmla="*/ 26 w 59"/>
              <a:gd name="T69" fmla="*/ 0 h 59"/>
              <a:gd name="T70" fmla="*/ 21 w 59"/>
              <a:gd name="T71" fmla="*/ 2 h 59"/>
              <a:gd name="T72" fmla="*/ 14 w 59"/>
              <a:gd name="T73" fmla="*/ 4 h 59"/>
              <a:gd name="T74" fmla="*/ 14 w 59"/>
              <a:gd name="T75" fmla="*/ 4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9" h="59">
                <a:moveTo>
                  <a:pt x="14" y="4"/>
                </a:moveTo>
                <a:lnTo>
                  <a:pt x="14" y="4"/>
                </a:lnTo>
                <a:lnTo>
                  <a:pt x="10" y="9"/>
                </a:lnTo>
                <a:lnTo>
                  <a:pt x="5" y="12"/>
                </a:lnTo>
                <a:lnTo>
                  <a:pt x="3" y="18"/>
                </a:lnTo>
                <a:lnTo>
                  <a:pt x="0" y="23"/>
                </a:lnTo>
                <a:lnTo>
                  <a:pt x="0" y="28"/>
                </a:lnTo>
                <a:lnTo>
                  <a:pt x="0" y="33"/>
                </a:lnTo>
                <a:lnTo>
                  <a:pt x="1" y="40"/>
                </a:lnTo>
                <a:lnTo>
                  <a:pt x="3" y="45"/>
                </a:lnTo>
                <a:lnTo>
                  <a:pt x="3" y="45"/>
                </a:lnTo>
                <a:lnTo>
                  <a:pt x="7" y="51"/>
                </a:lnTo>
                <a:lnTo>
                  <a:pt x="12" y="54"/>
                </a:lnTo>
                <a:lnTo>
                  <a:pt x="15" y="58"/>
                </a:lnTo>
                <a:lnTo>
                  <a:pt x="22" y="59"/>
                </a:lnTo>
                <a:lnTo>
                  <a:pt x="28" y="59"/>
                </a:lnTo>
                <a:lnTo>
                  <a:pt x="33" y="59"/>
                </a:lnTo>
                <a:lnTo>
                  <a:pt x="38" y="59"/>
                </a:lnTo>
                <a:lnTo>
                  <a:pt x="45" y="56"/>
                </a:lnTo>
                <a:lnTo>
                  <a:pt x="45" y="56"/>
                </a:lnTo>
                <a:lnTo>
                  <a:pt x="48" y="52"/>
                </a:lnTo>
                <a:lnTo>
                  <a:pt x="54" y="49"/>
                </a:lnTo>
                <a:lnTo>
                  <a:pt x="55" y="44"/>
                </a:lnTo>
                <a:lnTo>
                  <a:pt x="59" y="39"/>
                </a:lnTo>
                <a:lnTo>
                  <a:pt x="59" y="33"/>
                </a:lnTo>
                <a:lnTo>
                  <a:pt x="59" y="26"/>
                </a:lnTo>
                <a:lnTo>
                  <a:pt x="57" y="21"/>
                </a:lnTo>
                <a:lnTo>
                  <a:pt x="55" y="16"/>
                </a:lnTo>
                <a:lnTo>
                  <a:pt x="55" y="16"/>
                </a:lnTo>
                <a:lnTo>
                  <a:pt x="52" y="11"/>
                </a:lnTo>
                <a:lnTo>
                  <a:pt x="47" y="7"/>
                </a:lnTo>
                <a:lnTo>
                  <a:pt x="41" y="4"/>
                </a:lnTo>
                <a:lnTo>
                  <a:pt x="36" y="2"/>
                </a:lnTo>
                <a:lnTo>
                  <a:pt x="31" y="0"/>
                </a:lnTo>
                <a:lnTo>
                  <a:pt x="26" y="0"/>
                </a:lnTo>
                <a:lnTo>
                  <a:pt x="21" y="2"/>
                </a:lnTo>
                <a:lnTo>
                  <a:pt x="14" y="4"/>
                </a:lnTo>
                <a:lnTo>
                  <a:pt x="14" y="4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57" name="Freeform 172">
            <a:extLst>
              <a:ext uri="{FF2B5EF4-FFF2-40B4-BE49-F238E27FC236}">
                <a16:creationId xmlns:a16="http://schemas.microsoft.com/office/drawing/2014/main" id="{4990936F-E7BE-44B5-98EB-0D82ED9379EF}"/>
              </a:ext>
            </a:extLst>
          </p:cNvPr>
          <p:cNvSpPr>
            <a:spLocks noEditPoints="1"/>
          </p:cNvSpPr>
          <p:nvPr/>
        </p:nvSpPr>
        <p:spPr bwMode="auto">
          <a:xfrm>
            <a:off x="4802188" y="2276475"/>
            <a:ext cx="2339975" cy="2700338"/>
          </a:xfrm>
          <a:custGeom>
            <a:avLst/>
            <a:gdLst>
              <a:gd name="T0" fmla="*/ 736 w 1474"/>
              <a:gd name="T1" fmla="*/ 1701 h 1701"/>
              <a:gd name="T2" fmla="*/ 0 w 1474"/>
              <a:gd name="T3" fmla="*/ 1276 h 1701"/>
              <a:gd name="T4" fmla="*/ 0 w 1474"/>
              <a:gd name="T5" fmla="*/ 426 h 1701"/>
              <a:gd name="T6" fmla="*/ 736 w 1474"/>
              <a:gd name="T7" fmla="*/ 0 h 1701"/>
              <a:gd name="T8" fmla="*/ 1474 w 1474"/>
              <a:gd name="T9" fmla="*/ 426 h 1701"/>
              <a:gd name="T10" fmla="*/ 1474 w 1474"/>
              <a:gd name="T11" fmla="*/ 1276 h 1701"/>
              <a:gd name="T12" fmla="*/ 1464 w 1474"/>
              <a:gd name="T13" fmla="*/ 1283 h 1701"/>
              <a:gd name="T14" fmla="*/ 736 w 1474"/>
              <a:gd name="T15" fmla="*/ 1701 h 1701"/>
              <a:gd name="T16" fmla="*/ 40 w 1474"/>
              <a:gd name="T17" fmla="*/ 1253 h 1701"/>
              <a:gd name="T18" fmla="*/ 736 w 1474"/>
              <a:gd name="T19" fmla="*/ 1656 h 1701"/>
              <a:gd name="T20" fmla="*/ 1434 w 1474"/>
              <a:gd name="T21" fmla="*/ 1253 h 1701"/>
              <a:gd name="T22" fmla="*/ 1434 w 1474"/>
              <a:gd name="T23" fmla="*/ 449 h 1701"/>
              <a:gd name="T24" fmla="*/ 736 w 1474"/>
              <a:gd name="T25" fmla="*/ 46 h 1701"/>
              <a:gd name="T26" fmla="*/ 40 w 1474"/>
              <a:gd name="T27" fmla="*/ 449 h 1701"/>
              <a:gd name="T28" fmla="*/ 40 w 1474"/>
              <a:gd name="T29" fmla="*/ 1253 h 1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74" h="1701">
                <a:moveTo>
                  <a:pt x="736" y="1701"/>
                </a:moveTo>
                <a:lnTo>
                  <a:pt x="0" y="1276"/>
                </a:lnTo>
                <a:lnTo>
                  <a:pt x="0" y="426"/>
                </a:lnTo>
                <a:lnTo>
                  <a:pt x="736" y="0"/>
                </a:lnTo>
                <a:lnTo>
                  <a:pt x="1474" y="426"/>
                </a:lnTo>
                <a:lnTo>
                  <a:pt x="1474" y="1276"/>
                </a:lnTo>
                <a:lnTo>
                  <a:pt x="1464" y="1283"/>
                </a:lnTo>
                <a:lnTo>
                  <a:pt x="736" y="1701"/>
                </a:lnTo>
                <a:close/>
                <a:moveTo>
                  <a:pt x="40" y="1253"/>
                </a:moveTo>
                <a:lnTo>
                  <a:pt x="736" y="1656"/>
                </a:lnTo>
                <a:lnTo>
                  <a:pt x="1434" y="1253"/>
                </a:lnTo>
                <a:lnTo>
                  <a:pt x="1434" y="449"/>
                </a:lnTo>
                <a:lnTo>
                  <a:pt x="736" y="46"/>
                </a:lnTo>
                <a:lnTo>
                  <a:pt x="40" y="449"/>
                </a:lnTo>
                <a:lnTo>
                  <a:pt x="40" y="1253"/>
                </a:lnTo>
                <a:close/>
              </a:path>
            </a:pathLst>
          </a:custGeom>
          <a:solidFill>
            <a:srgbClr val="EA56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58" name="Freeform 173">
            <a:extLst>
              <a:ext uri="{FF2B5EF4-FFF2-40B4-BE49-F238E27FC236}">
                <a16:creationId xmlns:a16="http://schemas.microsoft.com/office/drawing/2014/main" id="{034FB393-C7C0-47CF-9DBD-02D34D239E09}"/>
              </a:ext>
            </a:extLst>
          </p:cNvPr>
          <p:cNvSpPr>
            <a:spLocks noEditPoints="1"/>
          </p:cNvSpPr>
          <p:nvPr/>
        </p:nvSpPr>
        <p:spPr bwMode="auto">
          <a:xfrm>
            <a:off x="4583113" y="2024063"/>
            <a:ext cx="2778125" cy="3205163"/>
          </a:xfrm>
          <a:custGeom>
            <a:avLst/>
            <a:gdLst>
              <a:gd name="T0" fmla="*/ 874 w 1750"/>
              <a:gd name="T1" fmla="*/ 2019 h 2019"/>
              <a:gd name="T2" fmla="*/ 874 w 1750"/>
              <a:gd name="T3" fmla="*/ 2019 h 2019"/>
              <a:gd name="T4" fmla="*/ 873 w 1750"/>
              <a:gd name="T5" fmla="*/ 2019 h 2019"/>
              <a:gd name="T6" fmla="*/ 2 w 1750"/>
              <a:gd name="T7" fmla="*/ 1517 h 2019"/>
              <a:gd name="T8" fmla="*/ 2 w 1750"/>
              <a:gd name="T9" fmla="*/ 1517 h 2019"/>
              <a:gd name="T10" fmla="*/ 0 w 1750"/>
              <a:gd name="T11" fmla="*/ 1515 h 2019"/>
              <a:gd name="T12" fmla="*/ 0 w 1750"/>
              <a:gd name="T13" fmla="*/ 1513 h 2019"/>
              <a:gd name="T14" fmla="*/ 0 w 1750"/>
              <a:gd name="T15" fmla="*/ 506 h 2019"/>
              <a:gd name="T16" fmla="*/ 0 w 1750"/>
              <a:gd name="T17" fmla="*/ 506 h 2019"/>
              <a:gd name="T18" fmla="*/ 0 w 1750"/>
              <a:gd name="T19" fmla="*/ 505 h 2019"/>
              <a:gd name="T20" fmla="*/ 2 w 1750"/>
              <a:gd name="T21" fmla="*/ 503 h 2019"/>
              <a:gd name="T22" fmla="*/ 873 w 1750"/>
              <a:gd name="T23" fmla="*/ 0 h 2019"/>
              <a:gd name="T24" fmla="*/ 873 w 1750"/>
              <a:gd name="T25" fmla="*/ 0 h 2019"/>
              <a:gd name="T26" fmla="*/ 874 w 1750"/>
              <a:gd name="T27" fmla="*/ 0 h 2019"/>
              <a:gd name="T28" fmla="*/ 878 w 1750"/>
              <a:gd name="T29" fmla="*/ 0 h 2019"/>
              <a:gd name="T30" fmla="*/ 1749 w 1750"/>
              <a:gd name="T31" fmla="*/ 503 h 2019"/>
              <a:gd name="T32" fmla="*/ 1749 w 1750"/>
              <a:gd name="T33" fmla="*/ 503 h 2019"/>
              <a:gd name="T34" fmla="*/ 1749 w 1750"/>
              <a:gd name="T35" fmla="*/ 505 h 2019"/>
              <a:gd name="T36" fmla="*/ 1750 w 1750"/>
              <a:gd name="T37" fmla="*/ 506 h 2019"/>
              <a:gd name="T38" fmla="*/ 1750 w 1750"/>
              <a:gd name="T39" fmla="*/ 1513 h 2019"/>
              <a:gd name="T40" fmla="*/ 1750 w 1750"/>
              <a:gd name="T41" fmla="*/ 1513 h 2019"/>
              <a:gd name="T42" fmla="*/ 1749 w 1750"/>
              <a:gd name="T43" fmla="*/ 1515 h 2019"/>
              <a:gd name="T44" fmla="*/ 1749 w 1750"/>
              <a:gd name="T45" fmla="*/ 1517 h 2019"/>
              <a:gd name="T46" fmla="*/ 878 w 1750"/>
              <a:gd name="T47" fmla="*/ 2019 h 2019"/>
              <a:gd name="T48" fmla="*/ 878 w 1750"/>
              <a:gd name="T49" fmla="*/ 2019 h 2019"/>
              <a:gd name="T50" fmla="*/ 874 w 1750"/>
              <a:gd name="T51" fmla="*/ 2019 h 2019"/>
              <a:gd name="T52" fmla="*/ 874 w 1750"/>
              <a:gd name="T53" fmla="*/ 2019 h 2019"/>
              <a:gd name="T54" fmla="*/ 9 w 1750"/>
              <a:gd name="T55" fmla="*/ 1510 h 2019"/>
              <a:gd name="T56" fmla="*/ 874 w 1750"/>
              <a:gd name="T57" fmla="*/ 2010 h 2019"/>
              <a:gd name="T58" fmla="*/ 1742 w 1750"/>
              <a:gd name="T59" fmla="*/ 1510 h 2019"/>
              <a:gd name="T60" fmla="*/ 1742 w 1750"/>
              <a:gd name="T61" fmla="*/ 510 h 2019"/>
              <a:gd name="T62" fmla="*/ 874 w 1750"/>
              <a:gd name="T63" fmla="*/ 9 h 2019"/>
              <a:gd name="T64" fmla="*/ 9 w 1750"/>
              <a:gd name="T65" fmla="*/ 510 h 2019"/>
              <a:gd name="T66" fmla="*/ 9 w 1750"/>
              <a:gd name="T67" fmla="*/ 1510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50" h="2019">
                <a:moveTo>
                  <a:pt x="874" y="2019"/>
                </a:moveTo>
                <a:lnTo>
                  <a:pt x="874" y="2019"/>
                </a:lnTo>
                <a:lnTo>
                  <a:pt x="873" y="2019"/>
                </a:lnTo>
                <a:lnTo>
                  <a:pt x="2" y="1517"/>
                </a:lnTo>
                <a:lnTo>
                  <a:pt x="2" y="1517"/>
                </a:lnTo>
                <a:lnTo>
                  <a:pt x="0" y="1515"/>
                </a:lnTo>
                <a:lnTo>
                  <a:pt x="0" y="1513"/>
                </a:lnTo>
                <a:lnTo>
                  <a:pt x="0" y="506"/>
                </a:lnTo>
                <a:lnTo>
                  <a:pt x="0" y="506"/>
                </a:lnTo>
                <a:lnTo>
                  <a:pt x="0" y="505"/>
                </a:lnTo>
                <a:lnTo>
                  <a:pt x="2" y="503"/>
                </a:lnTo>
                <a:lnTo>
                  <a:pt x="873" y="0"/>
                </a:lnTo>
                <a:lnTo>
                  <a:pt x="873" y="0"/>
                </a:lnTo>
                <a:lnTo>
                  <a:pt x="874" y="0"/>
                </a:lnTo>
                <a:lnTo>
                  <a:pt x="878" y="0"/>
                </a:lnTo>
                <a:lnTo>
                  <a:pt x="1749" y="503"/>
                </a:lnTo>
                <a:lnTo>
                  <a:pt x="1749" y="503"/>
                </a:lnTo>
                <a:lnTo>
                  <a:pt x="1749" y="505"/>
                </a:lnTo>
                <a:lnTo>
                  <a:pt x="1750" y="506"/>
                </a:lnTo>
                <a:lnTo>
                  <a:pt x="1750" y="1513"/>
                </a:lnTo>
                <a:lnTo>
                  <a:pt x="1750" y="1513"/>
                </a:lnTo>
                <a:lnTo>
                  <a:pt x="1749" y="1515"/>
                </a:lnTo>
                <a:lnTo>
                  <a:pt x="1749" y="1517"/>
                </a:lnTo>
                <a:lnTo>
                  <a:pt x="878" y="2019"/>
                </a:lnTo>
                <a:lnTo>
                  <a:pt x="878" y="2019"/>
                </a:lnTo>
                <a:lnTo>
                  <a:pt x="874" y="2019"/>
                </a:lnTo>
                <a:lnTo>
                  <a:pt x="874" y="2019"/>
                </a:lnTo>
                <a:close/>
                <a:moveTo>
                  <a:pt x="9" y="1510"/>
                </a:moveTo>
                <a:lnTo>
                  <a:pt x="874" y="2010"/>
                </a:lnTo>
                <a:lnTo>
                  <a:pt x="1742" y="1510"/>
                </a:lnTo>
                <a:lnTo>
                  <a:pt x="1742" y="510"/>
                </a:lnTo>
                <a:lnTo>
                  <a:pt x="874" y="9"/>
                </a:lnTo>
                <a:lnTo>
                  <a:pt x="9" y="510"/>
                </a:lnTo>
                <a:lnTo>
                  <a:pt x="9" y="1510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93" name="Rectangle 204">
            <a:extLst>
              <a:ext uri="{FF2B5EF4-FFF2-40B4-BE49-F238E27FC236}">
                <a16:creationId xmlns:a16="http://schemas.microsoft.com/office/drawing/2014/main" id="{1402C268-52B1-4C97-BF32-BBAA73848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8562" y="1435100"/>
            <a:ext cx="556242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조원들의 면접</a:t>
            </a:r>
            <a:r>
              <a:rPr lang="en-US" altLang="ko-KR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출근등으로</a:t>
            </a:r>
            <a:r>
              <a:rPr lang="ko-KR" altLang="en-US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일정 조율이 힘들었지만 다들 잘 </a:t>
            </a:r>
            <a:r>
              <a:rPr lang="ko-KR" altLang="en-US" sz="11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끝내줘서</a:t>
            </a:r>
            <a:r>
              <a:rPr lang="ko-KR" altLang="en-US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모두에게 감사하다</a:t>
            </a:r>
            <a:r>
              <a:rPr lang="en-US" altLang="ko-KR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394" name="Rectangle 205">
            <a:extLst>
              <a:ext uri="{FF2B5EF4-FFF2-40B4-BE49-F238E27FC236}">
                <a16:creationId xmlns:a16="http://schemas.microsoft.com/office/drawing/2014/main" id="{AD689D46-1025-4595-8C2D-CA22EE1C8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2913" y="2755900"/>
            <a:ext cx="8848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E83C5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김성근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6" name="Rectangle 207">
            <a:extLst>
              <a:ext uri="{FF2B5EF4-FFF2-40B4-BE49-F238E27FC236}">
                <a16:creationId xmlns:a16="http://schemas.microsoft.com/office/drawing/2014/main" id="{49D6FB7B-DCBE-49BF-ADA4-B20F46280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9575" y="2347913"/>
            <a:ext cx="3783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E83C53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7" name="Rectangle 208">
            <a:extLst>
              <a:ext uri="{FF2B5EF4-FFF2-40B4-BE49-F238E27FC236}">
                <a16:creationId xmlns:a16="http://schemas.microsoft.com/office/drawing/2014/main" id="{D6ACBC91-AF9F-4AAE-B265-5CC6A7F21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1800" y="3168650"/>
            <a:ext cx="398506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사람들에게 도움이 될 만한 서비스를 만들고 기획하는 부분에서 </a:t>
            </a:r>
            <a:endParaRPr lang="en-US" altLang="ko-KR" sz="1100" dirty="0" smtClean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0" latinLnBrk="0"/>
            <a:r>
              <a:rPr lang="ko-KR" altLang="en-US" sz="1100" dirty="0" smtClean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뿌듯했다</a:t>
            </a:r>
            <a:r>
              <a:rPr lang="en-US" altLang="ko-KR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8" name="Rectangle 209">
            <a:extLst>
              <a:ext uri="{FF2B5EF4-FFF2-40B4-BE49-F238E27FC236}">
                <a16:creationId xmlns:a16="http://schemas.microsoft.com/office/drawing/2014/main" id="{89954315-0D22-457B-92EA-5D22CD520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463" y="5156200"/>
            <a:ext cx="8848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21B8D8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박재형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9" name="Rectangle 210">
            <a:extLst>
              <a:ext uri="{FF2B5EF4-FFF2-40B4-BE49-F238E27FC236}">
                <a16:creationId xmlns:a16="http://schemas.microsoft.com/office/drawing/2014/main" id="{4A659ED9-42F5-4DFC-8FA0-2F8DE7BB4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463" y="4713288"/>
            <a:ext cx="3783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21B8D8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0" name="Rectangle 211">
            <a:extLst>
              <a:ext uri="{FF2B5EF4-FFF2-40B4-BE49-F238E27FC236}">
                <a16:creationId xmlns:a16="http://schemas.microsoft.com/office/drawing/2014/main" id="{B23A2157-B99C-4325-8DE1-8A4D983F3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280" y="5912406"/>
            <a:ext cx="8848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normalizeH="0" baseline="0" dirty="0" err="1" smtClean="0">
                <a:ln>
                  <a:noFill/>
                </a:ln>
                <a:solidFill>
                  <a:srgbClr val="22AD8A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이범식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1" name="Rectangle 212">
            <a:extLst>
              <a:ext uri="{FF2B5EF4-FFF2-40B4-BE49-F238E27FC236}">
                <a16:creationId xmlns:a16="http://schemas.microsoft.com/office/drawing/2014/main" id="{2555A0E0-D588-4E22-9497-8D27E43C2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3588" y="5929313"/>
            <a:ext cx="3783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22AD8A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04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2" name="Rectangle 213">
            <a:extLst>
              <a:ext uri="{FF2B5EF4-FFF2-40B4-BE49-F238E27FC236}">
                <a16:creationId xmlns:a16="http://schemas.microsoft.com/office/drawing/2014/main" id="{DE377505-655A-4199-B0B5-86B5175D8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463" y="5543550"/>
            <a:ext cx="419185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LSTM </a:t>
            </a:r>
            <a:r>
              <a:rPr lang="ko-KR" altLang="en-US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모델을 이해하는 것이 어려웠다</a:t>
            </a:r>
            <a:r>
              <a:rPr lang="en-US" altLang="ko-KR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더 </a:t>
            </a:r>
            <a:r>
              <a:rPr lang="ko-KR" altLang="en-US" sz="11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심도있게</a:t>
            </a:r>
            <a:r>
              <a:rPr lang="ko-KR" altLang="en-US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공부하고 싶다</a:t>
            </a:r>
            <a:r>
              <a:rPr lang="en-US" altLang="ko-KR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3" name="Rectangle 214">
            <a:extLst>
              <a:ext uri="{FF2B5EF4-FFF2-40B4-BE49-F238E27FC236}">
                <a16:creationId xmlns:a16="http://schemas.microsoft.com/office/drawing/2014/main" id="{138B8C49-AC17-43A7-B45A-A58768E0E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0964" y="6275943"/>
            <a:ext cx="554478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CNN</a:t>
            </a:r>
            <a:r>
              <a:rPr lang="ko-KR" altLang="en-US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어려워 다른 </a:t>
            </a:r>
            <a:r>
              <a:rPr lang="ko-KR" altLang="en-US" sz="11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조원들과도</a:t>
            </a:r>
            <a:r>
              <a:rPr lang="ko-KR" altLang="en-US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같이 공부하며 진행했다</a:t>
            </a:r>
            <a:r>
              <a:rPr lang="en-US" altLang="ko-KR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학우들의 학구열에 감동받았다</a:t>
            </a:r>
            <a:r>
              <a:rPr lang="en-US" altLang="ko-KR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4" name="Rectangle 215">
            <a:extLst>
              <a:ext uri="{FF2B5EF4-FFF2-40B4-BE49-F238E27FC236}">
                <a16:creationId xmlns:a16="http://schemas.microsoft.com/office/drawing/2014/main" id="{892F6789-7F1D-43C9-A326-B8992D949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4412" y="4637087"/>
            <a:ext cx="8848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1E973A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조영탁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5" name="Rectangle 216">
            <a:extLst>
              <a:ext uri="{FF2B5EF4-FFF2-40B4-BE49-F238E27FC236}">
                <a16:creationId xmlns:a16="http://schemas.microsoft.com/office/drawing/2014/main" id="{B9094B61-376D-458F-92A6-0AFE959FB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900" y="4619625"/>
            <a:ext cx="3783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1E973A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05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6" name="Rectangle 217">
            <a:extLst>
              <a:ext uri="{FF2B5EF4-FFF2-40B4-BE49-F238E27FC236}">
                <a16:creationId xmlns:a16="http://schemas.microsoft.com/office/drawing/2014/main" id="{DD7F3BED-9FDD-4D82-8F30-5F3D9C95E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5250" y="5000625"/>
            <a:ext cx="352340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 sz="1100" dirty="0" err="1" smtClean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카카오톡</a:t>
            </a:r>
            <a:r>
              <a:rPr lang="ko-KR" altLang="en-US" sz="1100" dirty="0" smtClean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말고도 네이버에도 </a:t>
            </a:r>
            <a:r>
              <a:rPr lang="ko-KR" altLang="en-US" sz="1100" dirty="0" err="1" smtClean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챗봇이</a:t>
            </a:r>
            <a:r>
              <a:rPr lang="ko-KR" altLang="en-US" sz="1100" dirty="0" smtClean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있는 것이 신기했다</a:t>
            </a:r>
            <a:r>
              <a:rPr lang="en-US" altLang="ko-KR" sz="1100" dirty="0" smtClean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7" name="Rectangle 218">
            <a:extLst>
              <a:ext uri="{FF2B5EF4-FFF2-40B4-BE49-F238E27FC236}">
                <a16:creationId xmlns:a16="http://schemas.microsoft.com/office/drawing/2014/main" id="{F5824063-4598-4CAD-886C-51AED63B8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627" y="2337279"/>
            <a:ext cx="8848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dirty="0" err="1" smtClean="0">
                <a:solidFill>
                  <a:srgbClr val="F39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차승화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8" name="Rectangle 219">
            <a:extLst>
              <a:ext uri="{FF2B5EF4-FFF2-40B4-BE49-F238E27FC236}">
                <a16:creationId xmlns:a16="http://schemas.microsoft.com/office/drawing/2014/main" id="{8CFA6895-7553-4451-9E68-8FD5622A2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2513" y="2314575"/>
            <a:ext cx="3783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39919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06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9" name="Rectangle 220">
            <a:extLst>
              <a:ext uri="{FF2B5EF4-FFF2-40B4-BE49-F238E27FC236}">
                <a16:creationId xmlns:a16="http://schemas.microsoft.com/office/drawing/2014/main" id="{12D35DF7-17E3-43DF-B4C8-7B6E64A9D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590" y="2700816"/>
            <a:ext cx="254717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말뭉치를 선정하고 테스트를 </a:t>
            </a:r>
            <a:endParaRPr lang="en-US" altLang="ko-KR" sz="1100" dirty="0" smtClean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0" latinLnBrk="0"/>
            <a:r>
              <a:rPr lang="ko-KR" altLang="en-US" sz="1100" dirty="0" smtClean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해야 </a:t>
            </a:r>
            <a:r>
              <a:rPr lang="ko-KR" altLang="en-US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하는 데</a:t>
            </a:r>
            <a:r>
              <a:rPr lang="en-US" altLang="ko-KR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먼저 취업을 해서 많이 </a:t>
            </a:r>
            <a:endParaRPr lang="en-US" altLang="ko-KR" sz="1100" dirty="0" smtClean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0" latinLnBrk="0"/>
            <a:r>
              <a:rPr lang="ko-KR" altLang="en-US" sz="1100" dirty="0" smtClean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못 </a:t>
            </a:r>
            <a:r>
              <a:rPr lang="ko-KR" altLang="en-US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도와준 것 같아 미안한 마음이 들었다</a:t>
            </a:r>
            <a:r>
              <a:rPr lang="en-US" altLang="ko-KR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2" name="Rectangle 61">
            <a:extLst>
              <a:ext uri="{FF2B5EF4-FFF2-40B4-BE49-F238E27FC236}">
                <a16:creationId xmlns:a16="http://schemas.microsoft.com/office/drawing/2014/main" id="{52FDD319-06C6-4199-8B17-653B1141E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466" y="482600"/>
            <a:ext cx="260648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sz="3200" smtClean="0">
                <a:solidFill>
                  <a:srgbClr val="25457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 의견</a:t>
            </a:r>
            <a:endParaRPr lang="ko-KR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1ABFA2-43D8-4839-A97C-2AE4F9AFCD04}"/>
              </a:ext>
            </a:extLst>
          </p:cNvPr>
          <p:cNvGrpSpPr/>
          <p:nvPr/>
        </p:nvGrpSpPr>
        <p:grpSpPr>
          <a:xfrm>
            <a:off x="322564" y="450850"/>
            <a:ext cx="3808413" cy="509588"/>
            <a:chOff x="542925" y="450850"/>
            <a:chExt cx="3057525" cy="509588"/>
          </a:xfrm>
        </p:grpSpPr>
        <p:sp>
          <p:nvSpPr>
            <p:cNvPr id="223" name="Line 71">
              <a:extLst>
                <a:ext uri="{FF2B5EF4-FFF2-40B4-BE49-F238E27FC236}">
                  <a16:creationId xmlns:a16="http://schemas.microsoft.com/office/drawing/2014/main" id="{C1E80909-9294-44DB-A38A-AD6A1C8D6A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925" y="960438"/>
              <a:ext cx="3057525" cy="0"/>
            </a:xfrm>
            <a:prstGeom prst="line">
              <a:avLst/>
            </a:prstGeom>
            <a:noFill/>
            <a:ln w="4763" cap="flat">
              <a:solidFill>
                <a:srgbClr val="04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" name="Line 72">
              <a:extLst>
                <a:ext uri="{FF2B5EF4-FFF2-40B4-BE49-F238E27FC236}">
                  <a16:creationId xmlns:a16="http://schemas.microsoft.com/office/drawing/2014/main" id="{5A537C79-CF83-4812-8839-B53B37B5E1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925" y="450850"/>
              <a:ext cx="3057525" cy="0"/>
            </a:xfrm>
            <a:prstGeom prst="line">
              <a:avLst/>
            </a:prstGeom>
            <a:noFill/>
            <a:ln w="4763" cap="flat">
              <a:solidFill>
                <a:srgbClr val="04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676" y="3243732"/>
            <a:ext cx="1694070" cy="75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9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908FCBC3-1329-4636-B512-339B9605C99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" y="0"/>
            <a:ext cx="12185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199" name="Picture 7">
            <a:extLst>
              <a:ext uri="{FF2B5EF4-FFF2-40B4-BE49-F238E27FC236}">
                <a16:creationId xmlns:a16="http://schemas.microsoft.com/office/drawing/2014/main" id="{4C0824F9-021B-430F-853F-AC04F8DC5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650" y="3175"/>
            <a:ext cx="597535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1">
            <a:extLst>
              <a:ext uri="{FF2B5EF4-FFF2-40B4-BE49-F238E27FC236}">
                <a16:creationId xmlns:a16="http://schemas.microsoft.com/office/drawing/2014/main" id="{B71AD968-CFF7-46C1-BD62-683C43299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913" y="1573213"/>
            <a:ext cx="4969309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200" dirty="0" smtClean="0">
                <a:solidFill>
                  <a:srgbClr val="25457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이상입니다</a:t>
            </a:r>
            <a:r>
              <a:rPr lang="en-US" altLang="ko-KR" sz="7200" dirty="0" smtClean="0">
                <a:solidFill>
                  <a:srgbClr val="25457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7200" b="0" i="0" u="none" strike="noStrike" cap="none" normalizeH="0" baseline="0" dirty="0" smtClean="0">
                <a:ln>
                  <a:noFill/>
                </a:ln>
                <a:solidFill>
                  <a:srgbClr val="25457E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질문</a:t>
            </a:r>
            <a:endParaRPr kumimoji="0" lang="en-US" altLang="ko-KR" sz="7200" b="0" i="0" u="none" strike="noStrike" cap="none" normalizeH="0" baseline="0" dirty="0" smtClean="0">
              <a:ln>
                <a:noFill/>
              </a:ln>
              <a:solidFill>
                <a:srgbClr val="25457E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200" dirty="0" smtClean="0">
                <a:solidFill>
                  <a:srgbClr val="25457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있으십니까</a:t>
            </a:r>
            <a:r>
              <a:rPr lang="en-US" altLang="ko-KR" sz="7200" dirty="0" smtClean="0">
                <a:solidFill>
                  <a:srgbClr val="25457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EBD0811C-5219-409B-A10C-E3CD391A7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2310" y="2863850"/>
            <a:ext cx="379911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800" b="0" i="0" u="none" strike="noStrike" cap="none" normalizeH="0" baseline="0" dirty="0" smtClean="0">
                <a:ln>
                  <a:noFill/>
                </a:ln>
                <a:solidFill>
                  <a:srgbClr val="04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감사합니다</a:t>
            </a:r>
            <a:r>
              <a:rPr kumimoji="0" lang="en-US" altLang="ko-KR" sz="5800" b="0" i="0" u="none" strike="noStrike" cap="none" normalizeH="0" baseline="0" dirty="0" smtClean="0">
                <a:ln>
                  <a:noFill/>
                </a:ln>
                <a:solidFill>
                  <a:srgbClr val="04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42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62036629-7BEF-4E7B-A624-F44EDFDCB8A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450850"/>
            <a:ext cx="12192000" cy="640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CAB3F16C-3979-4226-9261-1342AC47C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0551"/>
            <a:ext cx="12199938" cy="3063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2" name="Rectangle 42">
            <a:extLst>
              <a:ext uri="{FF2B5EF4-FFF2-40B4-BE49-F238E27FC236}">
                <a16:creationId xmlns:a16="http://schemas.microsoft.com/office/drawing/2014/main" id="{AB991C79-8B76-4779-8B37-0FB9462CC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174" y="3188971"/>
            <a:ext cx="17088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33" name="Rectangle 43">
            <a:extLst>
              <a:ext uri="{FF2B5EF4-FFF2-40B4-BE49-F238E27FC236}">
                <a16:creationId xmlns:a16="http://schemas.microsoft.com/office/drawing/2014/main" id="{900EDA76-529D-45D7-BB37-89848F874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36" y="2885758"/>
            <a:ext cx="3526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47" name="Rectangle 56">
            <a:extLst>
              <a:ext uri="{FF2B5EF4-FFF2-40B4-BE49-F238E27FC236}">
                <a16:creationId xmlns:a16="http://schemas.microsoft.com/office/drawing/2014/main" id="{5055C121-8B7B-4468-BB7E-58ECBF7E1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761" y="3188971"/>
            <a:ext cx="24173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구성원 역할 소개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48" name="Rectangle 57">
            <a:extLst>
              <a:ext uri="{FF2B5EF4-FFF2-40B4-BE49-F238E27FC236}">
                <a16:creationId xmlns:a16="http://schemas.microsoft.com/office/drawing/2014/main" id="{22BC6B42-EC37-4DB9-ADE0-268A40160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5474" y="2885758"/>
            <a:ext cx="3526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49" name="Rectangle 58">
            <a:extLst>
              <a:ext uri="{FF2B5EF4-FFF2-40B4-BE49-F238E27FC236}">
                <a16:creationId xmlns:a16="http://schemas.microsoft.com/office/drawing/2014/main" id="{3A01AE99-E694-4BCC-98C3-7B466DF71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5811" y="3188971"/>
            <a:ext cx="23339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수행 절차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50" name="Rectangle 59">
            <a:extLst>
              <a:ext uri="{FF2B5EF4-FFF2-40B4-BE49-F238E27FC236}">
                <a16:creationId xmlns:a16="http://schemas.microsoft.com/office/drawing/2014/main" id="{FF93E9CE-F714-483E-B814-EA10319F0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1049" y="2885758"/>
            <a:ext cx="3526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51" name="Rectangle 60">
            <a:extLst>
              <a:ext uri="{FF2B5EF4-FFF2-40B4-BE49-F238E27FC236}">
                <a16:creationId xmlns:a16="http://schemas.microsoft.com/office/drawing/2014/main" id="{1AA02FCA-1CED-472F-AFAD-B12978913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" y="538261"/>
            <a:ext cx="20390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25457E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25457E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 프로젝트 발표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52" name="Rectangle 61">
            <a:extLst>
              <a:ext uri="{FF2B5EF4-FFF2-40B4-BE49-F238E27FC236}">
                <a16:creationId xmlns:a16="http://schemas.microsoft.com/office/drawing/2014/main" id="{1FD76156-8EB5-46F5-838F-F2D79D86B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9244" y="482600"/>
            <a:ext cx="78867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0" i="0" u="none" strike="noStrike" cap="none" normalizeH="0" baseline="0" dirty="0">
                <a:ln>
                  <a:noFill/>
                </a:ln>
                <a:solidFill>
                  <a:srgbClr val="25457E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61" name="Rectangle 69">
            <a:extLst>
              <a:ext uri="{FF2B5EF4-FFF2-40B4-BE49-F238E27FC236}">
                <a16:creationId xmlns:a16="http://schemas.microsoft.com/office/drawing/2014/main" id="{79CF1A82-D76A-4159-9580-ABFDC6F93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3638" y="692150"/>
            <a:ext cx="8485188" cy="39688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62" name="Rectangle 70">
            <a:extLst>
              <a:ext uri="{FF2B5EF4-FFF2-40B4-BE49-F238E27FC236}">
                <a16:creationId xmlns:a16="http://schemas.microsoft.com/office/drawing/2014/main" id="{44DACEFB-9224-42F8-BA4D-B2723B34D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3638" y="692150"/>
            <a:ext cx="471488" cy="39688"/>
          </a:xfrm>
          <a:prstGeom prst="rect">
            <a:avLst/>
          </a:prstGeom>
          <a:solidFill>
            <a:srgbClr val="1B1C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63" name="Line 71">
            <a:extLst>
              <a:ext uri="{FF2B5EF4-FFF2-40B4-BE49-F238E27FC236}">
                <a16:creationId xmlns:a16="http://schemas.microsoft.com/office/drawing/2014/main" id="{BCEC4BFD-2F00-4C2B-95C4-D16FDCF0966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25" y="941388"/>
            <a:ext cx="3057525" cy="0"/>
          </a:xfrm>
          <a:prstGeom prst="line">
            <a:avLst/>
          </a:prstGeom>
          <a:noFill/>
          <a:ln w="4763" cap="flat">
            <a:solidFill>
              <a:srgbClr val="04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64" name="Line 72">
            <a:extLst>
              <a:ext uri="{FF2B5EF4-FFF2-40B4-BE49-F238E27FC236}">
                <a16:creationId xmlns:a16="http://schemas.microsoft.com/office/drawing/2014/main" id="{86FE8DFE-2BDE-4B0F-A367-73749CBB6E0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25" y="450850"/>
            <a:ext cx="3057525" cy="0"/>
          </a:xfrm>
          <a:prstGeom prst="line">
            <a:avLst/>
          </a:prstGeom>
          <a:noFill/>
          <a:ln w="4763" cap="flat">
            <a:solidFill>
              <a:srgbClr val="04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65" name="Rectangle 73">
            <a:extLst>
              <a:ext uri="{FF2B5EF4-FFF2-40B4-BE49-F238E27FC236}">
                <a16:creationId xmlns:a16="http://schemas.microsoft.com/office/drawing/2014/main" id="{BD4F78B9-2C4E-497C-B928-94F57AE6E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0875" y="922338"/>
            <a:ext cx="114300" cy="2155825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2" name="Rectangle 56">
            <a:extLst>
              <a:ext uri="{FF2B5EF4-FFF2-40B4-BE49-F238E27FC236}">
                <a16:creationId xmlns:a16="http://schemas.microsoft.com/office/drawing/2014/main" id="{5055C121-8B7B-4468-BB7E-58ECBF7E1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3166" y="3183037"/>
            <a:ext cx="2333972" cy="4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수행 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Rectangle 57">
            <a:extLst>
              <a:ext uri="{FF2B5EF4-FFF2-40B4-BE49-F238E27FC236}">
                <a16:creationId xmlns:a16="http://schemas.microsoft.com/office/drawing/2014/main" id="{22BC6B42-EC37-4DB9-ADE0-268A40160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8575" y="2885758"/>
            <a:ext cx="352661" cy="4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</a:t>
            </a:r>
            <a:r>
              <a:rPr kumimoji="0" lang="en-US" altLang="ko-KR" sz="2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4" name="Rectangle 58">
            <a:extLst>
              <a:ext uri="{FF2B5EF4-FFF2-40B4-BE49-F238E27FC236}">
                <a16:creationId xmlns:a16="http://schemas.microsoft.com/office/drawing/2014/main" id="{3A01AE99-E694-4BCC-98C3-7B466DF71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8458" y="3195283"/>
            <a:ext cx="1792157" cy="4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평가 의견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5" name="Rectangle 59">
            <a:extLst>
              <a:ext uri="{FF2B5EF4-FFF2-40B4-BE49-F238E27FC236}">
                <a16:creationId xmlns:a16="http://schemas.microsoft.com/office/drawing/2014/main" id="{FF93E9CE-F714-483E-B814-EA10319F0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8458" y="2884195"/>
            <a:ext cx="352661" cy="4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</a:t>
            </a:r>
            <a:r>
              <a:rPr kumimoji="0" lang="en-US" altLang="ko-KR" sz="2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15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AutoShape 109">
            <a:extLst>
              <a:ext uri="{FF2B5EF4-FFF2-40B4-BE49-F238E27FC236}">
                <a16:creationId xmlns:a16="http://schemas.microsoft.com/office/drawing/2014/main" id="{5EA24756-3B03-4737-8D1B-140F3DA4811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671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183" name="Picture 111">
            <a:extLst>
              <a:ext uri="{FF2B5EF4-FFF2-40B4-BE49-F238E27FC236}">
                <a16:creationId xmlns:a16="http://schemas.microsoft.com/office/drawing/2014/main" id="{66BC01BF-0F74-49CF-B533-EFE7F9FD7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2187238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47" name="Rectangle 112">
            <a:extLst>
              <a:ext uri="{FF2B5EF4-FFF2-40B4-BE49-F238E27FC236}">
                <a16:creationId xmlns:a16="http://schemas.microsoft.com/office/drawing/2014/main" id="{4824FE1E-1FF4-45BA-B4EE-CCC517780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5063" y="2762250"/>
            <a:ext cx="906463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100" b="0" i="0" u="none" strike="noStrike" cap="none" normalizeH="0" baseline="0">
                <a:ln>
                  <a:noFill/>
                </a:ln>
                <a:solidFill>
                  <a:srgbClr val="F5B345"/>
                </a:solidFill>
                <a:effectLst/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01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48" name="Rectangle 113">
            <a:extLst>
              <a:ext uri="{FF2B5EF4-FFF2-40B4-BE49-F238E27FC236}">
                <a16:creationId xmlns:a16="http://schemas.microsoft.com/office/drawing/2014/main" id="{C5B60201-13E7-4D1B-B5A1-C8EAA8EDB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5063" y="3965575"/>
            <a:ext cx="906463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100" b="0" i="0" u="none" strike="noStrike" cap="none" normalizeH="0" baseline="0">
                <a:ln>
                  <a:noFill/>
                </a:ln>
                <a:solidFill>
                  <a:srgbClr val="BA5A28"/>
                </a:solidFill>
                <a:effectLst/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02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49" name="Rectangle 114">
            <a:extLst>
              <a:ext uri="{FF2B5EF4-FFF2-40B4-BE49-F238E27FC236}">
                <a16:creationId xmlns:a16="http://schemas.microsoft.com/office/drawing/2014/main" id="{49C5D1D2-23BD-48BB-9635-368A7E75E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5063" y="5240338"/>
            <a:ext cx="906463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100" b="0" i="0" u="none" strike="noStrike" cap="none" normalizeH="0" baseline="0">
                <a:ln>
                  <a:noFill/>
                </a:ln>
                <a:solidFill>
                  <a:srgbClr val="1B1C1B"/>
                </a:solidFill>
                <a:effectLst/>
                <a:latin typeface="서울한강 장체 BL" panose="02020503020101020101" pitchFamily="18" charset="-127"/>
                <a:ea typeface="서울한강 장체 BL" panose="02020503020101020101" pitchFamily="18" charset="-127"/>
              </a:rPr>
              <a:t>03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50" name="Rectangle 115">
            <a:extLst>
              <a:ext uri="{FF2B5EF4-FFF2-40B4-BE49-F238E27FC236}">
                <a16:creationId xmlns:a16="http://schemas.microsoft.com/office/drawing/2014/main" id="{5E045544-BE0B-4CCA-B360-CAFAA8A93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0588" y="3054350"/>
            <a:ext cx="347210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6D6E7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음식 메뉴도 많고 배도 고프나 뭘 먹을지 </a:t>
            </a:r>
            <a:r>
              <a:rPr lang="ko-KR" altLang="en-US" sz="1100" dirty="0" err="1" smtClean="0">
                <a:solidFill>
                  <a:srgbClr val="6D6E7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모르겠는</a:t>
            </a:r>
            <a:r>
              <a:rPr lang="ko-KR" altLang="en-US" sz="1100" dirty="0" smtClean="0">
                <a:solidFill>
                  <a:srgbClr val="6D6E7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당신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3164" name="Rectangle 116">
            <a:extLst>
              <a:ext uri="{FF2B5EF4-FFF2-40B4-BE49-F238E27FC236}">
                <a16:creationId xmlns:a16="http://schemas.microsoft.com/office/drawing/2014/main" id="{270F09A0-9547-4E4D-B30F-04BF3B7F9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0588" y="3275012"/>
            <a:ext cx="356187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내 것도 못 </a:t>
            </a:r>
            <a:r>
              <a:rPr kumimoji="0" lang="ko-KR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고르겠는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데 남이 먹을 것도 골라야 하는 당신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!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3165" name="Rectangle 117">
            <a:extLst>
              <a:ext uri="{FF2B5EF4-FFF2-40B4-BE49-F238E27FC236}">
                <a16:creationId xmlns:a16="http://schemas.microsoft.com/office/drawing/2014/main" id="{AF80F623-50DC-4CCE-BFBA-01D10A7C4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0588" y="4270375"/>
            <a:ext cx="370454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대구시 맛집 정보들을 가져온 뒤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그 중 하나만 가져 옵니다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3166" name="Rectangle 118">
            <a:extLst>
              <a:ext uri="{FF2B5EF4-FFF2-40B4-BE49-F238E27FC236}">
                <a16:creationId xmlns:a16="http://schemas.microsoft.com/office/drawing/2014/main" id="{8CC91E5B-F624-416F-90B9-DDF167C12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0588" y="4489450"/>
            <a:ext cx="356668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smtClean="0">
                <a:solidFill>
                  <a:srgbClr val="6D6E7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원하는 음식이 있다면 그 음식을 파는 식당도 골라줍니다</a:t>
            </a:r>
            <a:r>
              <a:rPr lang="en-US" altLang="ko-KR" sz="1100" dirty="0">
                <a:solidFill>
                  <a:srgbClr val="6D6E7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3167" name="Rectangle 119">
            <a:extLst>
              <a:ext uri="{FF2B5EF4-FFF2-40B4-BE49-F238E27FC236}">
                <a16:creationId xmlns:a16="http://schemas.microsoft.com/office/drawing/2014/main" id="{94E84814-82BC-47F7-8E89-B07BE0BA5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0588" y="5538788"/>
            <a:ext cx="449321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 err="1" smtClean="0">
                <a:solidFill>
                  <a:srgbClr val="6D6E7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카카오톡과</a:t>
            </a:r>
            <a:r>
              <a:rPr lang="ko-KR" altLang="en-US" sz="1100" dirty="0" smtClean="0">
                <a:solidFill>
                  <a:srgbClr val="6D6E7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앱 설치 없이 바로 사용할 수 있는 네이버 </a:t>
            </a:r>
            <a:r>
              <a:rPr lang="ko-KR" altLang="en-US" sz="1100" dirty="0" err="1" smtClean="0">
                <a:solidFill>
                  <a:srgbClr val="6D6E7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톡톡을</a:t>
            </a:r>
            <a:r>
              <a:rPr lang="ko-KR" altLang="en-US" sz="1100" dirty="0" smtClean="0">
                <a:solidFill>
                  <a:srgbClr val="6D6E7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활용합니다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3168" name="Rectangle 120">
            <a:extLst>
              <a:ext uri="{FF2B5EF4-FFF2-40B4-BE49-F238E27FC236}">
                <a16:creationId xmlns:a16="http://schemas.microsoft.com/office/drawing/2014/main" id="{DC0DF82D-BA7F-44CF-A35D-BD096713A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0588" y="5761038"/>
            <a:ext cx="319959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이제 당신의 배고픔을 입력해주시기만 하면 됩니다</a:t>
            </a:r>
            <a:r>
              <a:rPr kumimoji="0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3169" name="Rectangle 121">
            <a:extLst>
              <a:ext uri="{FF2B5EF4-FFF2-40B4-BE49-F238E27FC236}">
                <a16:creationId xmlns:a16="http://schemas.microsoft.com/office/drawing/2014/main" id="{0F5612FC-BBC7-4CDD-91AB-8E573D554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7438" y="566737"/>
            <a:ext cx="5671424" cy="112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73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72" name="Rectangle 127">
            <a:extLst>
              <a:ext uri="{FF2B5EF4-FFF2-40B4-BE49-F238E27FC236}">
                <a16:creationId xmlns:a16="http://schemas.microsoft.com/office/drawing/2014/main" id="{8276DC9D-08AF-4FBD-BCCE-56200854F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50013"/>
            <a:ext cx="10426700" cy="42863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73" name="Rectangle 128">
            <a:extLst>
              <a:ext uri="{FF2B5EF4-FFF2-40B4-BE49-F238E27FC236}">
                <a16:creationId xmlns:a16="http://schemas.microsoft.com/office/drawing/2014/main" id="{F8CBF094-1582-4984-B6FF-5F5FDDA79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263" y="6450013"/>
            <a:ext cx="579438" cy="42863"/>
          </a:xfrm>
          <a:prstGeom prst="rect">
            <a:avLst/>
          </a:prstGeom>
          <a:solidFill>
            <a:srgbClr val="1B1C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74" name="Rectangle 129">
            <a:extLst>
              <a:ext uri="{FF2B5EF4-FFF2-40B4-BE49-F238E27FC236}">
                <a16:creationId xmlns:a16="http://schemas.microsoft.com/office/drawing/2014/main" id="{8DBA9B43-A29E-4B39-A7D0-F7E8F2392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2174" y="2673350"/>
            <a:ext cx="43986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2B2A2A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매끼마다 찾아오는 선택의 괴로움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76" name="Rectangle 131">
            <a:extLst>
              <a:ext uri="{FF2B5EF4-FFF2-40B4-BE49-F238E27FC236}">
                <a16:creationId xmlns:a16="http://schemas.microsoft.com/office/drawing/2014/main" id="{917D1143-B680-4D7B-9256-1154DF3A3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887" y="3862388"/>
            <a:ext cx="31290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dirty="0" smtClean="0">
                <a:solidFill>
                  <a:srgbClr val="2B2A2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이젠 </a:t>
            </a:r>
            <a:r>
              <a:rPr lang="ko-KR" altLang="en-US" sz="2400" dirty="0" err="1" smtClean="0">
                <a:solidFill>
                  <a:srgbClr val="2B2A2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챗봇이</a:t>
            </a:r>
            <a:r>
              <a:rPr lang="ko-KR" altLang="en-US" sz="2400" dirty="0" smtClean="0">
                <a:solidFill>
                  <a:srgbClr val="2B2A2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골라줍니다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78" name="Rectangle 133">
            <a:extLst>
              <a:ext uri="{FF2B5EF4-FFF2-40B4-BE49-F238E27FC236}">
                <a16:creationId xmlns:a16="http://schemas.microsoft.com/office/drawing/2014/main" id="{5D8339EB-9791-4DC6-B075-6870275ED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887" y="5148263"/>
            <a:ext cx="44884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2B2A2A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어디서든 쉽게 쓰는 인공지능 </a:t>
            </a:r>
            <a:r>
              <a:rPr kumimoji="0" lang="ko-KR" altLang="en-US" sz="2400" b="0" i="0" u="none" strike="noStrike" cap="none" normalizeH="0" baseline="0" dirty="0" err="1" smtClean="0">
                <a:ln>
                  <a:noFill/>
                </a:ln>
                <a:solidFill>
                  <a:srgbClr val="2B2A2A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챗봇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DFFBD5-861B-4FDE-A01F-8411E68CB6C5}"/>
              </a:ext>
            </a:extLst>
          </p:cNvPr>
          <p:cNvGrpSpPr/>
          <p:nvPr/>
        </p:nvGrpSpPr>
        <p:grpSpPr>
          <a:xfrm>
            <a:off x="1922463" y="2554287"/>
            <a:ext cx="3567113" cy="3336926"/>
            <a:chOff x="1922463" y="2554287"/>
            <a:chExt cx="3567113" cy="3336926"/>
          </a:xfrm>
        </p:grpSpPr>
        <p:pic>
          <p:nvPicPr>
            <p:cNvPr id="3196" name="Picture 124">
              <a:extLst>
                <a:ext uri="{FF2B5EF4-FFF2-40B4-BE49-F238E27FC236}">
                  <a16:creationId xmlns:a16="http://schemas.microsoft.com/office/drawing/2014/main" id="{08C729A6-D8DB-47C7-85AB-15E192F8DE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0813" y="2554287"/>
              <a:ext cx="2327275" cy="2427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97" name="Picture 125">
              <a:extLst>
                <a:ext uri="{FF2B5EF4-FFF2-40B4-BE49-F238E27FC236}">
                  <a16:creationId xmlns:a16="http://schemas.microsoft.com/office/drawing/2014/main" id="{C3166DF2-1CEC-41AB-AA76-6FA26E617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38" y="4186238"/>
              <a:ext cx="2586038" cy="1704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98" name="Picture 126">
              <a:extLst>
                <a:ext uri="{FF2B5EF4-FFF2-40B4-BE49-F238E27FC236}">
                  <a16:creationId xmlns:a16="http://schemas.microsoft.com/office/drawing/2014/main" id="{5137219B-DEC9-4B1A-B85D-F7A5F11641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2463" y="3446463"/>
              <a:ext cx="1754188" cy="2436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80" name="Rectangle 135">
              <a:extLst>
                <a:ext uri="{FF2B5EF4-FFF2-40B4-BE49-F238E27FC236}">
                  <a16:creationId xmlns:a16="http://schemas.microsoft.com/office/drawing/2014/main" id="{C887D664-3A03-4D40-8849-9685A6F85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563" y="3749675"/>
              <a:ext cx="64120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6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아침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181" name="Rectangle 136">
              <a:extLst>
                <a:ext uri="{FF2B5EF4-FFF2-40B4-BE49-F238E27FC236}">
                  <a16:creationId xmlns:a16="http://schemas.microsoft.com/office/drawing/2014/main" id="{984225CF-B67D-4588-BC98-E305E8C2D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2213" y="5278438"/>
              <a:ext cx="64120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6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점심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182" name="Rectangle 137">
              <a:extLst>
                <a:ext uri="{FF2B5EF4-FFF2-40B4-BE49-F238E27FC236}">
                  <a16:creationId xmlns:a16="http://schemas.microsoft.com/office/drawing/2014/main" id="{B212E0BA-C1AB-4F07-AA50-D9B0F08D6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0475" y="4178300"/>
              <a:ext cx="64120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6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저녁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7">
            <a:extLst>
              <a:ext uri="{FF2B5EF4-FFF2-40B4-BE49-F238E27FC236}">
                <a16:creationId xmlns:a16="http://schemas.microsoft.com/office/drawing/2014/main" id="{E5BF64BF-B87E-44D1-9DD6-5C8CCDF55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938" y="2330450"/>
            <a:ext cx="2625719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CNN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을 이용한 의도 분류 모델 학습 및 분류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458E35DA-4441-4C6D-821E-9A3AC6A11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938" y="2592388"/>
            <a:ext cx="287578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</a:t>
            </a:r>
            <a:r>
              <a:rPr lang="en-US" altLang="ko-KR" sz="1000" dirty="0" smtClean="0">
                <a:solidFill>
                  <a:srgbClr val="6D6E7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Bi-LSTM</a:t>
            </a:r>
            <a:r>
              <a:rPr lang="ko-KR" altLang="en-US" sz="1000" dirty="0" smtClean="0">
                <a:solidFill>
                  <a:srgbClr val="6D6E7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을 활용한 개체 인식 학습 및 개체 인식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id="{153274F0-DAF0-404E-A4A0-8448DF2E5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938" y="2841625"/>
            <a:ext cx="2721899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구름</a:t>
            </a:r>
            <a:r>
              <a:rPr lang="en-US" altLang="ko-KR" sz="1000" dirty="0" smtClean="0">
                <a:solidFill>
                  <a:srgbClr val="6D6E7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IDE</a:t>
            </a:r>
            <a:r>
              <a:rPr lang="ko-KR" altLang="en-US" sz="1000" dirty="0" smtClean="0">
                <a:solidFill>
                  <a:srgbClr val="6D6E7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로 서버 구축 후 네이버 </a:t>
            </a:r>
            <a:r>
              <a:rPr lang="ko-KR" altLang="en-US" sz="1000" dirty="0" err="1" smtClean="0">
                <a:solidFill>
                  <a:srgbClr val="6D6E7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톡톡으로</a:t>
            </a:r>
            <a:r>
              <a:rPr lang="ko-KR" altLang="en-US" sz="1000" dirty="0" smtClean="0">
                <a:solidFill>
                  <a:srgbClr val="6D6E7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응답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9" name="Rectangle 10">
            <a:extLst>
              <a:ext uri="{FF2B5EF4-FFF2-40B4-BE49-F238E27FC236}">
                <a16:creationId xmlns:a16="http://schemas.microsoft.com/office/drawing/2014/main" id="{6F9780D0-80AB-46AE-8C75-903135909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938" y="3792538"/>
            <a:ext cx="179536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</a:t>
            </a:r>
            <a:r>
              <a:rPr lang="ko-KR" altLang="en-US" sz="1000" dirty="0" err="1" smtClean="0">
                <a:solidFill>
                  <a:srgbClr val="6D6E7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케라스</a:t>
            </a:r>
            <a:r>
              <a:rPr lang="ko-KR" altLang="en-US" sz="1000" dirty="0" smtClean="0">
                <a:solidFill>
                  <a:srgbClr val="6D6E7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및 </a:t>
            </a:r>
            <a:r>
              <a:rPr lang="en-US" altLang="ko-KR" sz="1000" dirty="0" err="1" smtClean="0">
                <a:solidFill>
                  <a:srgbClr val="6D6E7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konlpy</a:t>
            </a:r>
            <a:r>
              <a:rPr lang="en-US" altLang="ko-KR" sz="1000" dirty="0" smtClean="0">
                <a:solidFill>
                  <a:srgbClr val="6D6E7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(</a:t>
            </a:r>
            <a:r>
              <a:rPr lang="en-US" altLang="ko-KR" sz="1000" dirty="0" err="1" smtClean="0">
                <a:solidFill>
                  <a:srgbClr val="6D6E7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komoran</a:t>
            </a:r>
            <a:r>
              <a:rPr lang="en-US" altLang="ko-KR" sz="1000" dirty="0" smtClean="0">
                <a:solidFill>
                  <a:srgbClr val="6D6E7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)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50" name="Rectangle 11">
            <a:extLst>
              <a:ext uri="{FF2B5EF4-FFF2-40B4-BE49-F238E27FC236}">
                <a16:creationId xmlns:a16="http://schemas.microsoft.com/office/drawing/2014/main" id="{AFF4EF0A-0C6C-413E-B905-54662F7C4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938" y="4056063"/>
            <a:ext cx="110126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구름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IDE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및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Flask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51" name="Rectangle 12">
            <a:extLst>
              <a:ext uri="{FF2B5EF4-FFF2-40B4-BE49-F238E27FC236}">
                <a16:creationId xmlns:a16="http://schemas.microsoft.com/office/drawing/2014/main" id="{FFADCEAC-717C-47D3-8059-7B2A7B4B9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938" y="4305300"/>
            <a:ext cx="799899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</a:t>
            </a:r>
            <a:r>
              <a:rPr lang="ko-KR" altLang="en-US" sz="1000" dirty="0" err="1" smtClean="0">
                <a:solidFill>
                  <a:srgbClr val="6D6E7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네이버</a:t>
            </a:r>
            <a:r>
              <a:rPr lang="ko-KR" altLang="en-US" sz="1000" dirty="0" smtClean="0">
                <a:solidFill>
                  <a:srgbClr val="6D6E7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톡톡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52" name="Rectangle 13">
            <a:extLst>
              <a:ext uri="{FF2B5EF4-FFF2-40B4-BE49-F238E27FC236}">
                <a16:creationId xmlns:a16="http://schemas.microsoft.com/office/drawing/2014/main" id="{4A82CD87-F5BE-475D-A50C-57E1378FA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938" y="5337175"/>
            <a:ext cx="247984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사용자의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메시지를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의도별로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분류 후 응답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53" name="Rectangle 14">
            <a:extLst>
              <a:ext uri="{FF2B5EF4-FFF2-40B4-BE49-F238E27FC236}">
                <a16:creationId xmlns:a16="http://schemas.microsoft.com/office/drawing/2014/main" id="{141AE97D-08AE-446E-85D9-AD88D727E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938" y="5600700"/>
            <a:ext cx="446596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양방향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LSTM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을 활용하여 개체 인식 후 해당 개체가 메뉴에 있는 식당을 추천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54" name="Rectangle 15">
            <a:extLst>
              <a:ext uri="{FF2B5EF4-FFF2-40B4-BE49-F238E27FC236}">
                <a16:creationId xmlns:a16="http://schemas.microsoft.com/office/drawing/2014/main" id="{931DB054-8D42-4009-BEE8-91FD5ED93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938" y="5849938"/>
            <a:ext cx="222176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대구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전역 맛집 중 한 곳을 임의</a:t>
            </a:r>
            <a:r>
              <a:rPr kumimoji="0" lang="ko-KR" altLang="en-US" sz="1000" b="0" i="0" u="none" strike="noStrike" cap="none" normalizeH="0" dirty="0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선택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6D6E7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id="{895B2C61-FC52-44F5-B22F-A4085FD57074}"/>
              </a:ext>
            </a:extLst>
          </p:cNvPr>
          <p:cNvSpPr>
            <a:spLocks noEditPoints="1"/>
          </p:cNvSpPr>
          <p:nvPr/>
        </p:nvSpPr>
        <p:spPr bwMode="auto">
          <a:xfrm>
            <a:off x="2465388" y="4764088"/>
            <a:ext cx="468313" cy="468313"/>
          </a:xfrm>
          <a:custGeom>
            <a:avLst/>
            <a:gdLst>
              <a:gd name="T0" fmla="*/ 7 w 295"/>
              <a:gd name="T1" fmla="*/ 192 h 295"/>
              <a:gd name="T2" fmla="*/ 44 w 295"/>
              <a:gd name="T3" fmla="*/ 251 h 295"/>
              <a:gd name="T4" fmla="*/ 103 w 295"/>
              <a:gd name="T5" fmla="*/ 288 h 295"/>
              <a:gd name="T6" fmla="*/ 162 w 295"/>
              <a:gd name="T7" fmla="*/ 295 h 295"/>
              <a:gd name="T8" fmla="*/ 230 w 295"/>
              <a:gd name="T9" fmla="*/ 269 h 295"/>
              <a:gd name="T10" fmla="*/ 277 w 295"/>
              <a:gd name="T11" fmla="*/ 218 h 295"/>
              <a:gd name="T12" fmla="*/ 295 w 295"/>
              <a:gd name="T13" fmla="*/ 147 h 295"/>
              <a:gd name="T14" fmla="*/ 283 w 295"/>
              <a:gd name="T15" fmla="*/ 91 h 295"/>
              <a:gd name="T16" fmla="*/ 241 w 295"/>
              <a:gd name="T17" fmla="*/ 33 h 295"/>
              <a:gd name="T18" fmla="*/ 176 w 295"/>
              <a:gd name="T19" fmla="*/ 3 h 295"/>
              <a:gd name="T20" fmla="*/ 117 w 295"/>
              <a:gd name="T21" fmla="*/ 3 h 295"/>
              <a:gd name="T22" fmla="*/ 54 w 295"/>
              <a:gd name="T23" fmla="*/ 33 h 295"/>
              <a:gd name="T24" fmla="*/ 10 w 295"/>
              <a:gd name="T25" fmla="*/ 91 h 295"/>
              <a:gd name="T26" fmla="*/ 0 w 295"/>
              <a:gd name="T27" fmla="*/ 147 h 295"/>
              <a:gd name="T28" fmla="*/ 180 w 295"/>
              <a:gd name="T29" fmla="*/ 89 h 295"/>
              <a:gd name="T30" fmla="*/ 213 w 295"/>
              <a:gd name="T31" fmla="*/ 143 h 295"/>
              <a:gd name="T32" fmla="*/ 80 w 295"/>
              <a:gd name="T33" fmla="*/ 77 h 295"/>
              <a:gd name="T34" fmla="*/ 71 w 295"/>
              <a:gd name="T35" fmla="*/ 143 h 295"/>
              <a:gd name="T36" fmla="*/ 16 w 295"/>
              <a:gd name="T37" fmla="*/ 105 h 295"/>
              <a:gd name="T38" fmla="*/ 47 w 295"/>
              <a:gd name="T39" fmla="*/ 52 h 295"/>
              <a:gd name="T40" fmla="*/ 98 w 295"/>
              <a:gd name="T41" fmla="*/ 35 h 295"/>
              <a:gd name="T42" fmla="*/ 52 w 295"/>
              <a:gd name="T43" fmla="*/ 45 h 295"/>
              <a:gd name="T44" fmla="*/ 115 w 295"/>
              <a:gd name="T45" fmla="*/ 12 h 295"/>
              <a:gd name="T46" fmla="*/ 117 w 295"/>
              <a:gd name="T47" fmla="*/ 80 h 295"/>
              <a:gd name="T48" fmla="*/ 108 w 295"/>
              <a:gd name="T49" fmla="*/ 37 h 295"/>
              <a:gd name="T50" fmla="*/ 143 w 295"/>
              <a:gd name="T51" fmla="*/ 9 h 295"/>
              <a:gd name="T52" fmla="*/ 84 w 295"/>
              <a:gd name="T53" fmla="*/ 110 h 295"/>
              <a:gd name="T54" fmla="*/ 129 w 295"/>
              <a:gd name="T55" fmla="*/ 91 h 295"/>
              <a:gd name="T56" fmla="*/ 190 w 295"/>
              <a:gd name="T57" fmla="*/ 77 h 295"/>
              <a:gd name="T58" fmla="*/ 152 w 295"/>
              <a:gd name="T59" fmla="*/ 9 h 295"/>
              <a:gd name="T60" fmla="*/ 187 w 295"/>
              <a:gd name="T61" fmla="*/ 37 h 295"/>
              <a:gd name="T62" fmla="*/ 241 w 295"/>
              <a:gd name="T63" fmla="*/ 45 h 295"/>
              <a:gd name="T64" fmla="*/ 197 w 295"/>
              <a:gd name="T65" fmla="*/ 35 h 295"/>
              <a:gd name="T66" fmla="*/ 213 w 295"/>
              <a:gd name="T67" fmla="*/ 26 h 295"/>
              <a:gd name="T68" fmla="*/ 223 w 295"/>
              <a:gd name="T69" fmla="*/ 143 h 295"/>
              <a:gd name="T70" fmla="*/ 213 w 295"/>
              <a:gd name="T71" fmla="*/ 77 h 295"/>
              <a:gd name="T72" fmla="*/ 256 w 295"/>
              <a:gd name="T73" fmla="*/ 61 h 295"/>
              <a:gd name="T74" fmla="*/ 283 w 295"/>
              <a:gd name="T75" fmla="*/ 117 h 295"/>
              <a:gd name="T76" fmla="*/ 143 w 295"/>
              <a:gd name="T77" fmla="*/ 202 h 295"/>
              <a:gd name="T78" fmla="*/ 89 w 295"/>
              <a:gd name="T79" fmla="*/ 215 h 295"/>
              <a:gd name="T80" fmla="*/ 248 w 295"/>
              <a:gd name="T81" fmla="*/ 242 h 295"/>
              <a:gd name="T82" fmla="*/ 218 w 295"/>
              <a:gd name="T83" fmla="*/ 202 h 295"/>
              <a:gd name="T84" fmla="*/ 286 w 295"/>
              <a:gd name="T85" fmla="*/ 152 h 295"/>
              <a:gd name="T86" fmla="*/ 269 w 295"/>
              <a:gd name="T87" fmla="*/ 213 h 295"/>
              <a:gd name="T88" fmla="*/ 178 w 295"/>
              <a:gd name="T89" fmla="*/ 283 h 295"/>
              <a:gd name="T90" fmla="*/ 211 w 295"/>
              <a:gd name="T91" fmla="*/ 227 h 295"/>
              <a:gd name="T92" fmla="*/ 227 w 295"/>
              <a:gd name="T93" fmla="*/ 260 h 295"/>
              <a:gd name="T94" fmla="*/ 152 w 295"/>
              <a:gd name="T95" fmla="*/ 211 h 295"/>
              <a:gd name="T96" fmla="*/ 202 w 295"/>
              <a:gd name="T97" fmla="*/ 223 h 295"/>
              <a:gd name="T98" fmla="*/ 174 w 295"/>
              <a:gd name="T99" fmla="*/ 274 h 295"/>
              <a:gd name="T100" fmla="*/ 152 w 295"/>
              <a:gd name="T101" fmla="*/ 152 h 295"/>
              <a:gd name="T102" fmla="*/ 204 w 295"/>
              <a:gd name="T103" fmla="*/ 215 h 295"/>
              <a:gd name="T104" fmla="*/ 152 w 295"/>
              <a:gd name="T105" fmla="*/ 152 h 295"/>
              <a:gd name="T106" fmla="*/ 129 w 295"/>
              <a:gd name="T107" fmla="*/ 213 h 295"/>
              <a:gd name="T108" fmla="*/ 127 w 295"/>
              <a:gd name="T109" fmla="*/ 279 h 295"/>
              <a:gd name="T110" fmla="*/ 92 w 295"/>
              <a:gd name="T111" fmla="*/ 223 h 295"/>
              <a:gd name="T112" fmla="*/ 84 w 295"/>
              <a:gd name="T113" fmla="*/ 227 h 295"/>
              <a:gd name="T114" fmla="*/ 117 w 295"/>
              <a:gd name="T115" fmla="*/ 283 h 295"/>
              <a:gd name="T116" fmla="*/ 54 w 295"/>
              <a:gd name="T117" fmla="*/ 249 h 295"/>
              <a:gd name="T118" fmla="*/ 73 w 295"/>
              <a:gd name="T119" fmla="*/ 169 h 295"/>
              <a:gd name="T120" fmla="*/ 63 w 295"/>
              <a:gd name="T121" fmla="*/ 229 h 295"/>
              <a:gd name="T122" fmla="*/ 26 w 295"/>
              <a:gd name="T123" fmla="*/ 213 h 295"/>
              <a:gd name="T124" fmla="*/ 9 w 295"/>
              <a:gd name="T125" fmla="*/ 152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95" h="295">
                <a:moveTo>
                  <a:pt x="0" y="147"/>
                </a:moveTo>
                <a:lnTo>
                  <a:pt x="0" y="147"/>
                </a:lnTo>
                <a:lnTo>
                  <a:pt x="0" y="162"/>
                </a:lnTo>
                <a:lnTo>
                  <a:pt x="3" y="178"/>
                </a:lnTo>
                <a:lnTo>
                  <a:pt x="7" y="192"/>
                </a:lnTo>
                <a:lnTo>
                  <a:pt x="12" y="204"/>
                </a:lnTo>
                <a:lnTo>
                  <a:pt x="17" y="218"/>
                </a:lnTo>
                <a:lnTo>
                  <a:pt x="24" y="230"/>
                </a:lnTo>
                <a:lnTo>
                  <a:pt x="33" y="241"/>
                </a:lnTo>
                <a:lnTo>
                  <a:pt x="44" y="251"/>
                </a:lnTo>
                <a:lnTo>
                  <a:pt x="54" y="262"/>
                </a:lnTo>
                <a:lnTo>
                  <a:pt x="64" y="270"/>
                </a:lnTo>
                <a:lnTo>
                  <a:pt x="77" y="277"/>
                </a:lnTo>
                <a:lnTo>
                  <a:pt x="91" y="283"/>
                </a:lnTo>
                <a:lnTo>
                  <a:pt x="103" y="288"/>
                </a:lnTo>
                <a:lnTo>
                  <a:pt x="117" y="291"/>
                </a:lnTo>
                <a:lnTo>
                  <a:pt x="132" y="295"/>
                </a:lnTo>
                <a:lnTo>
                  <a:pt x="146" y="295"/>
                </a:lnTo>
                <a:lnTo>
                  <a:pt x="146" y="295"/>
                </a:lnTo>
                <a:lnTo>
                  <a:pt x="162" y="295"/>
                </a:lnTo>
                <a:lnTo>
                  <a:pt x="176" y="291"/>
                </a:lnTo>
                <a:lnTo>
                  <a:pt x="192" y="288"/>
                </a:lnTo>
                <a:lnTo>
                  <a:pt x="204" y="283"/>
                </a:lnTo>
                <a:lnTo>
                  <a:pt x="218" y="277"/>
                </a:lnTo>
                <a:lnTo>
                  <a:pt x="230" y="269"/>
                </a:lnTo>
                <a:lnTo>
                  <a:pt x="241" y="262"/>
                </a:lnTo>
                <a:lnTo>
                  <a:pt x="251" y="251"/>
                </a:lnTo>
                <a:lnTo>
                  <a:pt x="262" y="241"/>
                </a:lnTo>
                <a:lnTo>
                  <a:pt x="270" y="230"/>
                </a:lnTo>
                <a:lnTo>
                  <a:pt x="277" y="218"/>
                </a:lnTo>
                <a:lnTo>
                  <a:pt x="283" y="204"/>
                </a:lnTo>
                <a:lnTo>
                  <a:pt x="288" y="192"/>
                </a:lnTo>
                <a:lnTo>
                  <a:pt x="291" y="176"/>
                </a:lnTo>
                <a:lnTo>
                  <a:pt x="295" y="162"/>
                </a:lnTo>
                <a:lnTo>
                  <a:pt x="295" y="147"/>
                </a:lnTo>
                <a:lnTo>
                  <a:pt x="295" y="147"/>
                </a:lnTo>
                <a:lnTo>
                  <a:pt x="295" y="133"/>
                </a:lnTo>
                <a:lnTo>
                  <a:pt x="291" y="117"/>
                </a:lnTo>
                <a:lnTo>
                  <a:pt x="288" y="103"/>
                </a:lnTo>
                <a:lnTo>
                  <a:pt x="283" y="91"/>
                </a:lnTo>
                <a:lnTo>
                  <a:pt x="277" y="77"/>
                </a:lnTo>
                <a:lnTo>
                  <a:pt x="269" y="65"/>
                </a:lnTo>
                <a:lnTo>
                  <a:pt x="262" y="54"/>
                </a:lnTo>
                <a:lnTo>
                  <a:pt x="251" y="44"/>
                </a:lnTo>
                <a:lnTo>
                  <a:pt x="241" y="33"/>
                </a:lnTo>
                <a:lnTo>
                  <a:pt x="230" y="24"/>
                </a:lnTo>
                <a:lnTo>
                  <a:pt x="218" y="17"/>
                </a:lnTo>
                <a:lnTo>
                  <a:pt x="204" y="12"/>
                </a:lnTo>
                <a:lnTo>
                  <a:pt x="190" y="7"/>
                </a:lnTo>
                <a:lnTo>
                  <a:pt x="176" y="3"/>
                </a:lnTo>
                <a:lnTo>
                  <a:pt x="162" y="0"/>
                </a:lnTo>
                <a:lnTo>
                  <a:pt x="146" y="0"/>
                </a:lnTo>
                <a:lnTo>
                  <a:pt x="146" y="0"/>
                </a:lnTo>
                <a:lnTo>
                  <a:pt x="132" y="0"/>
                </a:lnTo>
                <a:lnTo>
                  <a:pt x="117" y="3"/>
                </a:lnTo>
                <a:lnTo>
                  <a:pt x="103" y="7"/>
                </a:lnTo>
                <a:lnTo>
                  <a:pt x="89" y="12"/>
                </a:lnTo>
                <a:lnTo>
                  <a:pt x="77" y="17"/>
                </a:lnTo>
                <a:lnTo>
                  <a:pt x="64" y="24"/>
                </a:lnTo>
                <a:lnTo>
                  <a:pt x="54" y="33"/>
                </a:lnTo>
                <a:lnTo>
                  <a:pt x="44" y="44"/>
                </a:lnTo>
                <a:lnTo>
                  <a:pt x="33" y="54"/>
                </a:lnTo>
                <a:lnTo>
                  <a:pt x="24" y="65"/>
                </a:lnTo>
                <a:lnTo>
                  <a:pt x="17" y="77"/>
                </a:lnTo>
                <a:lnTo>
                  <a:pt x="10" y="91"/>
                </a:lnTo>
                <a:lnTo>
                  <a:pt x="7" y="103"/>
                </a:lnTo>
                <a:lnTo>
                  <a:pt x="3" y="117"/>
                </a:lnTo>
                <a:lnTo>
                  <a:pt x="0" y="133"/>
                </a:lnTo>
                <a:lnTo>
                  <a:pt x="0" y="147"/>
                </a:lnTo>
                <a:lnTo>
                  <a:pt x="0" y="147"/>
                </a:lnTo>
                <a:close/>
                <a:moveTo>
                  <a:pt x="152" y="143"/>
                </a:moveTo>
                <a:lnTo>
                  <a:pt x="152" y="92"/>
                </a:lnTo>
                <a:lnTo>
                  <a:pt x="152" y="92"/>
                </a:lnTo>
                <a:lnTo>
                  <a:pt x="166" y="91"/>
                </a:lnTo>
                <a:lnTo>
                  <a:pt x="180" y="89"/>
                </a:lnTo>
                <a:lnTo>
                  <a:pt x="192" y="85"/>
                </a:lnTo>
                <a:lnTo>
                  <a:pt x="204" y="80"/>
                </a:lnTo>
                <a:lnTo>
                  <a:pt x="204" y="80"/>
                </a:lnTo>
                <a:lnTo>
                  <a:pt x="211" y="110"/>
                </a:lnTo>
                <a:lnTo>
                  <a:pt x="213" y="143"/>
                </a:lnTo>
                <a:lnTo>
                  <a:pt x="152" y="143"/>
                </a:lnTo>
                <a:close/>
                <a:moveTo>
                  <a:pt x="47" y="52"/>
                </a:moveTo>
                <a:lnTo>
                  <a:pt x="47" y="52"/>
                </a:lnTo>
                <a:lnTo>
                  <a:pt x="63" y="66"/>
                </a:lnTo>
                <a:lnTo>
                  <a:pt x="80" y="77"/>
                </a:lnTo>
                <a:lnTo>
                  <a:pt x="80" y="77"/>
                </a:lnTo>
                <a:lnTo>
                  <a:pt x="77" y="92"/>
                </a:lnTo>
                <a:lnTo>
                  <a:pt x="75" y="108"/>
                </a:lnTo>
                <a:lnTo>
                  <a:pt x="73" y="126"/>
                </a:lnTo>
                <a:lnTo>
                  <a:pt x="71" y="143"/>
                </a:lnTo>
                <a:lnTo>
                  <a:pt x="9" y="143"/>
                </a:lnTo>
                <a:lnTo>
                  <a:pt x="9" y="143"/>
                </a:lnTo>
                <a:lnTo>
                  <a:pt x="10" y="129"/>
                </a:lnTo>
                <a:lnTo>
                  <a:pt x="12" y="117"/>
                </a:lnTo>
                <a:lnTo>
                  <a:pt x="16" y="105"/>
                </a:lnTo>
                <a:lnTo>
                  <a:pt x="19" y="94"/>
                </a:lnTo>
                <a:lnTo>
                  <a:pt x="24" y="82"/>
                </a:lnTo>
                <a:lnTo>
                  <a:pt x="31" y="72"/>
                </a:lnTo>
                <a:lnTo>
                  <a:pt x="38" y="61"/>
                </a:lnTo>
                <a:lnTo>
                  <a:pt x="47" y="52"/>
                </a:lnTo>
                <a:lnTo>
                  <a:pt x="47" y="52"/>
                </a:lnTo>
                <a:close/>
                <a:moveTo>
                  <a:pt x="115" y="12"/>
                </a:moveTo>
                <a:lnTo>
                  <a:pt x="115" y="12"/>
                </a:lnTo>
                <a:lnTo>
                  <a:pt x="106" y="23"/>
                </a:lnTo>
                <a:lnTo>
                  <a:pt x="98" y="35"/>
                </a:lnTo>
                <a:lnTo>
                  <a:pt x="91" y="51"/>
                </a:lnTo>
                <a:lnTo>
                  <a:pt x="84" y="68"/>
                </a:lnTo>
                <a:lnTo>
                  <a:pt x="84" y="68"/>
                </a:lnTo>
                <a:lnTo>
                  <a:pt x="68" y="58"/>
                </a:lnTo>
                <a:lnTo>
                  <a:pt x="52" y="45"/>
                </a:lnTo>
                <a:lnTo>
                  <a:pt x="52" y="45"/>
                </a:lnTo>
                <a:lnTo>
                  <a:pt x="66" y="35"/>
                </a:lnTo>
                <a:lnTo>
                  <a:pt x="82" y="26"/>
                </a:lnTo>
                <a:lnTo>
                  <a:pt x="98" y="17"/>
                </a:lnTo>
                <a:lnTo>
                  <a:pt x="115" y="12"/>
                </a:lnTo>
                <a:lnTo>
                  <a:pt x="115" y="12"/>
                </a:lnTo>
                <a:close/>
                <a:moveTo>
                  <a:pt x="143" y="82"/>
                </a:moveTo>
                <a:lnTo>
                  <a:pt x="143" y="82"/>
                </a:lnTo>
                <a:lnTo>
                  <a:pt x="129" y="82"/>
                </a:lnTo>
                <a:lnTo>
                  <a:pt x="117" y="80"/>
                </a:lnTo>
                <a:lnTo>
                  <a:pt x="105" y="77"/>
                </a:lnTo>
                <a:lnTo>
                  <a:pt x="92" y="72"/>
                </a:lnTo>
                <a:lnTo>
                  <a:pt x="92" y="72"/>
                </a:lnTo>
                <a:lnTo>
                  <a:pt x="101" y="47"/>
                </a:lnTo>
                <a:lnTo>
                  <a:pt x="108" y="37"/>
                </a:lnTo>
                <a:lnTo>
                  <a:pt x="113" y="28"/>
                </a:lnTo>
                <a:lnTo>
                  <a:pt x="120" y="21"/>
                </a:lnTo>
                <a:lnTo>
                  <a:pt x="127" y="16"/>
                </a:lnTo>
                <a:lnTo>
                  <a:pt x="134" y="12"/>
                </a:lnTo>
                <a:lnTo>
                  <a:pt x="143" y="9"/>
                </a:lnTo>
                <a:lnTo>
                  <a:pt x="143" y="82"/>
                </a:lnTo>
                <a:close/>
                <a:moveTo>
                  <a:pt x="143" y="143"/>
                </a:moveTo>
                <a:lnTo>
                  <a:pt x="82" y="143"/>
                </a:lnTo>
                <a:lnTo>
                  <a:pt x="82" y="143"/>
                </a:lnTo>
                <a:lnTo>
                  <a:pt x="84" y="110"/>
                </a:lnTo>
                <a:lnTo>
                  <a:pt x="89" y="80"/>
                </a:lnTo>
                <a:lnTo>
                  <a:pt x="89" y="80"/>
                </a:lnTo>
                <a:lnTo>
                  <a:pt x="103" y="85"/>
                </a:lnTo>
                <a:lnTo>
                  <a:pt x="115" y="89"/>
                </a:lnTo>
                <a:lnTo>
                  <a:pt x="129" y="91"/>
                </a:lnTo>
                <a:lnTo>
                  <a:pt x="143" y="92"/>
                </a:lnTo>
                <a:lnTo>
                  <a:pt x="143" y="143"/>
                </a:lnTo>
                <a:close/>
                <a:moveTo>
                  <a:pt x="202" y="72"/>
                </a:moveTo>
                <a:lnTo>
                  <a:pt x="202" y="72"/>
                </a:lnTo>
                <a:lnTo>
                  <a:pt x="190" y="77"/>
                </a:lnTo>
                <a:lnTo>
                  <a:pt x="178" y="80"/>
                </a:lnTo>
                <a:lnTo>
                  <a:pt x="166" y="82"/>
                </a:lnTo>
                <a:lnTo>
                  <a:pt x="152" y="82"/>
                </a:lnTo>
                <a:lnTo>
                  <a:pt x="152" y="9"/>
                </a:lnTo>
                <a:lnTo>
                  <a:pt x="152" y="9"/>
                </a:lnTo>
                <a:lnTo>
                  <a:pt x="159" y="12"/>
                </a:lnTo>
                <a:lnTo>
                  <a:pt x="167" y="16"/>
                </a:lnTo>
                <a:lnTo>
                  <a:pt x="174" y="21"/>
                </a:lnTo>
                <a:lnTo>
                  <a:pt x="180" y="28"/>
                </a:lnTo>
                <a:lnTo>
                  <a:pt x="187" y="37"/>
                </a:lnTo>
                <a:lnTo>
                  <a:pt x="192" y="47"/>
                </a:lnTo>
                <a:lnTo>
                  <a:pt x="202" y="72"/>
                </a:lnTo>
                <a:lnTo>
                  <a:pt x="202" y="72"/>
                </a:lnTo>
                <a:close/>
                <a:moveTo>
                  <a:pt x="241" y="45"/>
                </a:moveTo>
                <a:lnTo>
                  <a:pt x="241" y="45"/>
                </a:lnTo>
                <a:lnTo>
                  <a:pt x="227" y="58"/>
                </a:lnTo>
                <a:lnTo>
                  <a:pt x="211" y="68"/>
                </a:lnTo>
                <a:lnTo>
                  <a:pt x="211" y="68"/>
                </a:lnTo>
                <a:lnTo>
                  <a:pt x="204" y="51"/>
                </a:lnTo>
                <a:lnTo>
                  <a:pt x="197" y="35"/>
                </a:lnTo>
                <a:lnTo>
                  <a:pt x="188" y="23"/>
                </a:lnTo>
                <a:lnTo>
                  <a:pt x="178" y="12"/>
                </a:lnTo>
                <a:lnTo>
                  <a:pt x="178" y="12"/>
                </a:lnTo>
                <a:lnTo>
                  <a:pt x="195" y="17"/>
                </a:lnTo>
                <a:lnTo>
                  <a:pt x="213" y="26"/>
                </a:lnTo>
                <a:lnTo>
                  <a:pt x="227" y="35"/>
                </a:lnTo>
                <a:lnTo>
                  <a:pt x="241" y="45"/>
                </a:lnTo>
                <a:lnTo>
                  <a:pt x="241" y="45"/>
                </a:lnTo>
                <a:close/>
                <a:moveTo>
                  <a:pt x="286" y="143"/>
                </a:moveTo>
                <a:lnTo>
                  <a:pt x="223" y="143"/>
                </a:lnTo>
                <a:lnTo>
                  <a:pt x="223" y="143"/>
                </a:lnTo>
                <a:lnTo>
                  <a:pt x="221" y="126"/>
                </a:lnTo>
                <a:lnTo>
                  <a:pt x="220" y="108"/>
                </a:lnTo>
                <a:lnTo>
                  <a:pt x="218" y="92"/>
                </a:lnTo>
                <a:lnTo>
                  <a:pt x="213" y="77"/>
                </a:lnTo>
                <a:lnTo>
                  <a:pt x="213" y="77"/>
                </a:lnTo>
                <a:lnTo>
                  <a:pt x="232" y="66"/>
                </a:lnTo>
                <a:lnTo>
                  <a:pt x="248" y="52"/>
                </a:lnTo>
                <a:lnTo>
                  <a:pt x="248" y="52"/>
                </a:lnTo>
                <a:lnTo>
                  <a:pt x="256" y="61"/>
                </a:lnTo>
                <a:lnTo>
                  <a:pt x="263" y="72"/>
                </a:lnTo>
                <a:lnTo>
                  <a:pt x="269" y="82"/>
                </a:lnTo>
                <a:lnTo>
                  <a:pt x="274" y="94"/>
                </a:lnTo>
                <a:lnTo>
                  <a:pt x="279" y="105"/>
                </a:lnTo>
                <a:lnTo>
                  <a:pt x="283" y="117"/>
                </a:lnTo>
                <a:lnTo>
                  <a:pt x="284" y="129"/>
                </a:lnTo>
                <a:lnTo>
                  <a:pt x="286" y="143"/>
                </a:lnTo>
                <a:lnTo>
                  <a:pt x="286" y="143"/>
                </a:lnTo>
                <a:close/>
                <a:moveTo>
                  <a:pt x="143" y="152"/>
                </a:moveTo>
                <a:lnTo>
                  <a:pt x="143" y="202"/>
                </a:lnTo>
                <a:lnTo>
                  <a:pt x="143" y="202"/>
                </a:lnTo>
                <a:lnTo>
                  <a:pt x="129" y="204"/>
                </a:lnTo>
                <a:lnTo>
                  <a:pt x="115" y="206"/>
                </a:lnTo>
                <a:lnTo>
                  <a:pt x="103" y="209"/>
                </a:lnTo>
                <a:lnTo>
                  <a:pt x="89" y="215"/>
                </a:lnTo>
                <a:lnTo>
                  <a:pt x="89" y="215"/>
                </a:lnTo>
                <a:lnTo>
                  <a:pt x="84" y="185"/>
                </a:lnTo>
                <a:lnTo>
                  <a:pt x="82" y="152"/>
                </a:lnTo>
                <a:lnTo>
                  <a:pt x="143" y="152"/>
                </a:lnTo>
                <a:close/>
                <a:moveTo>
                  <a:pt x="248" y="242"/>
                </a:moveTo>
                <a:lnTo>
                  <a:pt x="248" y="242"/>
                </a:lnTo>
                <a:lnTo>
                  <a:pt x="232" y="229"/>
                </a:lnTo>
                <a:lnTo>
                  <a:pt x="213" y="218"/>
                </a:lnTo>
                <a:lnTo>
                  <a:pt x="213" y="218"/>
                </a:lnTo>
                <a:lnTo>
                  <a:pt x="218" y="202"/>
                </a:lnTo>
                <a:lnTo>
                  <a:pt x="220" y="187"/>
                </a:lnTo>
                <a:lnTo>
                  <a:pt x="221" y="169"/>
                </a:lnTo>
                <a:lnTo>
                  <a:pt x="223" y="152"/>
                </a:lnTo>
                <a:lnTo>
                  <a:pt x="286" y="152"/>
                </a:lnTo>
                <a:lnTo>
                  <a:pt x="286" y="152"/>
                </a:lnTo>
                <a:lnTo>
                  <a:pt x="284" y="164"/>
                </a:lnTo>
                <a:lnTo>
                  <a:pt x="283" y="178"/>
                </a:lnTo>
                <a:lnTo>
                  <a:pt x="279" y="190"/>
                </a:lnTo>
                <a:lnTo>
                  <a:pt x="274" y="201"/>
                </a:lnTo>
                <a:lnTo>
                  <a:pt x="269" y="213"/>
                </a:lnTo>
                <a:lnTo>
                  <a:pt x="263" y="223"/>
                </a:lnTo>
                <a:lnTo>
                  <a:pt x="256" y="232"/>
                </a:lnTo>
                <a:lnTo>
                  <a:pt x="248" y="242"/>
                </a:lnTo>
                <a:lnTo>
                  <a:pt x="248" y="242"/>
                </a:lnTo>
                <a:close/>
                <a:moveTo>
                  <a:pt x="178" y="283"/>
                </a:moveTo>
                <a:lnTo>
                  <a:pt x="178" y="283"/>
                </a:lnTo>
                <a:lnTo>
                  <a:pt x="188" y="272"/>
                </a:lnTo>
                <a:lnTo>
                  <a:pt x="197" y="260"/>
                </a:lnTo>
                <a:lnTo>
                  <a:pt x="204" y="244"/>
                </a:lnTo>
                <a:lnTo>
                  <a:pt x="211" y="227"/>
                </a:lnTo>
                <a:lnTo>
                  <a:pt x="211" y="227"/>
                </a:lnTo>
                <a:lnTo>
                  <a:pt x="227" y="237"/>
                </a:lnTo>
                <a:lnTo>
                  <a:pt x="241" y="248"/>
                </a:lnTo>
                <a:lnTo>
                  <a:pt x="241" y="248"/>
                </a:lnTo>
                <a:lnTo>
                  <a:pt x="227" y="260"/>
                </a:lnTo>
                <a:lnTo>
                  <a:pt x="213" y="269"/>
                </a:lnTo>
                <a:lnTo>
                  <a:pt x="195" y="277"/>
                </a:lnTo>
                <a:lnTo>
                  <a:pt x="178" y="283"/>
                </a:lnTo>
                <a:lnTo>
                  <a:pt x="178" y="283"/>
                </a:lnTo>
                <a:close/>
                <a:moveTo>
                  <a:pt x="152" y="211"/>
                </a:moveTo>
                <a:lnTo>
                  <a:pt x="152" y="211"/>
                </a:lnTo>
                <a:lnTo>
                  <a:pt x="166" y="213"/>
                </a:lnTo>
                <a:lnTo>
                  <a:pt x="178" y="215"/>
                </a:lnTo>
                <a:lnTo>
                  <a:pt x="190" y="218"/>
                </a:lnTo>
                <a:lnTo>
                  <a:pt x="202" y="223"/>
                </a:lnTo>
                <a:lnTo>
                  <a:pt x="202" y="223"/>
                </a:lnTo>
                <a:lnTo>
                  <a:pt x="192" y="248"/>
                </a:lnTo>
                <a:lnTo>
                  <a:pt x="187" y="256"/>
                </a:lnTo>
                <a:lnTo>
                  <a:pt x="181" y="265"/>
                </a:lnTo>
                <a:lnTo>
                  <a:pt x="174" y="274"/>
                </a:lnTo>
                <a:lnTo>
                  <a:pt x="167" y="279"/>
                </a:lnTo>
                <a:lnTo>
                  <a:pt x="159" y="283"/>
                </a:lnTo>
                <a:lnTo>
                  <a:pt x="152" y="284"/>
                </a:lnTo>
                <a:lnTo>
                  <a:pt x="152" y="211"/>
                </a:lnTo>
                <a:close/>
                <a:moveTo>
                  <a:pt x="152" y="152"/>
                </a:moveTo>
                <a:lnTo>
                  <a:pt x="213" y="152"/>
                </a:lnTo>
                <a:lnTo>
                  <a:pt x="213" y="152"/>
                </a:lnTo>
                <a:lnTo>
                  <a:pt x="211" y="185"/>
                </a:lnTo>
                <a:lnTo>
                  <a:pt x="204" y="215"/>
                </a:lnTo>
                <a:lnTo>
                  <a:pt x="204" y="215"/>
                </a:lnTo>
                <a:lnTo>
                  <a:pt x="192" y="209"/>
                </a:lnTo>
                <a:lnTo>
                  <a:pt x="180" y="206"/>
                </a:lnTo>
                <a:lnTo>
                  <a:pt x="166" y="204"/>
                </a:lnTo>
                <a:lnTo>
                  <a:pt x="152" y="202"/>
                </a:lnTo>
                <a:lnTo>
                  <a:pt x="152" y="152"/>
                </a:lnTo>
                <a:close/>
                <a:moveTo>
                  <a:pt x="92" y="223"/>
                </a:moveTo>
                <a:lnTo>
                  <a:pt x="92" y="223"/>
                </a:lnTo>
                <a:lnTo>
                  <a:pt x="105" y="218"/>
                </a:lnTo>
                <a:lnTo>
                  <a:pt x="117" y="215"/>
                </a:lnTo>
                <a:lnTo>
                  <a:pt x="129" y="213"/>
                </a:lnTo>
                <a:lnTo>
                  <a:pt x="143" y="211"/>
                </a:lnTo>
                <a:lnTo>
                  <a:pt x="143" y="284"/>
                </a:lnTo>
                <a:lnTo>
                  <a:pt x="143" y="284"/>
                </a:lnTo>
                <a:lnTo>
                  <a:pt x="134" y="283"/>
                </a:lnTo>
                <a:lnTo>
                  <a:pt x="127" y="279"/>
                </a:lnTo>
                <a:lnTo>
                  <a:pt x="120" y="274"/>
                </a:lnTo>
                <a:lnTo>
                  <a:pt x="113" y="265"/>
                </a:lnTo>
                <a:lnTo>
                  <a:pt x="108" y="256"/>
                </a:lnTo>
                <a:lnTo>
                  <a:pt x="101" y="248"/>
                </a:lnTo>
                <a:lnTo>
                  <a:pt x="92" y="223"/>
                </a:lnTo>
                <a:lnTo>
                  <a:pt x="92" y="223"/>
                </a:lnTo>
                <a:close/>
                <a:moveTo>
                  <a:pt x="54" y="249"/>
                </a:moveTo>
                <a:lnTo>
                  <a:pt x="54" y="249"/>
                </a:lnTo>
                <a:lnTo>
                  <a:pt x="68" y="237"/>
                </a:lnTo>
                <a:lnTo>
                  <a:pt x="84" y="227"/>
                </a:lnTo>
                <a:lnTo>
                  <a:pt x="84" y="227"/>
                </a:lnTo>
                <a:lnTo>
                  <a:pt x="91" y="244"/>
                </a:lnTo>
                <a:lnTo>
                  <a:pt x="98" y="260"/>
                </a:lnTo>
                <a:lnTo>
                  <a:pt x="106" y="272"/>
                </a:lnTo>
                <a:lnTo>
                  <a:pt x="117" y="283"/>
                </a:lnTo>
                <a:lnTo>
                  <a:pt x="117" y="283"/>
                </a:lnTo>
                <a:lnTo>
                  <a:pt x="99" y="277"/>
                </a:lnTo>
                <a:lnTo>
                  <a:pt x="82" y="269"/>
                </a:lnTo>
                <a:lnTo>
                  <a:pt x="66" y="260"/>
                </a:lnTo>
                <a:lnTo>
                  <a:pt x="54" y="249"/>
                </a:lnTo>
                <a:lnTo>
                  <a:pt x="54" y="249"/>
                </a:lnTo>
                <a:close/>
                <a:moveTo>
                  <a:pt x="9" y="152"/>
                </a:moveTo>
                <a:lnTo>
                  <a:pt x="71" y="152"/>
                </a:lnTo>
                <a:lnTo>
                  <a:pt x="71" y="152"/>
                </a:lnTo>
                <a:lnTo>
                  <a:pt x="73" y="169"/>
                </a:lnTo>
                <a:lnTo>
                  <a:pt x="75" y="187"/>
                </a:lnTo>
                <a:lnTo>
                  <a:pt x="77" y="202"/>
                </a:lnTo>
                <a:lnTo>
                  <a:pt x="80" y="218"/>
                </a:lnTo>
                <a:lnTo>
                  <a:pt x="80" y="218"/>
                </a:lnTo>
                <a:lnTo>
                  <a:pt x="63" y="229"/>
                </a:lnTo>
                <a:lnTo>
                  <a:pt x="47" y="242"/>
                </a:lnTo>
                <a:lnTo>
                  <a:pt x="47" y="242"/>
                </a:lnTo>
                <a:lnTo>
                  <a:pt x="38" y="234"/>
                </a:lnTo>
                <a:lnTo>
                  <a:pt x="31" y="223"/>
                </a:lnTo>
                <a:lnTo>
                  <a:pt x="26" y="213"/>
                </a:lnTo>
                <a:lnTo>
                  <a:pt x="19" y="201"/>
                </a:lnTo>
                <a:lnTo>
                  <a:pt x="16" y="190"/>
                </a:lnTo>
                <a:lnTo>
                  <a:pt x="12" y="178"/>
                </a:lnTo>
                <a:lnTo>
                  <a:pt x="10" y="166"/>
                </a:lnTo>
                <a:lnTo>
                  <a:pt x="9" y="152"/>
                </a:lnTo>
                <a:lnTo>
                  <a:pt x="9" y="152"/>
                </a:lnTo>
                <a:close/>
              </a:path>
            </a:pathLst>
          </a:custGeom>
          <a:solidFill>
            <a:srgbClr val="2B2A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2FF7B0-F0BF-4BB4-820E-C7729B80F977}"/>
              </a:ext>
            </a:extLst>
          </p:cNvPr>
          <p:cNvGrpSpPr/>
          <p:nvPr/>
        </p:nvGrpSpPr>
        <p:grpSpPr>
          <a:xfrm>
            <a:off x="2398713" y="1817688"/>
            <a:ext cx="598488" cy="334963"/>
            <a:chOff x="2398713" y="1817688"/>
            <a:chExt cx="598488" cy="334963"/>
          </a:xfrm>
        </p:grpSpPr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D86B8E7F-D958-4D8B-8BAC-CE85B1BD2A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8713" y="1817688"/>
              <a:ext cx="598488" cy="334963"/>
            </a:xfrm>
            <a:custGeom>
              <a:avLst/>
              <a:gdLst>
                <a:gd name="T0" fmla="*/ 267 w 377"/>
                <a:gd name="T1" fmla="*/ 33 h 211"/>
                <a:gd name="T2" fmla="*/ 112 w 377"/>
                <a:gd name="T3" fmla="*/ 31 h 211"/>
                <a:gd name="T4" fmla="*/ 2 w 377"/>
                <a:gd name="T5" fmla="*/ 108 h 211"/>
                <a:gd name="T6" fmla="*/ 51 w 377"/>
                <a:gd name="T7" fmla="*/ 137 h 211"/>
                <a:gd name="T8" fmla="*/ 87 w 377"/>
                <a:gd name="T9" fmla="*/ 155 h 211"/>
                <a:gd name="T10" fmla="*/ 106 w 377"/>
                <a:gd name="T11" fmla="*/ 169 h 211"/>
                <a:gd name="T12" fmla="*/ 126 w 377"/>
                <a:gd name="T13" fmla="*/ 178 h 211"/>
                <a:gd name="T14" fmla="*/ 150 w 377"/>
                <a:gd name="T15" fmla="*/ 184 h 211"/>
                <a:gd name="T16" fmla="*/ 176 w 377"/>
                <a:gd name="T17" fmla="*/ 195 h 211"/>
                <a:gd name="T18" fmla="*/ 218 w 377"/>
                <a:gd name="T19" fmla="*/ 198 h 211"/>
                <a:gd name="T20" fmla="*/ 239 w 377"/>
                <a:gd name="T21" fmla="*/ 190 h 211"/>
                <a:gd name="T22" fmla="*/ 263 w 377"/>
                <a:gd name="T23" fmla="*/ 178 h 211"/>
                <a:gd name="T24" fmla="*/ 288 w 377"/>
                <a:gd name="T25" fmla="*/ 164 h 211"/>
                <a:gd name="T26" fmla="*/ 328 w 377"/>
                <a:gd name="T27" fmla="*/ 143 h 211"/>
                <a:gd name="T28" fmla="*/ 377 w 377"/>
                <a:gd name="T29" fmla="*/ 113 h 211"/>
                <a:gd name="T30" fmla="*/ 281 w 377"/>
                <a:gd name="T31" fmla="*/ 141 h 211"/>
                <a:gd name="T32" fmla="*/ 192 w 377"/>
                <a:gd name="T33" fmla="*/ 87 h 211"/>
                <a:gd name="T34" fmla="*/ 190 w 377"/>
                <a:gd name="T35" fmla="*/ 87 h 211"/>
                <a:gd name="T36" fmla="*/ 168 w 377"/>
                <a:gd name="T37" fmla="*/ 106 h 211"/>
                <a:gd name="T38" fmla="*/ 147 w 377"/>
                <a:gd name="T39" fmla="*/ 104 h 211"/>
                <a:gd name="T40" fmla="*/ 230 w 377"/>
                <a:gd name="T41" fmla="*/ 73 h 211"/>
                <a:gd name="T42" fmla="*/ 65 w 377"/>
                <a:gd name="T43" fmla="*/ 8 h 211"/>
                <a:gd name="T44" fmla="*/ 157 w 377"/>
                <a:gd name="T45" fmla="*/ 183 h 211"/>
                <a:gd name="T46" fmla="*/ 180 w 377"/>
                <a:gd name="T47" fmla="*/ 167 h 211"/>
                <a:gd name="T48" fmla="*/ 188 w 377"/>
                <a:gd name="T49" fmla="*/ 176 h 211"/>
                <a:gd name="T50" fmla="*/ 159 w 377"/>
                <a:gd name="T51" fmla="*/ 190 h 211"/>
                <a:gd name="T52" fmla="*/ 157 w 377"/>
                <a:gd name="T53" fmla="*/ 153 h 211"/>
                <a:gd name="T54" fmla="*/ 166 w 377"/>
                <a:gd name="T55" fmla="*/ 153 h 211"/>
                <a:gd name="T56" fmla="*/ 154 w 377"/>
                <a:gd name="T57" fmla="*/ 174 h 211"/>
                <a:gd name="T58" fmla="*/ 117 w 377"/>
                <a:gd name="T59" fmla="*/ 167 h 211"/>
                <a:gd name="T60" fmla="*/ 117 w 377"/>
                <a:gd name="T61" fmla="*/ 153 h 211"/>
                <a:gd name="T62" fmla="*/ 140 w 377"/>
                <a:gd name="T63" fmla="*/ 139 h 211"/>
                <a:gd name="T64" fmla="*/ 147 w 377"/>
                <a:gd name="T65" fmla="*/ 146 h 211"/>
                <a:gd name="T66" fmla="*/ 122 w 377"/>
                <a:gd name="T67" fmla="*/ 167 h 211"/>
                <a:gd name="T68" fmla="*/ 96 w 377"/>
                <a:gd name="T69" fmla="*/ 139 h 211"/>
                <a:gd name="T70" fmla="*/ 119 w 377"/>
                <a:gd name="T71" fmla="*/ 123 h 211"/>
                <a:gd name="T72" fmla="*/ 127 w 377"/>
                <a:gd name="T73" fmla="*/ 132 h 211"/>
                <a:gd name="T74" fmla="*/ 98 w 377"/>
                <a:gd name="T75" fmla="*/ 153 h 211"/>
                <a:gd name="T76" fmla="*/ 199 w 377"/>
                <a:gd name="T77" fmla="*/ 202 h 211"/>
                <a:gd name="T78" fmla="*/ 211 w 377"/>
                <a:gd name="T79" fmla="*/ 197 h 211"/>
                <a:gd name="T80" fmla="*/ 248 w 377"/>
                <a:gd name="T81" fmla="*/ 146 h 211"/>
                <a:gd name="T82" fmla="*/ 241 w 377"/>
                <a:gd name="T83" fmla="*/ 153 h 211"/>
                <a:gd name="T84" fmla="*/ 256 w 377"/>
                <a:gd name="T85" fmla="*/ 176 h 211"/>
                <a:gd name="T86" fmla="*/ 216 w 377"/>
                <a:gd name="T87" fmla="*/ 158 h 211"/>
                <a:gd name="T88" fmla="*/ 234 w 377"/>
                <a:gd name="T89" fmla="*/ 183 h 211"/>
                <a:gd name="T90" fmla="*/ 197 w 377"/>
                <a:gd name="T91" fmla="*/ 171 h 211"/>
                <a:gd name="T92" fmla="*/ 176 w 377"/>
                <a:gd name="T93" fmla="*/ 158 h 211"/>
                <a:gd name="T94" fmla="*/ 157 w 377"/>
                <a:gd name="T95" fmla="*/ 144 h 211"/>
                <a:gd name="T96" fmla="*/ 152 w 377"/>
                <a:gd name="T97" fmla="*/ 137 h 211"/>
                <a:gd name="T98" fmla="*/ 129 w 377"/>
                <a:gd name="T99" fmla="*/ 118 h 211"/>
                <a:gd name="T100" fmla="*/ 105 w 377"/>
                <a:gd name="T101" fmla="*/ 43 h 211"/>
                <a:gd name="T102" fmla="*/ 138 w 377"/>
                <a:gd name="T103" fmla="*/ 97 h 211"/>
                <a:gd name="T104" fmla="*/ 138 w 377"/>
                <a:gd name="T105" fmla="*/ 106 h 211"/>
                <a:gd name="T106" fmla="*/ 148 w 377"/>
                <a:gd name="T107" fmla="*/ 113 h 211"/>
                <a:gd name="T108" fmla="*/ 162 w 377"/>
                <a:gd name="T109" fmla="*/ 116 h 211"/>
                <a:gd name="T110" fmla="*/ 199 w 377"/>
                <a:gd name="T111" fmla="*/ 96 h 211"/>
                <a:gd name="T112" fmla="*/ 283 w 377"/>
                <a:gd name="T113" fmla="*/ 15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7" h="211">
                  <a:moveTo>
                    <a:pt x="377" y="113"/>
                  </a:moveTo>
                  <a:lnTo>
                    <a:pt x="318" y="7"/>
                  </a:lnTo>
                  <a:lnTo>
                    <a:pt x="318" y="7"/>
                  </a:lnTo>
                  <a:lnTo>
                    <a:pt x="316" y="5"/>
                  </a:lnTo>
                  <a:lnTo>
                    <a:pt x="312" y="5"/>
                  </a:lnTo>
                  <a:lnTo>
                    <a:pt x="269" y="29"/>
                  </a:lnTo>
                  <a:lnTo>
                    <a:pt x="269" y="29"/>
                  </a:lnTo>
                  <a:lnTo>
                    <a:pt x="267" y="33"/>
                  </a:lnTo>
                  <a:lnTo>
                    <a:pt x="267" y="33"/>
                  </a:lnTo>
                  <a:lnTo>
                    <a:pt x="267" y="34"/>
                  </a:lnTo>
                  <a:lnTo>
                    <a:pt x="272" y="43"/>
                  </a:lnTo>
                  <a:lnTo>
                    <a:pt x="234" y="61"/>
                  </a:lnTo>
                  <a:lnTo>
                    <a:pt x="190" y="45"/>
                  </a:lnTo>
                  <a:lnTo>
                    <a:pt x="190" y="45"/>
                  </a:lnTo>
                  <a:lnTo>
                    <a:pt x="188" y="45"/>
                  </a:lnTo>
                  <a:lnTo>
                    <a:pt x="136" y="54"/>
                  </a:lnTo>
                  <a:lnTo>
                    <a:pt x="108" y="36"/>
                  </a:lnTo>
                  <a:lnTo>
                    <a:pt x="112" y="31"/>
                  </a:lnTo>
                  <a:lnTo>
                    <a:pt x="112" y="31"/>
                  </a:lnTo>
                  <a:lnTo>
                    <a:pt x="112" y="27"/>
                  </a:lnTo>
                  <a:lnTo>
                    <a:pt x="112" y="27"/>
                  </a:lnTo>
                  <a:lnTo>
                    <a:pt x="110" y="26"/>
                  </a:lnTo>
                  <a:lnTo>
                    <a:pt x="66" y="1"/>
                  </a:lnTo>
                  <a:lnTo>
                    <a:pt x="66" y="1"/>
                  </a:lnTo>
                  <a:lnTo>
                    <a:pt x="63" y="0"/>
                  </a:lnTo>
                  <a:lnTo>
                    <a:pt x="61" y="1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4" y="113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9"/>
                  </a:lnTo>
                  <a:lnTo>
                    <a:pt x="49" y="139"/>
                  </a:lnTo>
                  <a:lnTo>
                    <a:pt x="51" y="137"/>
                  </a:lnTo>
                  <a:lnTo>
                    <a:pt x="52" y="136"/>
                  </a:lnTo>
                  <a:lnTo>
                    <a:pt x="59" y="123"/>
                  </a:lnTo>
                  <a:lnTo>
                    <a:pt x="87" y="139"/>
                  </a:lnTo>
                  <a:lnTo>
                    <a:pt x="87" y="139"/>
                  </a:lnTo>
                  <a:lnTo>
                    <a:pt x="86" y="143"/>
                  </a:lnTo>
                  <a:lnTo>
                    <a:pt x="86" y="143"/>
                  </a:lnTo>
                  <a:lnTo>
                    <a:pt x="86" y="150"/>
                  </a:lnTo>
                  <a:lnTo>
                    <a:pt x="87" y="155"/>
                  </a:lnTo>
                  <a:lnTo>
                    <a:pt x="87" y="155"/>
                  </a:lnTo>
                  <a:lnTo>
                    <a:pt x="92" y="158"/>
                  </a:lnTo>
                  <a:lnTo>
                    <a:pt x="98" y="160"/>
                  </a:lnTo>
                  <a:lnTo>
                    <a:pt x="98" y="160"/>
                  </a:lnTo>
                  <a:lnTo>
                    <a:pt x="99" y="160"/>
                  </a:lnTo>
                  <a:lnTo>
                    <a:pt x="99" y="160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65"/>
                  </a:lnTo>
                  <a:lnTo>
                    <a:pt x="106" y="169"/>
                  </a:lnTo>
                  <a:lnTo>
                    <a:pt x="106" y="169"/>
                  </a:lnTo>
                  <a:lnTo>
                    <a:pt x="112" y="172"/>
                  </a:lnTo>
                  <a:lnTo>
                    <a:pt x="117" y="176"/>
                  </a:lnTo>
                  <a:lnTo>
                    <a:pt x="117" y="176"/>
                  </a:lnTo>
                  <a:lnTo>
                    <a:pt x="119" y="176"/>
                  </a:lnTo>
                  <a:lnTo>
                    <a:pt x="119" y="176"/>
                  </a:lnTo>
                  <a:lnTo>
                    <a:pt x="126" y="174"/>
                  </a:lnTo>
                  <a:lnTo>
                    <a:pt x="126" y="174"/>
                  </a:lnTo>
                  <a:lnTo>
                    <a:pt x="126" y="178"/>
                  </a:lnTo>
                  <a:lnTo>
                    <a:pt x="129" y="183"/>
                  </a:lnTo>
                  <a:lnTo>
                    <a:pt x="129" y="183"/>
                  </a:lnTo>
                  <a:lnTo>
                    <a:pt x="134" y="186"/>
                  </a:lnTo>
                  <a:lnTo>
                    <a:pt x="140" y="188"/>
                  </a:lnTo>
                  <a:lnTo>
                    <a:pt x="140" y="188"/>
                  </a:lnTo>
                  <a:lnTo>
                    <a:pt x="145" y="188"/>
                  </a:lnTo>
                  <a:lnTo>
                    <a:pt x="148" y="186"/>
                  </a:lnTo>
                  <a:lnTo>
                    <a:pt x="150" y="184"/>
                  </a:lnTo>
                  <a:lnTo>
                    <a:pt x="150" y="184"/>
                  </a:lnTo>
                  <a:lnTo>
                    <a:pt x="150" y="190"/>
                  </a:lnTo>
                  <a:lnTo>
                    <a:pt x="152" y="193"/>
                  </a:lnTo>
                  <a:lnTo>
                    <a:pt x="152" y="193"/>
                  </a:lnTo>
                  <a:lnTo>
                    <a:pt x="159" y="198"/>
                  </a:lnTo>
                  <a:lnTo>
                    <a:pt x="164" y="200"/>
                  </a:lnTo>
                  <a:lnTo>
                    <a:pt x="164" y="200"/>
                  </a:lnTo>
                  <a:lnTo>
                    <a:pt x="169" y="200"/>
                  </a:lnTo>
                  <a:lnTo>
                    <a:pt x="173" y="198"/>
                  </a:lnTo>
                  <a:lnTo>
                    <a:pt x="176" y="195"/>
                  </a:lnTo>
                  <a:lnTo>
                    <a:pt x="195" y="207"/>
                  </a:lnTo>
                  <a:lnTo>
                    <a:pt x="195" y="207"/>
                  </a:lnTo>
                  <a:lnTo>
                    <a:pt x="199" y="209"/>
                  </a:lnTo>
                  <a:lnTo>
                    <a:pt x="202" y="211"/>
                  </a:lnTo>
                  <a:lnTo>
                    <a:pt x="202" y="211"/>
                  </a:lnTo>
                  <a:lnTo>
                    <a:pt x="209" y="209"/>
                  </a:lnTo>
                  <a:lnTo>
                    <a:pt x="216" y="204"/>
                  </a:lnTo>
                  <a:lnTo>
                    <a:pt x="216" y="204"/>
                  </a:lnTo>
                  <a:lnTo>
                    <a:pt x="218" y="198"/>
                  </a:lnTo>
                  <a:lnTo>
                    <a:pt x="218" y="193"/>
                  </a:lnTo>
                  <a:lnTo>
                    <a:pt x="220" y="195"/>
                  </a:lnTo>
                  <a:lnTo>
                    <a:pt x="220" y="195"/>
                  </a:lnTo>
                  <a:lnTo>
                    <a:pt x="225" y="197"/>
                  </a:lnTo>
                  <a:lnTo>
                    <a:pt x="230" y="197"/>
                  </a:lnTo>
                  <a:lnTo>
                    <a:pt x="230" y="197"/>
                  </a:lnTo>
                  <a:lnTo>
                    <a:pt x="236" y="195"/>
                  </a:lnTo>
                  <a:lnTo>
                    <a:pt x="239" y="190"/>
                  </a:lnTo>
                  <a:lnTo>
                    <a:pt x="239" y="190"/>
                  </a:lnTo>
                  <a:lnTo>
                    <a:pt x="243" y="186"/>
                  </a:lnTo>
                  <a:lnTo>
                    <a:pt x="243" y="181"/>
                  </a:lnTo>
                  <a:lnTo>
                    <a:pt x="244" y="181"/>
                  </a:lnTo>
                  <a:lnTo>
                    <a:pt x="244" y="181"/>
                  </a:lnTo>
                  <a:lnTo>
                    <a:pt x="250" y="184"/>
                  </a:lnTo>
                  <a:lnTo>
                    <a:pt x="255" y="184"/>
                  </a:lnTo>
                  <a:lnTo>
                    <a:pt x="255" y="184"/>
                  </a:lnTo>
                  <a:lnTo>
                    <a:pt x="260" y="181"/>
                  </a:lnTo>
                  <a:lnTo>
                    <a:pt x="263" y="178"/>
                  </a:lnTo>
                  <a:lnTo>
                    <a:pt x="263" y="178"/>
                  </a:lnTo>
                  <a:lnTo>
                    <a:pt x="267" y="172"/>
                  </a:lnTo>
                  <a:lnTo>
                    <a:pt x="267" y="167"/>
                  </a:lnTo>
                  <a:lnTo>
                    <a:pt x="267" y="169"/>
                  </a:lnTo>
                  <a:lnTo>
                    <a:pt x="267" y="169"/>
                  </a:lnTo>
                  <a:lnTo>
                    <a:pt x="274" y="171"/>
                  </a:lnTo>
                  <a:lnTo>
                    <a:pt x="279" y="171"/>
                  </a:lnTo>
                  <a:lnTo>
                    <a:pt x="284" y="169"/>
                  </a:lnTo>
                  <a:lnTo>
                    <a:pt x="288" y="164"/>
                  </a:lnTo>
                  <a:lnTo>
                    <a:pt x="288" y="164"/>
                  </a:lnTo>
                  <a:lnTo>
                    <a:pt x="290" y="160"/>
                  </a:lnTo>
                  <a:lnTo>
                    <a:pt x="291" y="155"/>
                  </a:lnTo>
                  <a:lnTo>
                    <a:pt x="290" y="151"/>
                  </a:lnTo>
                  <a:lnTo>
                    <a:pt x="288" y="146"/>
                  </a:lnTo>
                  <a:lnTo>
                    <a:pt x="321" y="130"/>
                  </a:lnTo>
                  <a:lnTo>
                    <a:pt x="326" y="141"/>
                  </a:lnTo>
                  <a:lnTo>
                    <a:pt x="326" y="141"/>
                  </a:lnTo>
                  <a:lnTo>
                    <a:pt x="328" y="143"/>
                  </a:lnTo>
                  <a:lnTo>
                    <a:pt x="328" y="143"/>
                  </a:lnTo>
                  <a:lnTo>
                    <a:pt x="330" y="143"/>
                  </a:lnTo>
                  <a:lnTo>
                    <a:pt x="330" y="143"/>
                  </a:lnTo>
                  <a:lnTo>
                    <a:pt x="331" y="143"/>
                  </a:lnTo>
                  <a:lnTo>
                    <a:pt x="375" y="118"/>
                  </a:lnTo>
                  <a:lnTo>
                    <a:pt x="375" y="118"/>
                  </a:lnTo>
                  <a:lnTo>
                    <a:pt x="377" y="115"/>
                  </a:lnTo>
                  <a:lnTo>
                    <a:pt x="377" y="113"/>
                  </a:lnTo>
                  <a:lnTo>
                    <a:pt x="377" y="113"/>
                  </a:lnTo>
                  <a:close/>
                  <a:moveTo>
                    <a:pt x="331" y="134"/>
                  </a:moveTo>
                  <a:lnTo>
                    <a:pt x="328" y="127"/>
                  </a:lnTo>
                  <a:lnTo>
                    <a:pt x="279" y="40"/>
                  </a:lnTo>
                  <a:lnTo>
                    <a:pt x="276" y="34"/>
                  </a:lnTo>
                  <a:lnTo>
                    <a:pt x="312" y="14"/>
                  </a:lnTo>
                  <a:lnTo>
                    <a:pt x="368" y="113"/>
                  </a:lnTo>
                  <a:lnTo>
                    <a:pt x="331" y="134"/>
                  </a:lnTo>
                  <a:close/>
                  <a:moveTo>
                    <a:pt x="281" y="141"/>
                  </a:moveTo>
                  <a:lnTo>
                    <a:pt x="281" y="141"/>
                  </a:lnTo>
                  <a:lnTo>
                    <a:pt x="202" y="89"/>
                  </a:lnTo>
                  <a:lnTo>
                    <a:pt x="202" y="89"/>
                  </a:lnTo>
                  <a:lnTo>
                    <a:pt x="202" y="89"/>
                  </a:lnTo>
                  <a:lnTo>
                    <a:pt x="202" y="89"/>
                  </a:lnTo>
                  <a:lnTo>
                    <a:pt x="202" y="89"/>
                  </a:lnTo>
                  <a:lnTo>
                    <a:pt x="201" y="89"/>
                  </a:lnTo>
                  <a:lnTo>
                    <a:pt x="201" y="89"/>
                  </a:lnTo>
                  <a:lnTo>
                    <a:pt x="201" y="87"/>
                  </a:lnTo>
                  <a:lnTo>
                    <a:pt x="192" y="87"/>
                  </a:lnTo>
                  <a:lnTo>
                    <a:pt x="192" y="87"/>
                  </a:lnTo>
                  <a:lnTo>
                    <a:pt x="192" y="87"/>
                  </a:lnTo>
                  <a:lnTo>
                    <a:pt x="192" y="87"/>
                  </a:lnTo>
                  <a:lnTo>
                    <a:pt x="192" y="87"/>
                  </a:lnTo>
                  <a:lnTo>
                    <a:pt x="192" y="87"/>
                  </a:lnTo>
                  <a:lnTo>
                    <a:pt x="192" y="87"/>
                  </a:lnTo>
                  <a:lnTo>
                    <a:pt x="192" y="87"/>
                  </a:lnTo>
                  <a:lnTo>
                    <a:pt x="192" y="87"/>
                  </a:lnTo>
                  <a:lnTo>
                    <a:pt x="190" y="87"/>
                  </a:lnTo>
                  <a:lnTo>
                    <a:pt x="190" y="87"/>
                  </a:lnTo>
                  <a:lnTo>
                    <a:pt x="190" y="87"/>
                  </a:lnTo>
                  <a:lnTo>
                    <a:pt x="190" y="87"/>
                  </a:lnTo>
                  <a:lnTo>
                    <a:pt x="190" y="87"/>
                  </a:lnTo>
                  <a:lnTo>
                    <a:pt x="190" y="87"/>
                  </a:lnTo>
                  <a:lnTo>
                    <a:pt x="188" y="87"/>
                  </a:lnTo>
                  <a:lnTo>
                    <a:pt x="171" y="104"/>
                  </a:lnTo>
                  <a:lnTo>
                    <a:pt x="171" y="104"/>
                  </a:lnTo>
                  <a:lnTo>
                    <a:pt x="168" y="106"/>
                  </a:lnTo>
                  <a:lnTo>
                    <a:pt x="162" y="108"/>
                  </a:lnTo>
                  <a:lnTo>
                    <a:pt x="162" y="108"/>
                  </a:lnTo>
                  <a:lnTo>
                    <a:pt x="157" y="108"/>
                  </a:lnTo>
                  <a:lnTo>
                    <a:pt x="150" y="106"/>
                  </a:lnTo>
                  <a:lnTo>
                    <a:pt x="150" y="106"/>
                  </a:lnTo>
                  <a:lnTo>
                    <a:pt x="148" y="104"/>
                  </a:lnTo>
                  <a:lnTo>
                    <a:pt x="148" y="104"/>
                  </a:lnTo>
                  <a:lnTo>
                    <a:pt x="148" y="104"/>
                  </a:lnTo>
                  <a:lnTo>
                    <a:pt x="147" y="104"/>
                  </a:lnTo>
                  <a:lnTo>
                    <a:pt x="147" y="104"/>
                  </a:lnTo>
                  <a:lnTo>
                    <a:pt x="147" y="102"/>
                  </a:lnTo>
                  <a:lnTo>
                    <a:pt x="147" y="102"/>
                  </a:lnTo>
                  <a:lnTo>
                    <a:pt x="145" y="102"/>
                  </a:lnTo>
                  <a:lnTo>
                    <a:pt x="185" y="66"/>
                  </a:lnTo>
                  <a:lnTo>
                    <a:pt x="229" y="73"/>
                  </a:lnTo>
                  <a:lnTo>
                    <a:pt x="229" y="73"/>
                  </a:lnTo>
                  <a:lnTo>
                    <a:pt x="230" y="73"/>
                  </a:lnTo>
                  <a:lnTo>
                    <a:pt x="230" y="73"/>
                  </a:lnTo>
                  <a:lnTo>
                    <a:pt x="230" y="71"/>
                  </a:lnTo>
                  <a:lnTo>
                    <a:pt x="236" y="69"/>
                  </a:lnTo>
                  <a:lnTo>
                    <a:pt x="236" y="69"/>
                  </a:lnTo>
                  <a:lnTo>
                    <a:pt x="237" y="69"/>
                  </a:lnTo>
                  <a:lnTo>
                    <a:pt x="276" y="50"/>
                  </a:lnTo>
                  <a:lnTo>
                    <a:pt x="318" y="123"/>
                  </a:lnTo>
                  <a:lnTo>
                    <a:pt x="281" y="141"/>
                  </a:lnTo>
                  <a:close/>
                  <a:moveTo>
                    <a:pt x="10" y="108"/>
                  </a:moveTo>
                  <a:lnTo>
                    <a:pt x="65" y="8"/>
                  </a:lnTo>
                  <a:lnTo>
                    <a:pt x="103" y="29"/>
                  </a:lnTo>
                  <a:lnTo>
                    <a:pt x="101" y="33"/>
                  </a:lnTo>
                  <a:lnTo>
                    <a:pt x="52" y="120"/>
                  </a:lnTo>
                  <a:lnTo>
                    <a:pt x="47" y="129"/>
                  </a:lnTo>
                  <a:lnTo>
                    <a:pt x="10" y="108"/>
                  </a:lnTo>
                  <a:close/>
                  <a:moveTo>
                    <a:pt x="159" y="190"/>
                  </a:moveTo>
                  <a:lnTo>
                    <a:pt x="159" y="190"/>
                  </a:lnTo>
                  <a:lnTo>
                    <a:pt x="157" y="186"/>
                  </a:lnTo>
                  <a:lnTo>
                    <a:pt x="157" y="183"/>
                  </a:lnTo>
                  <a:lnTo>
                    <a:pt x="157" y="183"/>
                  </a:lnTo>
                  <a:lnTo>
                    <a:pt x="159" y="179"/>
                  </a:lnTo>
                  <a:lnTo>
                    <a:pt x="178" y="167"/>
                  </a:lnTo>
                  <a:lnTo>
                    <a:pt x="178" y="167"/>
                  </a:lnTo>
                  <a:lnTo>
                    <a:pt x="178" y="167"/>
                  </a:lnTo>
                  <a:lnTo>
                    <a:pt x="178" y="167"/>
                  </a:lnTo>
                  <a:lnTo>
                    <a:pt x="178" y="167"/>
                  </a:lnTo>
                  <a:lnTo>
                    <a:pt x="178" y="167"/>
                  </a:lnTo>
                  <a:lnTo>
                    <a:pt x="180" y="167"/>
                  </a:lnTo>
                  <a:lnTo>
                    <a:pt x="180" y="167"/>
                  </a:lnTo>
                  <a:lnTo>
                    <a:pt x="181" y="165"/>
                  </a:lnTo>
                  <a:lnTo>
                    <a:pt x="181" y="165"/>
                  </a:lnTo>
                  <a:lnTo>
                    <a:pt x="183" y="167"/>
                  </a:lnTo>
                  <a:lnTo>
                    <a:pt x="187" y="169"/>
                  </a:lnTo>
                  <a:lnTo>
                    <a:pt x="187" y="169"/>
                  </a:lnTo>
                  <a:lnTo>
                    <a:pt x="188" y="172"/>
                  </a:lnTo>
                  <a:lnTo>
                    <a:pt x="188" y="176"/>
                  </a:lnTo>
                  <a:lnTo>
                    <a:pt x="188" y="176"/>
                  </a:lnTo>
                  <a:lnTo>
                    <a:pt x="187" y="178"/>
                  </a:lnTo>
                  <a:lnTo>
                    <a:pt x="174" y="186"/>
                  </a:lnTo>
                  <a:lnTo>
                    <a:pt x="173" y="188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66" y="191"/>
                  </a:lnTo>
                  <a:lnTo>
                    <a:pt x="162" y="191"/>
                  </a:lnTo>
                  <a:lnTo>
                    <a:pt x="159" y="190"/>
                  </a:lnTo>
                  <a:lnTo>
                    <a:pt x="159" y="190"/>
                  </a:lnTo>
                  <a:close/>
                  <a:moveTo>
                    <a:pt x="134" y="178"/>
                  </a:moveTo>
                  <a:lnTo>
                    <a:pt x="134" y="178"/>
                  </a:lnTo>
                  <a:lnTo>
                    <a:pt x="133" y="176"/>
                  </a:lnTo>
                  <a:lnTo>
                    <a:pt x="133" y="172"/>
                  </a:lnTo>
                  <a:lnTo>
                    <a:pt x="134" y="171"/>
                  </a:lnTo>
                  <a:lnTo>
                    <a:pt x="136" y="169"/>
                  </a:lnTo>
                  <a:lnTo>
                    <a:pt x="138" y="167"/>
                  </a:lnTo>
                  <a:lnTo>
                    <a:pt x="157" y="153"/>
                  </a:lnTo>
                  <a:lnTo>
                    <a:pt x="157" y="153"/>
                  </a:lnTo>
                  <a:lnTo>
                    <a:pt x="159" y="153"/>
                  </a:lnTo>
                  <a:lnTo>
                    <a:pt x="159" y="153"/>
                  </a:lnTo>
                  <a:lnTo>
                    <a:pt x="159" y="153"/>
                  </a:lnTo>
                  <a:lnTo>
                    <a:pt x="159" y="153"/>
                  </a:lnTo>
                  <a:lnTo>
                    <a:pt x="162" y="151"/>
                  </a:lnTo>
                  <a:lnTo>
                    <a:pt x="162" y="151"/>
                  </a:lnTo>
                  <a:lnTo>
                    <a:pt x="162" y="151"/>
                  </a:lnTo>
                  <a:lnTo>
                    <a:pt x="162" y="151"/>
                  </a:lnTo>
                  <a:lnTo>
                    <a:pt x="166" y="153"/>
                  </a:lnTo>
                  <a:lnTo>
                    <a:pt x="168" y="155"/>
                  </a:lnTo>
                  <a:lnTo>
                    <a:pt x="168" y="155"/>
                  </a:lnTo>
                  <a:lnTo>
                    <a:pt x="169" y="15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8" y="164"/>
                  </a:lnTo>
                  <a:lnTo>
                    <a:pt x="168" y="164"/>
                  </a:lnTo>
                  <a:lnTo>
                    <a:pt x="166" y="165"/>
                  </a:lnTo>
                  <a:lnTo>
                    <a:pt x="154" y="174"/>
                  </a:lnTo>
                  <a:lnTo>
                    <a:pt x="145" y="179"/>
                  </a:lnTo>
                  <a:lnTo>
                    <a:pt x="145" y="179"/>
                  </a:lnTo>
                  <a:lnTo>
                    <a:pt x="141" y="181"/>
                  </a:lnTo>
                  <a:lnTo>
                    <a:pt x="140" y="181"/>
                  </a:lnTo>
                  <a:lnTo>
                    <a:pt x="136" y="179"/>
                  </a:lnTo>
                  <a:lnTo>
                    <a:pt x="134" y="178"/>
                  </a:lnTo>
                  <a:lnTo>
                    <a:pt x="134" y="178"/>
                  </a:lnTo>
                  <a:close/>
                  <a:moveTo>
                    <a:pt x="117" y="167"/>
                  </a:moveTo>
                  <a:lnTo>
                    <a:pt x="117" y="167"/>
                  </a:lnTo>
                  <a:lnTo>
                    <a:pt x="115" y="167"/>
                  </a:lnTo>
                  <a:lnTo>
                    <a:pt x="113" y="165"/>
                  </a:lnTo>
                  <a:lnTo>
                    <a:pt x="113" y="165"/>
                  </a:lnTo>
                  <a:lnTo>
                    <a:pt x="112" y="162"/>
                  </a:lnTo>
                  <a:lnTo>
                    <a:pt x="112" y="160"/>
                  </a:lnTo>
                  <a:lnTo>
                    <a:pt x="112" y="160"/>
                  </a:lnTo>
                  <a:lnTo>
                    <a:pt x="113" y="157"/>
                  </a:lnTo>
                  <a:lnTo>
                    <a:pt x="115" y="155"/>
                  </a:lnTo>
                  <a:lnTo>
                    <a:pt x="117" y="153"/>
                  </a:lnTo>
                  <a:lnTo>
                    <a:pt x="136" y="139"/>
                  </a:lnTo>
                  <a:lnTo>
                    <a:pt x="136" y="139"/>
                  </a:lnTo>
                  <a:lnTo>
                    <a:pt x="136" y="139"/>
                  </a:lnTo>
                  <a:lnTo>
                    <a:pt x="136" y="139"/>
                  </a:lnTo>
                  <a:lnTo>
                    <a:pt x="136" y="139"/>
                  </a:lnTo>
                  <a:lnTo>
                    <a:pt x="136" y="139"/>
                  </a:lnTo>
                  <a:lnTo>
                    <a:pt x="136" y="139"/>
                  </a:lnTo>
                  <a:lnTo>
                    <a:pt x="136" y="139"/>
                  </a:lnTo>
                  <a:lnTo>
                    <a:pt x="140" y="139"/>
                  </a:lnTo>
                  <a:lnTo>
                    <a:pt x="140" y="139"/>
                  </a:lnTo>
                  <a:lnTo>
                    <a:pt x="141" y="139"/>
                  </a:lnTo>
                  <a:lnTo>
                    <a:pt x="141" y="139"/>
                  </a:lnTo>
                  <a:lnTo>
                    <a:pt x="143" y="139"/>
                  </a:lnTo>
                  <a:lnTo>
                    <a:pt x="147" y="141"/>
                  </a:lnTo>
                  <a:lnTo>
                    <a:pt x="147" y="141"/>
                  </a:lnTo>
                  <a:lnTo>
                    <a:pt x="147" y="144"/>
                  </a:lnTo>
                  <a:lnTo>
                    <a:pt x="147" y="146"/>
                  </a:lnTo>
                  <a:lnTo>
                    <a:pt x="147" y="146"/>
                  </a:lnTo>
                  <a:lnTo>
                    <a:pt x="147" y="150"/>
                  </a:lnTo>
                  <a:lnTo>
                    <a:pt x="145" y="151"/>
                  </a:lnTo>
                  <a:lnTo>
                    <a:pt x="134" y="158"/>
                  </a:lnTo>
                  <a:lnTo>
                    <a:pt x="134" y="158"/>
                  </a:lnTo>
                  <a:lnTo>
                    <a:pt x="133" y="158"/>
                  </a:lnTo>
                  <a:lnTo>
                    <a:pt x="133" y="160"/>
                  </a:lnTo>
                  <a:lnTo>
                    <a:pt x="131" y="160"/>
                  </a:lnTo>
                  <a:lnTo>
                    <a:pt x="122" y="167"/>
                  </a:lnTo>
                  <a:lnTo>
                    <a:pt x="122" y="167"/>
                  </a:lnTo>
                  <a:lnTo>
                    <a:pt x="120" y="167"/>
                  </a:lnTo>
                  <a:lnTo>
                    <a:pt x="117" y="167"/>
                  </a:lnTo>
                  <a:lnTo>
                    <a:pt x="117" y="167"/>
                  </a:lnTo>
                  <a:close/>
                  <a:moveTo>
                    <a:pt x="94" y="150"/>
                  </a:moveTo>
                  <a:lnTo>
                    <a:pt x="94" y="150"/>
                  </a:lnTo>
                  <a:lnTo>
                    <a:pt x="92" y="148"/>
                  </a:lnTo>
                  <a:lnTo>
                    <a:pt x="92" y="144"/>
                  </a:lnTo>
                  <a:lnTo>
                    <a:pt x="92" y="144"/>
                  </a:lnTo>
                  <a:lnTo>
                    <a:pt x="96" y="139"/>
                  </a:lnTo>
                  <a:lnTo>
                    <a:pt x="96" y="139"/>
                  </a:lnTo>
                  <a:lnTo>
                    <a:pt x="96" y="139"/>
                  </a:lnTo>
                  <a:lnTo>
                    <a:pt x="101" y="136"/>
                  </a:lnTo>
                  <a:lnTo>
                    <a:pt x="117" y="125"/>
                  </a:lnTo>
                  <a:lnTo>
                    <a:pt x="117" y="125"/>
                  </a:lnTo>
                  <a:lnTo>
                    <a:pt x="117" y="123"/>
                  </a:lnTo>
                  <a:lnTo>
                    <a:pt x="117" y="123"/>
                  </a:lnTo>
                  <a:lnTo>
                    <a:pt x="119" y="123"/>
                  </a:lnTo>
                  <a:lnTo>
                    <a:pt x="119" y="123"/>
                  </a:lnTo>
                  <a:lnTo>
                    <a:pt x="120" y="123"/>
                  </a:lnTo>
                  <a:lnTo>
                    <a:pt x="120" y="123"/>
                  </a:lnTo>
                  <a:lnTo>
                    <a:pt x="122" y="123"/>
                  </a:lnTo>
                  <a:lnTo>
                    <a:pt x="122" y="123"/>
                  </a:lnTo>
                  <a:lnTo>
                    <a:pt x="126" y="123"/>
                  </a:lnTo>
                  <a:lnTo>
                    <a:pt x="127" y="125"/>
                  </a:lnTo>
                  <a:lnTo>
                    <a:pt x="127" y="125"/>
                  </a:lnTo>
                  <a:lnTo>
                    <a:pt x="127" y="129"/>
                  </a:lnTo>
                  <a:lnTo>
                    <a:pt x="127" y="132"/>
                  </a:lnTo>
                  <a:lnTo>
                    <a:pt x="127" y="132"/>
                  </a:lnTo>
                  <a:lnTo>
                    <a:pt x="126" y="136"/>
                  </a:lnTo>
                  <a:lnTo>
                    <a:pt x="110" y="146"/>
                  </a:lnTo>
                  <a:lnTo>
                    <a:pt x="110" y="146"/>
                  </a:lnTo>
                  <a:lnTo>
                    <a:pt x="103" y="151"/>
                  </a:lnTo>
                  <a:lnTo>
                    <a:pt x="103" y="151"/>
                  </a:lnTo>
                  <a:lnTo>
                    <a:pt x="101" y="153"/>
                  </a:lnTo>
                  <a:lnTo>
                    <a:pt x="98" y="153"/>
                  </a:lnTo>
                  <a:lnTo>
                    <a:pt x="98" y="153"/>
                  </a:lnTo>
                  <a:lnTo>
                    <a:pt x="96" y="151"/>
                  </a:lnTo>
                  <a:lnTo>
                    <a:pt x="94" y="150"/>
                  </a:lnTo>
                  <a:lnTo>
                    <a:pt x="94" y="150"/>
                  </a:lnTo>
                  <a:close/>
                  <a:moveTo>
                    <a:pt x="209" y="198"/>
                  </a:moveTo>
                  <a:lnTo>
                    <a:pt x="209" y="198"/>
                  </a:lnTo>
                  <a:lnTo>
                    <a:pt x="208" y="202"/>
                  </a:lnTo>
                  <a:lnTo>
                    <a:pt x="204" y="202"/>
                  </a:lnTo>
                  <a:lnTo>
                    <a:pt x="202" y="202"/>
                  </a:lnTo>
                  <a:lnTo>
                    <a:pt x="199" y="202"/>
                  </a:lnTo>
                  <a:lnTo>
                    <a:pt x="183" y="190"/>
                  </a:lnTo>
                  <a:lnTo>
                    <a:pt x="190" y="184"/>
                  </a:lnTo>
                  <a:lnTo>
                    <a:pt x="190" y="184"/>
                  </a:lnTo>
                  <a:lnTo>
                    <a:pt x="194" y="181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9" y="191"/>
                  </a:lnTo>
                  <a:lnTo>
                    <a:pt x="211" y="193"/>
                  </a:lnTo>
                  <a:lnTo>
                    <a:pt x="211" y="197"/>
                  </a:lnTo>
                  <a:lnTo>
                    <a:pt x="209" y="198"/>
                  </a:lnTo>
                  <a:lnTo>
                    <a:pt x="209" y="198"/>
                  </a:lnTo>
                  <a:close/>
                  <a:moveTo>
                    <a:pt x="283" y="160"/>
                  </a:moveTo>
                  <a:lnTo>
                    <a:pt x="283" y="160"/>
                  </a:lnTo>
                  <a:lnTo>
                    <a:pt x="279" y="162"/>
                  </a:lnTo>
                  <a:lnTo>
                    <a:pt x="277" y="164"/>
                  </a:lnTo>
                  <a:lnTo>
                    <a:pt x="274" y="164"/>
                  </a:lnTo>
                  <a:lnTo>
                    <a:pt x="272" y="162"/>
                  </a:lnTo>
                  <a:lnTo>
                    <a:pt x="248" y="146"/>
                  </a:lnTo>
                  <a:lnTo>
                    <a:pt x="248" y="146"/>
                  </a:lnTo>
                  <a:lnTo>
                    <a:pt x="246" y="144"/>
                  </a:lnTo>
                  <a:lnTo>
                    <a:pt x="244" y="146"/>
                  </a:lnTo>
                  <a:lnTo>
                    <a:pt x="243" y="146"/>
                  </a:lnTo>
                  <a:lnTo>
                    <a:pt x="243" y="146"/>
                  </a:lnTo>
                  <a:lnTo>
                    <a:pt x="241" y="148"/>
                  </a:lnTo>
                  <a:lnTo>
                    <a:pt x="239" y="150"/>
                  </a:lnTo>
                  <a:lnTo>
                    <a:pt x="239" y="150"/>
                  </a:lnTo>
                  <a:lnTo>
                    <a:pt x="241" y="153"/>
                  </a:lnTo>
                  <a:lnTo>
                    <a:pt x="256" y="164"/>
                  </a:lnTo>
                  <a:lnTo>
                    <a:pt x="256" y="164"/>
                  </a:lnTo>
                  <a:lnTo>
                    <a:pt x="258" y="165"/>
                  </a:lnTo>
                  <a:lnTo>
                    <a:pt x="258" y="167"/>
                  </a:lnTo>
                  <a:lnTo>
                    <a:pt x="258" y="167"/>
                  </a:lnTo>
                  <a:lnTo>
                    <a:pt x="258" y="171"/>
                  </a:lnTo>
                  <a:lnTo>
                    <a:pt x="258" y="172"/>
                  </a:lnTo>
                  <a:lnTo>
                    <a:pt x="258" y="172"/>
                  </a:lnTo>
                  <a:lnTo>
                    <a:pt x="256" y="176"/>
                  </a:lnTo>
                  <a:lnTo>
                    <a:pt x="253" y="176"/>
                  </a:lnTo>
                  <a:lnTo>
                    <a:pt x="253" y="176"/>
                  </a:lnTo>
                  <a:lnTo>
                    <a:pt x="250" y="176"/>
                  </a:lnTo>
                  <a:lnTo>
                    <a:pt x="248" y="176"/>
                  </a:lnTo>
                  <a:lnTo>
                    <a:pt x="222" y="158"/>
                  </a:lnTo>
                  <a:lnTo>
                    <a:pt x="222" y="158"/>
                  </a:lnTo>
                  <a:lnTo>
                    <a:pt x="218" y="158"/>
                  </a:lnTo>
                  <a:lnTo>
                    <a:pt x="216" y="158"/>
                  </a:lnTo>
                  <a:lnTo>
                    <a:pt x="216" y="158"/>
                  </a:lnTo>
                  <a:lnTo>
                    <a:pt x="215" y="162"/>
                  </a:lnTo>
                  <a:lnTo>
                    <a:pt x="215" y="162"/>
                  </a:lnTo>
                  <a:lnTo>
                    <a:pt x="216" y="165"/>
                  </a:lnTo>
                  <a:lnTo>
                    <a:pt x="232" y="176"/>
                  </a:lnTo>
                  <a:lnTo>
                    <a:pt x="232" y="176"/>
                  </a:lnTo>
                  <a:lnTo>
                    <a:pt x="234" y="178"/>
                  </a:lnTo>
                  <a:lnTo>
                    <a:pt x="234" y="181"/>
                  </a:lnTo>
                  <a:lnTo>
                    <a:pt x="234" y="181"/>
                  </a:lnTo>
                  <a:lnTo>
                    <a:pt x="234" y="183"/>
                  </a:lnTo>
                  <a:lnTo>
                    <a:pt x="234" y="186"/>
                  </a:lnTo>
                  <a:lnTo>
                    <a:pt x="234" y="186"/>
                  </a:lnTo>
                  <a:lnTo>
                    <a:pt x="232" y="188"/>
                  </a:lnTo>
                  <a:lnTo>
                    <a:pt x="229" y="190"/>
                  </a:lnTo>
                  <a:lnTo>
                    <a:pt x="229" y="190"/>
                  </a:lnTo>
                  <a:lnTo>
                    <a:pt x="227" y="190"/>
                  </a:lnTo>
                  <a:lnTo>
                    <a:pt x="223" y="188"/>
                  </a:lnTo>
                  <a:lnTo>
                    <a:pt x="197" y="171"/>
                  </a:lnTo>
                  <a:lnTo>
                    <a:pt x="197" y="171"/>
                  </a:lnTo>
                  <a:lnTo>
                    <a:pt x="195" y="171"/>
                  </a:lnTo>
                  <a:lnTo>
                    <a:pt x="195" y="171"/>
                  </a:lnTo>
                  <a:lnTo>
                    <a:pt x="194" y="165"/>
                  </a:lnTo>
                  <a:lnTo>
                    <a:pt x="194" y="165"/>
                  </a:lnTo>
                  <a:lnTo>
                    <a:pt x="190" y="162"/>
                  </a:lnTo>
                  <a:lnTo>
                    <a:pt x="185" y="160"/>
                  </a:lnTo>
                  <a:lnTo>
                    <a:pt x="181" y="158"/>
                  </a:lnTo>
                  <a:lnTo>
                    <a:pt x="176" y="158"/>
                  </a:lnTo>
                  <a:lnTo>
                    <a:pt x="176" y="158"/>
                  </a:lnTo>
                  <a:lnTo>
                    <a:pt x="176" y="158"/>
                  </a:lnTo>
                  <a:lnTo>
                    <a:pt x="176" y="155"/>
                  </a:lnTo>
                  <a:lnTo>
                    <a:pt x="174" y="150"/>
                  </a:lnTo>
                  <a:lnTo>
                    <a:pt x="174" y="150"/>
                  </a:lnTo>
                  <a:lnTo>
                    <a:pt x="169" y="146"/>
                  </a:lnTo>
                  <a:lnTo>
                    <a:pt x="164" y="144"/>
                  </a:lnTo>
                  <a:lnTo>
                    <a:pt x="164" y="144"/>
                  </a:lnTo>
                  <a:lnTo>
                    <a:pt x="157" y="144"/>
                  </a:lnTo>
                  <a:lnTo>
                    <a:pt x="157" y="144"/>
                  </a:lnTo>
                  <a:lnTo>
                    <a:pt x="155" y="146"/>
                  </a:lnTo>
                  <a:lnTo>
                    <a:pt x="155" y="146"/>
                  </a:lnTo>
                  <a:lnTo>
                    <a:pt x="155" y="146"/>
                  </a:lnTo>
                  <a:lnTo>
                    <a:pt x="155" y="146"/>
                  </a:lnTo>
                  <a:lnTo>
                    <a:pt x="155" y="146"/>
                  </a:lnTo>
                  <a:lnTo>
                    <a:pt x="155" y="146"/>
                  </a:lnTo>
                  <a:lnTo>
                    <a:pt x="154" y="141"/>
                  </a:lnTo>
                  <a:lnTo>
                    <a:pt x="152" y="137"/>
                  </a:lnTo>
                  <a:lnTo>
                    <a:pt x="152" y="137"/>
                  </a:lnTo>
                  <a:lnTo>
                    <a:pt x="148" y="132"/>
                  </a:lnTo>
                  <a:lnTo>
                    <a:pt x="143" y="130"/>
                  </a:lnTo>
                  <a:lnTo>
                    <a:pt x="143" y="130"/>
                  </a:lnTo>
                  <a:lnTo>
                    <a:pt x="136" y="132"/>
                  </a:lnTo>
                  <a:lnTo>
                    <a:pt x="136" y="132"/>
                  </a:lnTo>
                  <a:lnTo>
                    <a:pt x="136" y="127"/>
                  </a:lnTo>
                  <a:lnTo>
                    <a:pt x="133" y="122"/>
                  </a:lnTo>
                  <a:lnTo>
                    <a:pt x="133" y="122"/>
                  </a:lnTo>
                  <a:lnTo>
                    <a:pt x="129" y="118"/>
                  </a:lnTo>
                  <a:lnTo>
                    <a:pt x="124" y="116"/>
                  </a:lnTo>
                  <a:lnTo>
                    <a:pt x="124" y="116"/>
                  </a:lnTo>
                  <a:lnTo>
                    <a:pt x="119" y="116"/>
                  </a:lnTo>
                  <a:lnTo>
                    <a:pt x="113" y="118"/>
                  </a:lnTo>
                  <a:lnTo>
                    <a:pt x="113" y="118"/>
                  </a:lnTo>
                  <a:lnTo>
                    <a:pt x="112" y="118"/>
                  </a:lnTo>
                  <a:lnTo>
                    <a:pt x="91" y="132"/>
                  </a:lnTo>
                  <a:lnTo>
                    <a:pt x="63" y="116"/>
                  </a:lnTo>
                  <a:lnTo>
                    <a:pt x="105" y="43"/>
                  </a:lnTo>
                  <a:lnTo>
                    <a:pt x="134" y="61"/>
                  </a:lnTo>
                  <a:lnTo>
                    <a:pt x="134" y="61"/>
                  </a:lnTo>
                  <a:lnTo>
                    <a:pt x="136" y="61"/>
                  </a:lnTo>
                  <a:lnTo>
                    <a:pt x="188" y="52"/>
                  </a:lnTo>
                  <a:lnTo>
                    <a:pt x="216" y="62"/>
                  </a:lnTo>
                  <a:lnTo>
                    <a:pt x="183" y="59"/>
                  </a:lnTo>
                  <a:lnTo>
                    <a:pt x="183" y="59"/>
                  </a:lnTo>
                  <a:lnTo>
                    <a:pt x="180" y="59"/>
                  </a:lnTo>
                  <a:lnTo>
                    <a:pt x="138" y="97"/>
                  </a:lnTo>
                  <a:lnTo>
                    <a:pt x="138" y="97"/>
                  </a:lnTo>
                  <a:lnTo>
                    <a:pt x="138" y="97"/>
                  </a:lnTo>
                  <a:lnTo>
                    <a:pt x="136" y="99"/>
                  </a:lnTo>
                  <a:lnTo>
                    <a:pt x="136" y="99"/>
                  </a:lnTo>
                  <a:lnTo>
                    <a:pt x="136" y="101"/>
                  </a:lnTo>
                  <a:lnTo>
                    <a:pt x="136" y="101"/>
                  </a:lnTo>
                  <a:lnTo>
                    <a:pt x="136" y="104"/>
                  </a:lnTo>
                  <a:lnTo>
                    <a:pt x="136" y="104"/>
                  </a:lnTo>
                  <a:lnTo>
                    <a:pt x="138" y="106"/>
                  </a:lnTo>
                  <a:lnTo>
                    <a:pt x="138" y="106"/>
                  </a:lnTo>
                  <a:lnTo>
                    <a:pt x="138" y="106"/>
                  </a:lnTo>
                  <a:lnTo>
                    <a:pt x="140" y="108"/>
                  </a:lnTo>
                  <a:lnTo>
                    <a:pt x="140" y="108"/>
                  </a:lnTo>
                  <a:lnTo>
                    <a:pt x="143" y="111"/>
                  </a:lnTo>
                  <a:lnTo>
                    <a:pt x="143" y="111"/>
                  </a:lnTo>
                  <a:lnTo>
                    <a:pt x="147" y="113"/>
                  </a:lnTo>
                  <a:lnTo>
                    <a:pt x="147" y="113"/>
                  </a:lnTo>
                  <a:lnTo>
                    <a:pt x="148" y="113"/>
                  </a:lnTo>
                  <a:lnTo>
                    <a:pt x="148" y="113"/>
                  </a:lnTo>
                  <a:lnTo>
                    <a:pt x="152" y="115"/>
                  </a:lnTo>
                  <a:lnTo>
                    <a:pt x="152" y="115"/>
                  </a:lnTo>
                  <a:lnTo>
                    <a:pt x="154" y="115"/>
                  </a:lnTo>
                  <a:lnTo>
                    <a:pt x="154" y="115"/>
                  </a:lnTo>
                  <a:lnTo>
                    <a:pt x="157" y="116"/>
                  </a:lnTo>
                  <a:lnTo>
                    <a:pt x="157" y="116"/>
                  </a:lnTo>
                  <a:lnTo>
                    <a:pt x="157" y="116"/>
                  </a:lnTo>
                  <a:lnTo>
                    <a:pt x="162" y="116"/>
                  </a:lnTo>
                  <a:lnTo>
                    <a:pt x="162" y="116"/>
                  </a:lnTo>
                  <a:lnTo>
                    <a:pt x="164" y="115"/>
                  </a:lnTo>
                  <a:lnTo>
                    <a:pt x="164" y="115"/>
                  </a:lnTo>
                  <a:lnTo>
                    <a:pt x="169" y="115"/>
                  </a:lnTo>
                  <a:lnTo>
                    <a:pt x="173" y="111"/>
                  </a:lnTo>
                  <a:lnTo>
                    <a:pt x="173" y="111"/>
                  </a:lnTo>
                  <a:lnTo>
                    <a:pt x="176" y="109"/>
                  </a:lnTo>
                  <a:lnTo>
                    <a:pt x="192" y="94"/>
                  </a:lnTo>
                  <a:lnTo>
                    <a:pt x="199" y="96"/>
                  </a:lnTo>
                  <a:lnTo>
                    <a:pt x="279" y="150"/>
                  </a:lnTo>
                  <a:lnTo>
                    <a:pt x="279" y="150"/>
                  </a:lnTo>
                  <a:lnTo>
                    <a:pt x="279" y="150"/>
                  </a:lnTo>
                  <a:lnTo>
                    <a:pt x="281" y="150"/>
                  </a:lnTo>
                  <a:lnTo>
                    <a:pt x="281" y="150"/>
                  </a:lnTo>
                  <a:lnTo>
                    <a:pt x="281" y="150"/>
                  </a:lnTo>
                  <a:lnTo>
                    <a:pt x="283" y="151"/>
                  </a:lnTo>
                  <a:lnTo>
                    <a:pt x="283" y="155"/>
                  </a:lnTo>
                  <a:lnTo>
                    <a:pt x="283" y="157"/>
                  </a:lnTo>
                  <a:lnTo>
                    <a:pt x="283" y="160"/>
                  </a:lnTo>
                  <a:lnTo>
                    <a:pt x="283" y="160"/>
                  </a:lnTo>
                  <a:close/>
                </a:path>
              </a:pathLst>
            </a:custGeom>
            <a:solidFill>
              <a:srgbClr val="2B2A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4635F16E-77FB-4373-B668-31EDC3C09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1788" y="1874838"/>
              <a:ext cx="31750" cy="30163"/>
            </a:xfrm>
            <a:custGeom>
              <a:avLst/>
              <a:gdLst>
                <a:gd name="T0" fmla="*/ 0 w 20"/>
                <a:gd name="T1" fmla="*/ 9 h 19"/>
                <a:gd name="T2" fmla="*/ 0 w 20"/>
                <a:gd name="T3" fmla="*/ 9 h 19"/>
                <a:gd name="T4" fmla="*/ 0 w 20"/>
                <a:gd name="T5" fmla="*/ 12 h 19"/>
                <a:gd name="T6" fmla="*/ 2 w 20"/>
                <a:gd name="T7" fmla="*/ 16 h 19"/>
                <a:gd name="T8" fmla="*/ 6 w 20"/>
                <a:gd name="T9" fmla="*/ 18 h 19"/>
                <a:gd name="T10" fmla="*/ 9 w 20"/>
                <a:gd name="T11" fmla="*/ 19 h 19"/>
                <a:gd name="T12" fmla="*/ 9 w 20"/>
                <a:gd name="T13" fmla="*/ 19 h 19"/>
                <a:gd name="T14" fmla="*/ 14 w 20"/>
                <a:gd name="T15" fmla="*/ 18 h 19"/>
                <a:gd name="T16" fmla="*/ 16 w 20"/>
                <a:gd name="T17" fmla="*/ 16 h 19"/>
                <a:gd name="T18" fmla="*/ 20 w 20"/>
                <a:gd name="T19" fmla="*/ 12 h 19"/>
                <a:gd name="T20" fmla="*/ 20 w 20"/>
                <a:gd name="T21" fmla="*/ 9 h 19"/>
                <a:gd name="T22" fmla="*/ 20 w 20"/>
                <a:gd name="T23" fmla="*/ 9 h 19"/>
                <a:gd name="T24" fmla="*/ 20 w 20"/>
                <a:gd name="T25" fmla="*/ 5 h 19"/>
                <a:gd name="T26" fmla="*/ 16 w 20"/>
                <a:gd name="T27" fmla="*/ 2 h 19"/>
                <a:gd name="T28" fmla="*/ 14 w 20"/>
                <a:gd name="T29" fmla="*/ 0 h 19"/>
                <a:gd name="T30" fmla="*/ 9 w 20"/>
                <a:gd name="T31" fmla="*/ 0 h 19"/>
                <a:gd name="T32" fmla="*/ 9 w 20"/>
                <a:gd name="T33" fmla="*/ 0 h 19"/>
                <a:gd name="T34" fmla="*/ 6 w 20"/>
                <a:gd name="T35" fmla="*/ 0 h 19"/>
                <a:gd name="T36" fmla="*/ 2 w 20"/>
                <a:gd name="T37" fmla="*/ 2 h 19"/>
                <a:gd name="T38" fmla="*/ 0 w 20"/>
                <a:gd name="T39" fmla="*/ 5 h 19"/>
                <a:gd name="T40" fmla="*/ 0 w 20"/>
                <a:gd name="T41" fmla="*/ 9 h 19"/>
                <a:gd name="T42" fmla="*/ 0 w 20"/>
                <a:gd name="T4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" h="19">
                  <a:moveTo>
                    <a:pt x="0" y="9"/>
                  </a:moveTo>
                  <a:lnTo>
                    <a:pt x="0" y="9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20" y="12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5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2B2A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3449877B-0077-4590-A835-216C46EE3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550" y="1866900"/>
              <a:ext cx="30163" cy="30163"/>
            </a:xfrm>
            <a:custGeom>
              <a:avLst/>
              <a:gdLst>
                <a:gd name="T0" fmla="*/ 9 w 19"/>
                <a:gd name="T1" fmla="*/ 19 h 19"/>
                <a:gd name="T2" fmla="*/ 9 w 19"/>
                <a:gd name="T3" fmla="*/ 19 h 19"/>
                <a:gd name="T4" fmla="*/ 14 w 19"/>
                <a:gd name="T5" fmla="*/ 19 h 19"/>
                <a:gd name="T6" fmla="*/ 16 w 19"/>
                <a:gd name="T7" fmla="*/ 17 h 19"/>
                <a:gd name="T8" fmla="*/ 19 w 19"/>
                <a:gd name="T9" fmla="*/ 14 h 19"/>
                <a:gd name="T10" fmla="*/ 19 w 19"/>
                <a:gd name="T11" fmla="*/ 10 h 19"/>
                <a:gd name="T12" fmla="*/ 19 w 19"/>
                <a:gd name="T13" fmla="*/ 10 h 19"/>
                <a:gd name="T14" fmla="*/ 19 w 19"/>
                <a:gd name="T15" fmla="*/ 5 h 19"/>
                <a:gd name="T16" fmla="*/ 16 w 19"/>
                <a:gd name="T17" fmla="*/ 3 h 19"/>
                <a:gd name="T18" fmla="*/ 14 w 19"/>
                <a:gd name="T19" fmla="*/ 0 h 19"/>
                <a:gd name="T20" fmla="*/ 9 w 19"/>
                <a:gd name="T21" fmla="*/ 0 h 19"/>
                <a:gd name="T22" fmla="*/ 9 w 19"/>
                <a:gd name="T23" fmla="*/ 0 h 19"/>
                <a:gd name="T24" fmla="*/ 5 w 19"/>
                <a:gd name="T25" fmla="*/ 0 h 19"/>
                <a:gd name="T26" fmla="*/ 2 w 19"/>
                <a:gd name="T27" fmla="*/ 3 h 19"/>
                <a:gd name="T28" fmla="*/ 0 w 19"/>
                <a:gd name="T29" fmla="*/ 5 h 19"/>
                <a:gd name="T30" fmla="*/ 0 w 19"/>
                <a:gd name="T31" fmla="*/ 10 h 19"/>
                <a:gd name="T32" fmla="*/ 0 w 19"/>
                <a:gd name="T33" fmla="*/ 10 h 19"/>
                <a:gd name="T34" fmla="*/ 0 w 19"/>
                <a:gd name="T35" fmla="*/ 14 h 19"/>
                <a:gd name="T36" fmla="*/ 2 w 19"/>
                <a:gd name="T37" fmla="*/ 17 h 19"/>
                <a:gd name="T38" fmla="*/ 5 w 19"/>
                <a:gd name="T39" fmla="*/ 19 h 19"/>
                <a:gd name="T40" fmla="*/ 9 w 19"/>
                <a:gd name="T41" fmla="*/ 19 h 19"/>
                <a:gd name="T42" fmla="*/ 9 w 19"/>
                <a:gd name="T4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19">
                  <a:moveTo>
                    <a:pt x="9" y="19"/>
                  </a:moveTo>
                  <a:lnTo>
                    <a:pt x="9" y="19"/>
                  </a:lnTo>
                  <a:lnTo>
                    <a:pt x="14" y="19"/>
                  </a:lnTo>
                  <a:lnTo>
                    <a:pt x="16" y="17"/>
                  </a:lnTo>
                  <a:lnTo>
                    <a:pt x="19" y="14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9" y="5"/>
                  </a:lnTo>
                  <a:lnTo>
                    <a:pt x="16" y="3"/>
                  </a:lnTo>
                  <a:lnTo>
                    <a:pt x="14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5" y="0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2" y="17"/>
                  </a:lnTo>
                  <a:lnTo>
                    <a:pt x="5" y="19"/>
                  </a:lnTo>
                  <a:lnTo>
                    <a:pt x="9" y="19"/>
                  </a:lnTo>
                  <a:lnTo>
                    <a:pt x="9" y="19"/>
                  </a:lnTo>
                  <a:close/>
                </a:path>
              </a:pathLst>
            </a:custGeom>
            <a:solidFill>
              <a:srgbClr val="2B2A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EF50813-ED60-41D9-A819-2741093ACDEA}"/>
              </a:ext>
            </a:extLst>
          </p:cNvPr>
          <p:cNvGrpSpPr/>
          <p:nvPr/>
        </p:nvGrpSpPr>
        <p:grpSpPr>
          <a:xfrm>
            <a:off x="2465388" y="3290888"/>
            <a:ext cx="492125" cy="334963"/>
            <a:chOff x="2465388" y="3290888"/>
            <a:chExt cx="492125" cy="334963"/>
          </a:xfrm>
        </p:grpSpPr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8C64FCA2-723E-4954-918C-F33D8C7F0E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5388" y="3346450"/>
              <a:ext cx="82550" cy="201613"/>
            </a:xfrm>
            <a:custGeom>
              <a:avLst/>
              <a:gdLst>
                <a:gd name="T0" fmla="*/ 52 w 52"/>
                <a:gd name="T1" fmla="*/ 28 h 127"/>
                <a:gd name="T2" fmla="*/ 12 w 52"/>
                <a:gd name="T3" fmla="*/ 1 h 127"/>
                <a:gd name="T4" fmla="*/ 12 w 52"/>
                <a:gd name="T5" fmla="*/ 1 h 127"/>
                <a:gd name="T6" fmla="*/ 9 w 52"/>
                <a:gd name="T7" fmla="*/ 0 h 127"/>
                <a:gd name="T8" fmla="*/ 9 w 52"/>
                <a:gd name="T9" fmla="*/ 0 h 127"/>
                <a:gd name="T10" fmla="*/ 5 w 52"/>
                <a:gd name="T11" fmla="*/ 0 h 127"/>
                <a:gd name="T12" fmla="*/ 2 w 52"/>
                <a:gd name="T13" fmla="*/ 1 h 127"/>
                <a:gd name="T14" fmla="*/ 0 w 52"/>
                <a:gd name="T15" fmla="*/ 5 h 127"/>
                <a:gd name="T16" fmla="*/ 0 w 52"/>
                <a:gd name="T17" fmla="*/ 8 h 127"/>
                <a:gd name="T18" fmla="*/ 0 w 52"/>
                <a:gd name="T19" fmla="*/ 62 h 127"/>
                <a:gd name="T20" fmla="*/ 0 w 52"/>
                <a:gd name="T21" fmla="*/ 62 h 127"/>
                <a:gd name="T22" fmla="*/ 0 w 52"/>
                <a:gd name="T23" fmla="*/ 118 h 127"/>
                <a:gd name="T24" fmla="*/ 0 w 52"/>
                <a:gd name="T25" fmla="*/ 118 h 127"/>
                <a:gd name="T26" fmla="*/ 0 w 52"/>
                <a:gd name="T27" fmla="*/ 122 h 127"/>
                <a:gd name="T28" fmla="*/ 0 w 52"/>
                <a:gd name="T29" fmla="*/ 122 h 127"/>
                <a:gd name="T30" fmla="*/ 0 w 52"/>
                <a:gd name="T31" fmla="*/ 122 h 127"/>
                <a:gd name="T32" fmla="*/ 0 w 52"/>
                <a:gd name="T33" fmla="*/ 122 h 127"/>
                <a:gd name="T34" fmla="*/ 5 w 52"/>
                <a:gd name="T35" fmla="*/ 127 h 127"/>
                <a:gd name="T36" fmla="*/ 5 w 52"/>
                <a:gd name="T37" fmla="*/ 127 h 127"/>
                <a:gd name="T38" fmla="*/ 5 w 52"/>
                <a:gd name="T39" fmla="*/ 127 h 127"/>
                <a:gd name="T40" fmla="*/ 5 w 52"/>
                <a:gd name="T41" fmla="*/ 127 h 127"/>
                <a:gd name="T42" fmla="*/ 9 w 52"/>
                <a:gd name="T43" fmla="*/ 127 h 127"/>
                <a:gd name="T44" fmla="*/ 9 w 52"/>
                <a:gd name="T45" fmla="*/ 127 h 127"/>
                <a:gd name="T46" fmla="*/ 9 w 52"/>
                <a:gd name="T47" fmla="*/ 127 h 127"/>
                <a:gd name="T48" fmla="*/ 9 w 52"/>
                <a:gd name="T49" fmla="*/ 127 h 127"/>
                <a:gd name="T50" fmla="*/ 9 w 52"/>
                <a:gd name="T51" fmla="*/ 127 h 127"/>
                <a:gd name="T52" fmla="*/ 10 w 52"/>
                <a:gd name="T53" fmla="*/ 127 h 127"/>
                <a:gd name="T54" fmla="*/ 10 w 52"/>
                <a:gd name="T55" fmla="*/ 127 h 127"/>
                <a:gd name="T56" fmla="*/ 10 w 52"/>
                <a:gd name="T57" fmla="*/ 127 h 127"/>
                <a:gd name="T58" fmla="*/ 10 w 52"/>
                <a:gd name="T59" fmla="*/ 127 h 127"/>
                <a:gd name="T60" fmla="*/ 12 w 52"/>
                <a:gd name="T61" fmla="*/ 125 h 127"/>
                <a:gd name="T62" fmla="*/ 12 w 52"/>
                <a:gd name="T63" fmla="*/ 125 h 127"/>
                <a:gd name="T64" fmla="*/ 12 w 52"/>
                <a:gd name="T65" fmla="*/ 125 h 127"/>
                <a:gd name="T66" fmla="*/ 52 w 52"/>
                <a:gd name="T67" fmla="*/ 99 h 127"/>
                <a:gd name="T68" fmla="*/ 52 w 52"/>
                <a:gd name="T69" fmla="*/ 99 h 127"/>
                <a:gd name="T70" fmla="*/ 52 w 52"/>
                <a:gd name="T71" fmla="*/ 99 h 127"/>
                <a:gd name="T72" fmla="*/ 52 w 52"/>
                <a:gd name="T73" fmla="*/ 62 h 127"/>
                <a:gd name="T74" fmla="*/ 52 w 52"/>
                <a:gd name="T75" fmla="*/ 62 h 127"/>
                <a:gd name="T76" fmla="*/ 52 w 52"/>
                <a:gd name="T77" fmla="*/ 28 h 127"/>
                <a:gd name="T78" fmla="*/ 12 w 52"/>
                <a:gd name="T79" fmla="*/ 15 h 127"/>
                <a:gd name="T80" fmla="*/ 40 w 52"/>
                <a:gd name="T81" fmla="*/ 35 h 127"/>
                <a:gd name="T82" fmla="*/ 40 w 52"/>
                <a:gd name="T83" fmla="*/ 62 h 127"/>
                <a:gd name="T84" fmla="*/ 12 w 52"/>
                <a:gd name="T85" fmla="*/ 62 h 127"/>
                <a:gd name="T86" fmla="*/ 12 w 52"/>
                <a:gd name="T87" fmla="*/ 1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" h="127">
                  <a:moveTo>
                    <a:pt x="52" y="28"/>
                  </a:moveTo>
                  <a:lnTo>
                    <a:pt x="12" y="1"/>
                  </a:lnTo>
                  <a:lnTo>
                    <a:pt x="12" y="1"/>
                  </a:lnTo>
                  <a:lnTo>
                    <a:pt x="9" y="0"/>
                  </a:lnTo>
                  <a:lnTo>
                    <a:pt x="9" y="0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5" y="127"/>
                  </a:lnTo>
                  <a:lnTo>
                    <a:pt x="5" y="127"/>
                  </a:lnTo>
                  <a:lnTo>
                    <a:pt x="5" y="127"/>
                  </a:lnTo>
                  <a:lnTo>
                    <a:pt x="5" y="127"/>
                  </a:lnTo>
                  <a:lnTo>
                    <a:pt x="9" y="127"/>
                  </a:lnTo>
                  <a:lnTo>
                    <a:pt x="9" y="127"/>
                  </a:lnTo>
                  <a:lnTo>
                    <a:pt x="9" y="127"/>
                  </a:lnTo>
                  <a:lnTo>
                    <a:pt x="9" y="127"/>
                  </a:lnTo>
                  <a:lnTo>
                    <a:pt x="9" y="127"/>
                  </a:lnTo>
                  <a:lnTo>
                    <a:pt x="10" y="127"/>
                  </a:lnTo>
                  <a:lnTo>
                    <a:pt x="10" y="127"/>
                  </a:lnTo>
                  <a:lnTo>
                    <a:pt x="10" y="127"/>
                  </a:lnTo>
                  <a:lnTo>
                    <a:pt x="10" y="127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52" y="99"/>
                  </a:lnTo>
                  <a:lnTo>
                    <a:pt x="52" y="99"/>
                  </a:lnTo>
                  <a:lnTo>
                    <a:pt x="52" y="99"/>
                  </a:lnTo>
                  <a:lnTo>
                    <a:pt x="52" y="62"/>
                  </a:lnTo>
                  <a:lnTo>
                    <a:pt x="52" y="62"/>
                  </a:lnTo>
                  <a:lnTo>
                    <a:pt x="52" y="28"/>
                  </a:lnTo>
                  <a:close/>
                  <a:moveTo>
                    <a:pt x="12" y="15"/>
                  </a:moveTo>
                  <a:lnTo>
                    <a:pt x="40" y="35"/>
                  </a:lnTo>
                  <a:lnTo>
                    <a:pt x="40" y="62"/>
                  </a:lnTo>
                  <a:lnTo>
                    <a:pt x="12" y="62"/>
                  </a:lnTo>
                  <a:lnTo>
                    <a:pt x="12" y="15"/>
                  </a:lnTo>
                  <a:close/>
                </a:path>
              </a:pathLst>
            </a:custGeom>
            <a:solidFill>
              <a:srgbClr val="2B2A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ED89BB3D-E707-4DC7-A4D9-D7546A284C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5400" y="3290888"/>
              <a:ext cx="392113" cy="334963"/>
            </a:xfrm>
            <a:custGeom>
              <a:avLst/>
              <a:gdLst>
                <a:gd name="T0" fmla="*/ 0 w 247"/>
                <a:gd name="T1" fmla="*/ 63 h 211"/>
                <a:gd name="T2" fmla="*/ 0 w 247"/>
                <a:gd name="T3" fmla="*/ 97 h 211"/>
                <a:gd name="T4" fmla="*/ 0 w 247"/>
                <a:gd name="T5" fmla="*/ 134 h 211"/>
                <a:gd name="T6" fmla="*/ 26 w 247"/>
                <a:gd name="T7" fmla="*/ 141 h 211"/>
                <a:gd name="T8" fmla="*/ 26 w 247"/>
                <a:gd name="T9" fmla="*/ 148 h 211"/>
                <a:gd name="T10" fmla="*/ 26 w 247"/>
                <a:gd name="T11" fmla="*/ 150 h 211"/>
                <a:gd name="T12" fmla="*/ 24 w 247"/>
                <a:gd name="T13" fmla="*/ 157 h 211"/>
                <a:gd name="T14" fmla="*/ 26 w 247"/>
                <a:gd name="T15" fmla="*/ 166 h 211"/>
                <a:gd name="T16" fmla="*/ 29 w 247"/>
                <a:gd name="T17" fmla="*/ 176 h 211"/>
                <a:gd name="T18" fmla="*/ 40 w 247"/>
                <a:gd name="T19" fmla="*/ 186 h 211"/>
                <a:gd name="T20" fmla="*/ 49 w 247"/>
                <a:gd name="T21" fmla="*/ 192 h 211"/>
                <a:gd name="T22" fmla="*/ 52 w 247"/>
                <a:gd name="T23" fmla="*/ 193 h 211"/>
                <a:gd name="T24" fmla="*/ 120 w 247"/>
                <a:gd name="T25" fmla="*/ 211 h 211"/>
                <a:gd name="T26" fmla="*/ 129 w 247"/>
                <a:gd name="T27" fmla="*/ 211 h 211"/>
                <a:gd name="T28" fmla="*/ 136 w 247"/>
                <a:gd name="T29" fmla="*/ 211 h 211"/>
                <a:gd name="T30" fmla="*/ 145 w 247"/>
                <a:gd name="T31" fmla="*/ 207 h 211"/>
                <a:gd name="T32" fmla="*/ 151 w 247"/>
                <a:gd name="T33" fmla="*/ 204 h 211"/>
                <a:gd name="T34" fmla="*/ 164 w 247"/>
                <a:gd name="T35" fmla="*/ 190 h 211"/>
                <a:gd name="T36" fmla="*/ 165 w 247"/>
                <a:gd name="T37" fmla="*/ 183 h 211"/>
                <a:gd name="T38" fmla="*/ 167 w 247"/>
                <a:gd name="T39" fmla="*/ 176 h 211"/>
                <a:gd name="T40" fmla="*/ 247 w 247"/>
                <a:gd name="T41" fmla="*/ 197 h 211"/>
                <a:gd name="T42" fmla="*/ 247 w 247"/>
                <a:gd name="T43" fmla="*/ 0 h 211"/>
                <a:gd name="T44" fmla="*/ 233 w 247"/>
                <a:gd name="T45" fmla="*/ 15 h 211"/>
                <a:gd name="T46" fmla="*/ 183 w 247"/>
                <a:gd name="T47" fmla="*/ 97 h 211"/>
                <a:gd name="T48" fmla="*/ 52 w 247"/>
                <a:gd name="T49" fmla="*/ 97 h 211"/>
                <a:gd name="T50" fmla="*/ 14 w 247"/>
                <a:gd name="T51" fmla="*/ 97 h 211"/>
                <a:gd name="T52" fmla="*/ 124 w 247"/>
                <a:gd name="T53" fmla="*/ 197 h 211"/>
                <a:gd name="T54" fmla="*/ 124 w 247"/>
                <a:gd name="T55" fmla="*/ 197 h 211"/>
                <a:gd name="T56" fmla="*/ 56 w 247"/>
                <a:gd name="T57" fmla="*/ 179 h 211"/>
                <a:gd name="T58" fmla="*/ 42 w 247"/>
                <a:gd name="T59" fmla="*/ 169 h 211"/>
                <a:gd name="T60" fmla="*/ 38 w 247"/>
                <a:gd name="T61" fmla="*/ 160 h 211"/>
                <a:gd name="T62" fmla="*/ 40 w 247"/>
                <a:gd name="T63" fmla="*/ 153 h 211"/>
                <a:gd name="T64" fmla="*/ 40 w 247"/>
                <a:gd name="T65" fmla="*/ 148 h 211"/>
                <a:gd name="T66" fmla="*/ 153 w 247"/>
                <a:gd name="T67" fmla="*/ 172 h 211"/>
                <a:gd name="T68" fmla="*/ 151 w 247"/>
                <a:gd name="T69" fmla="*/ 179 h 211"/>
                <a:gd name="T70" fmla="*/ 143 w 247"/>
                <a:gd name="T71" fmla="*/ 192 h 211"/>
                <a:gd name="T72" fmla="*/ 129 w 247"/>
                <a:gd name="T73" fmla="*/ 197 h 211"/>
                <a:gd name="T74" fmla="*/ 129 w 247"/>
                <a:gd name="T75" fmla="*/ 197 h 211"/>
                <a:gd name="T76" fmla="*/ 124 w 247"/>
                <a:gd name="T77" fmla="*/ 19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7" h="211">
                  <a:moveTo>
                    <a:pt x="247" y="0"/>
                  </a:moveTo>
                  <a:lnTo>
                    <a:pt x="0" y="63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26" y="141"/>
                  </a:lnTo>
                  <a:lnTo>
                    <a:pt x="28" y="141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26" y="150"/>
                  </a:lnTo>
                  <a:lnTo>
                    <a:pt x="26" y="150"/>
                  </a:lnTo>
                  <a:lnTo>
                    <a:pt x="24" y="157"/>
                  </a:lnTo>
                  <a:lnTo>
                    <a:pt x="26" y="166"/>
                  </a:lnTo>
                  <a:lnTo>
                    <a:pt x="26" y="166"/>
                  </a:lnTo>
                  <a:lnTo>
                    <a:pt x="29" y="176"/>
                  </a:lnTo>
                  <a:lnTo>
                    <a:pt x="29" y="176"/>
                  </a:lnTo>
                  <a:lnTo>
                    <a:pt x="33" y="181"/>
                  </a:lnTo>
                  <a:lnTo>
                    <a:pt x="40" y="186"/>
                  </a:lnTo>
                  <a:lnTo>
                    <a:pt x="40" y="186"/>
                  </a:lnTo>
                  <a:lnTo>
                    <a:pt x="49" y="192"/>
                  </a:lnTo>
                  <a:lnTo>
                    <a:pt x="49" y="192"/>
                  </a:lnTo>
                  <a:lnTo>
                    <a:pt x="52" y="193"/>
                  </a:lnTo>
                  <a:lnTo>
                    <a:pt x="120" y="211"/>
                  </a:lnTo>
                  <a:lnTo>
                    <a:pt x="120" y="211"/>
                  </a:lnTo>
                  <a:lnTo>
                    <a:pt x="129" y="211"/>
                  </a:lnTo>
                  <a:lnTo>
                    <a:pt x="129" y="211"/>
                  </a:lnTo>
                  <a:lnTo>
                    <a:pt x="129" y="211"/>
                  </a:lnTo>
                  <a:lnTo>
                    <a:pt x="136" y="211"/>
                  </a:lnTo>
                  <a:lnTo>
                    <a:pt x="136" y="211"/>
                  </a:lnTo>
                  <a:lnTo>
                    <a:pt x="145" y="207"/>
                  </a:lnTo>
                  <a:lnTo>
                    <a:pt x="151" y="204"/>
                  </a:lnTo>
                  <a:lnTo>
                    <a:pt x="151" y="204"/>
                  </a:lnTo>
                  <a:lnTo>
                    <a:pt x="158" y="197"/>
                  </a:lnTo>
                  <a:lnTo>
                    <a:pt x="164" y="190"/>
                  </a:lnTo>
                  <a:lnTo>
                    <a:pt x="164" y="190"/>
                  </a:lnTo>
                  <a:lnTo>
                    <a:pt x="165" y="183"/>
                  </a:lnTo>
                  <a:lnTo>
                    <a:pt x="167" y="178"/>
                  </a:lnTo>
                  <a:lnTo>
                    <a:pt x="167" y="176"/>
                  </a:lnTo>
                  <a:lnTo>
                    <a:pt x="247" y="197"/>
                  </a:lnTo>
                  <a:lnTo>
                    <a:pt x="247" y="197"/>
                  </a:lnTo>
                  <a:lnTo>
                    <a:pt x="247" y="197"/>
                  </a:lnTo>
                  <a:lnTo>
                    <a:pt x="247" y="0"/>
                  </a:lnTo>
                  <a:close/>
                  <a:moveTo>
                    <a:pt x="14" y="71"/>
                  </a:moveTo>
                  <a:lnTo>
                    <a:pt x="233" y="15"/>
                  </a:lnTo>
                  <a:lnTo>
                    <a:pt x="233" y="97"/>
                  </a:lnTo>
                  <a:lnTo>
                    <a:pt x="183" y="97"/>
                  </a:lnTo>
                  <a:lnTo>
                    <a:pt x="167" y="97"/>
                  </a:lnTo>
                  <a:lnTo>
                    <a:pt x="52" y="97"/>
                  </a:lnTo>
                  <a:lnTo>
                    <a:pt x="38" y="97"/>
                  </a:lnTo>
                  <a:lnTo>
                    <a:pt x="14" y="97"/>
                  </a:lnTo>
                  <a:lnTo>
                    <a:pt x="14" y="71"/>
                  </a:lnTo>
                  <a:close/>
                  <a:moveTo>
                    <a:pt x="124" y="197"/>
                  </a:moveTo>
                  <a:lnTo>
                    <a:pt x="124" y="197"/>
                  </a:lnTo>
                  <a:lnTo>
                    <a:pt x="124" y="197"/>
                  </a:lnTo>
                  <a:lnTo>
                    <a:pt x="56" y="179"/>
                  </a:lnTo>
                  <a:lnTo>
                    <a:pt x="56" y="179"/>
                  </a:lnTo>
                  <a:lnTo>
                    <a:pt x="49" y="176"/>
                  </a:lnTo>
                  <a:lnTo>
                    <a:pt x="42" y="169"/>
                  </a:lnTo>
                  <a:lnTo>
                    <a:pt x="42" y="169"/>
                  </a:lnTo>
                  <a:lnTo>
                    <a:pt x="38" y="160"/>
                  </a:lnTo>
                  <a:lnTo>
                    <a:pt x="40" y="153"/>
                  </a:lnTo>
                  <a:lnTo>
                    <a:pt x="40" y="153"/>
                  </a:lnTo>
                  <a:lnTo>
                    <a:pt x="40" y="152"/>
                  </a:lnTo>
                  <a:lnTo>
                    <a:pt x="40" y="148"/>
                  </a:lnTo>
                  <a:lnTo>
                    <a:pt x="42" y="145"/>
                  </a:lnTo>
                  <a:lnTo>
                    <a:pt x="153" y="172"/>
                  </a:lnTo>
                  <a:lnTo>
                    <a:pt x="151" y="179"/>
                  </a:lnTo>
                  <a:lnTo>
                    <a:pt x="151" y="179"/>
                  </a:lnTo>
                  <a:lnTo>
                    <a:pt x="148" y="186"/>
                  </a:lnTo>
                  <a:lnTo>
                    <a:pt x="143" y="192"/>
                  </a:lnTo>
                  <a:lnTo>
                    <a:pt x="136" y="195"/>
                  </a:lnTo>
                  <a:lnTo>
                    <a:pt x="129" y="197"/>
                  </a:lnTo>
                  <a:lnTo>
                    <a:pt x="129" y="197"/>
                  </a:lnTo>
                  <a:lnTo>
                    <a:pt x="129" y="197"/>
                  </a:lnTo>
                  <a:lnTo>
                    <a:pt x="129" y="197"/>
                  </a:lnTo>
                  <a:lnTo>
                    <a:pt x="124" y="197"/>
                  </a:lnTo>
                  <a:lnTo>
                    <a:pt x="124" y="197"/>
                  </a:lnTo>
                  <a:close/>
                </a:path>
              </a:pathLst>
            </a:custGeom>
            <a:solidFill>
              <a:srgbClr val="2B2A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100" name="Rectangle 29">
            <a:extLst>
              <a:ext uri="{FF2B5EF4-FFF2-40B4-BE49-F238E27FC236}">
                <a16:creationId xmlns:a16="http://schemas.microsoft.com/office/drawing/2014/main" id="{62FD5045-1833-4030-80A4-CCF58ED7A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938" y="1778000"/>
            <a:ext cx="18594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2B2A2A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102" name="Rectangle 31">
            <a:extLst>
              <a:ext uri="{FF2B5EF4-FFF2-40B4-BE49-F238E27FC236}">
                <a16:creationId xmlns:a16="http://schemas.microsoft.com/office/drawing/2014/main" id="{7BF565B1-63F8-4347-AC0D-6A5E21C21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938" y="3284538"/>
            <a:ext cx="17697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2B2A2A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활용장비재료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104" name="Rectangle 33">
            <a:extLst>
              <a:ext uri="{FF2B5EF4-FFF2-40B4-BE49-F238E27FC236}">
                <a16:creationId xmlns:a16="http://schemas.microsoft.com/office/drawing/2014/main" id="{F89BFBC4-0DF3-4007-A103-4AB8E14B6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938" y="4787900"/>
            <a:ext cx="18594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2B2A2A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108" name="Rectangle 37">
            <a:extLst>
              <a:ext uri="{FF2B5EF4-FFF2-40B4-BE49-F238E27FC236}">
                <a16:creationId xmlns:a16="http://schemas.microsoft.com/office/drawing/2014/main" id="{37F72137-BB57-4A70-B88C-0BC24097A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698500"/>
            <a:ext cx="8478838" cy="34925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9" name="Rectangle 38">
            <a:extLst>
              <a:ext uri="{FF2B5EF4-FFF2-40B4-BE49-F238E27FC236}">
                <a16:creationId xmlns:a16="http://schemas.microsoft.com/office/drawing/2014/main" id="{0C0E91E9-0CAC-4EB9-9A7E-D24B0E62B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698500"/>
            <a:ext cx="471488" cy="34925"/>
          </a:xfrm>
          <a:prstGeom prst="rect">
            <a:avLst/>
          </a:prstGeom>
          <a:solidFill>
            <a:srgbClr val="1B1C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12" name="Line 41">
            <a:extLst>
              <a:ext uri="{FF2B5EF4-FFF2-40B4-BE49-F238E27FC236}">
                <a16:creationId xmlns:a16="http://schemas.microsoft.com/office/drawing/2014/main" id="{566AFC64-3AD1-43BD-B739-E2D6B25766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4050" y="2138363"/>
            <a:ext cx="3951288" cy="0"/>
          </a:xfrm>
          <a:prstGeom prst="line">
            <a:avLst/>
          </a:prstGeom>
          <a:noFill/>
          <a:ln w="4763">
            <a:solidFill>
              <a:srgbClr val="04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13" name="Line 42">
            <a:extLst>
              <a:ext uri="{FF2B5EF4-FFF2-40B4-BE49-F238E27FC236}">
                <a16:creationId xmlns:a16="http://schemas.microsoft.com/office/drawing/2014/main" id="{0E4E1CFD-C0BC-40AD-BFA9-EA34322B182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4050" y="3625850"/>
            <a:ext cx="3951288" cy="0"/>
          </a:xfrm>
          <a:prstGeom prst="line">
            <a:avLst/>
          </a:prstGeom>
          <a:noFill/>
          <a:ln w="4763">
            <a:solidFill>
              <a:srgbClr val="04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14" name="Line 43">
            <a:extLst>
              <a:ext uri="{FF2B5EF4-FFF2-40B4-BE49-F238E27FC236}">
                <a16:creationId xmlns:a16="http://schemas.microsoft.com/office/drawing/2014/main" id="{27746973-E104-44EC-9545-10CCAC4A10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4050" y="5129213"/>
            <a:ext cx="3951288" cy="0"/>
          </a:xfrm>
          <a:prstGeom prst="line">
            <a:avLst/>
          </a:prstGeom>
          <a:noFill/>
          <a:ln w="4763">
            <a:solidFill>
              <a:srgbClr val="04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22" name="Freeform 44">
            <a:extLst>
              <a:ext uri="{FF2B5EF4-FFF2-40B4-BE49-F238E27FC236}">
                <a16:creationId xmlns:a16="http://schemas.microsoft.com/office/drawing/2014/main" id="{9E0EB9E4-3B5C-422A-A3B8-AB40AD16BC37}"/>
              </a:ext>
            </a:extLst>
          </p:cNvPr>
          <p:cNvSpPr>
            <a:spLocks/>
          </p:cNvSpPr>
          <p:nvPr/>
        </p:nvSpPr>
        <p:spPr bwMode="auto">
          <a:xfrm>
            <a:off x="7110413" y="2097088"/>
            <a:ext cx="85725" cy="85725"/>
          </a:xfrm>
          <a:custGeom>
            <a:avLst/>
            <a:gdLst>
              <a:gd name="T0" fmla="*/ 54 w 54"/>
              <a:gd name="T1" fmla="*/ 26 h 54"/>
              <a:gd name="T2" fmla="*/ 54 w 54"/>
              <a:gd name="T3" fmla="*/ 26 h 54"/>
              <a:gd name="T4" fmla="*/ 52 w 54"/>
              <a:gd name="T5" fmla="*/ 33 h 54"/>
              <a:gd name="T6" fmla="*/ 52 w 54"/>
              <a:gd name="T7" fmla="*/ 36 h 54"/>
              <a:gd name="T8" fmla="*/ 45 w 54"/>
              <a:gd name="T9" fmla="*/ 45 h 54"/>
              <a:gd name="T10" fmla="*/ 36 w 54"/>
              <a:gd name="T11" fmla="*/ 52 h 54"/>
              <a:gd name="T12" fmla="*/ 31 w 54"/>
              <a:gd name="T13" fmla="*/ 54 h 54"/>
              <a:gd name="T14" fmla="*/ 26 w 54"/>
              <a:gd name="T15" fmla="*/ 54 h 54"/>
              <a:gd name="T16" fmla="*/ 26 w 54"/>
              <a:gd name="T17" fmla="*/ 54 h 54"/>
              <a:gd name="T18" fmla="*/ 20 w 54"/>
              <a:gd name="T19" fmla="*/ 54 h 54"/>
              <a:gd name="T20" fmla="*/ 15 w 54"/>
              <a:gd name="T21" fmla="*/ 52 h 54"/>
              <a:gd name="T22" fmla="*/ 6 w 54"/>
              <a:gd name="T23" fmla="*/ 45 h 54"/>
              <a:gd name="T24" fmla="*/ 1 w 54"/>
              <a:gd name="T25" fmla="*/ 36 h 54"/>
              <a:gd name="T26" fmla="*/ 0 w 54"/>
              <a:gd name="T27" fmla="*/ 33 h 54"/>
              <a:gd name="T28" fmla="*/ 0 w 54"/>
              <a:gd name="T29" fmla="*/ 26 h 54"/>
              <a:gd name="T30" fmla="*/ 0 w 54"/>
              <a:gd name="T31" fmla="*/ 26 h 54"/>
              <a:gd name="T32" fmla="*/ 0 w 54"/>
              <a:gd name="T33" fmla="*/ 21 h 54"/>
              <a:gd name="T34" fmla="*/ 1 w 54"/>
              <a:gd name="T35" fmla="*/ 15 h 54"/>
              <a:gd name="T36" fmla="*/ 6 w 54"/>
              <a:gd name="T37" fmla="*/ 8 h 54"/>
              <a:gd name="T38" fmla="*/ 15 w 54"/>
              <a:gd name="T39" fmla="*/ 2 h 54"/>
              <a:gd name="T40" fmla="*/ 20 w 54"/>
              <a:gd name="T41" fmla="*/ 0 h 54"/>
              <a:gd name="T42" fmla="*/ 26 w 54"/>
              <a:gd name="T43" fmla="*/ 0 h 54"/>
              <a:gd name="T44" fmla="*/ 26 w 54"/>
              <a:gd name="T45" fmla="*/ 0 h 54"/>
              <a:gd name="T46" fmla="*/ 31 w 54"/>
              <a:gd name="T47" fmla="*/ 0 h 54"/>
              <a:gd name="T48" fmla="*/ 36 w 54"/>
              <a:gd name="T49" fmla="*/ 2 h 54"/>
              <a:gd name="T50" fmla="*/ 45 w 54"/>
              <a:gd name="T51" fmla="*/ 8 h 54"/>
              <a:gd name="T52" fmla="*/ 52 w 54"/>
              <a:gd name="T53" fmla="*/ 15 h 54"/>
              <a:gd name="T54" fmla="*/ 52 w 54"/>
              <a:gd name="T55" fmla="*/ 21 h 54"/>
              <a:gd name="T56" fmla="*/ 54 w 54"/>
              <a:gd name="T57" fmla="*/ 26 h 54"/>
              <a:gd name="T58" fmla="*/ 54 w 54"/>
              <a:gd name="T59" fmla="*/ 2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4" h="54">
                <a:moveTo>
                  <a:pt x="54" y="26"/>
                </a:moveTo>
                <a:lnTo>
                  <a:pt x="54" y="26"/>
                </a:lnTo>
                <a:lnTo>
                  <a:pt x="52" y="33"/>
                </a:lnTo>
                <a:lnTo>
                  <a:pt x="52" y="36"/>
                </a:lnTo>
                <a:lnTo>
                  <a:pt x="45" y="45"/>
                </a:lnTo>
                <a:lnTo>
                  <a:pt x="36" y="52"/>
                </a:lnTo>
                <a:lnTo>
                  <a:pt x="31" y="54"/>
                </a:lnTo>
                <a:lnTo>
                  <a:pt x="26" y="54"/>
                </a:lnTo>
                <a:lnTo>
                  <a:pt x="26" y="54"/>
                </a:lnTo>
                <a:lnTo>
                  <a:pt x="20" y="54"/>
                </a:lnTo>
                <a:lnTo>
                  <a:pt x="15" y="52"/>
                </a:lnTo>
                <a:lnTo>
                  <a:pt x="6" y="45"/>
                </a:lnTo>
                <a:lnTo>
                  <a:pt x="1" y="36"/>
                </a:lnTo>
                <a:lnTo>
                  <a:pt x="0" y="33"/>
                </a:lnTo>
                <a:lnTo>
                  <a:pt x="0" y="26"/>
                </a:lnTo>
                <a:lnTo>
                  <a:pt x="0" y="26"/>
                </a:lnTo>
                <a:lnTo>
                  <a:pt x="0" y="21"/>
                </a:lnTo>
                <a:lnTo>
                  <a:pt x="1" y="15"/>
                </a:lnTo>
                <a:lnTo>
                  <a:pt x="6" y="8"/>
                </a:lnTo>
                <a:lnTo>
                  <a:pt x="15" y="2"/>
                </a:lnTo>
                <a:lnTo>
                  <a:pt x="20" y="0"/>
                </a:lnTo>
                <a:lnTo>
                  <a:pt x="26" y="0"/>
                </a:lnTo>
                <a:lnTo>
                  <a:pt x="26" y="0"/>
                </a:lnTo>
                <a:lnTo>
                  <a:pt x="31" y="0"/>
                </a:lnTo>
                <a:lnTo>
                  <a:pt x="36" y="2"/>
                </a:lnTo>
                <a:lnTo>
                  <a:pt x="45" y="8"/>
                </a:lnTo>
                <a:lnTo>
                  <a:pt x="52" y="15"/>
                </a:lnTo>
                <a:lnTo>
                  <a:pt x="52" y="21"/>
                </a:lnTo>
                <a:lnTo>
                  <a:pt x="54" y="26"/>
                </a:lnTo>
                <a:lnTo>
                  <a:pt x="54" y="2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23" name="Freeform 45">
            <a:extLst>
              <a:ext uri="{FF2B5EF4-FFF2-40B4-BE49-F238E27FC236}">
                <a16:creationId xmlns:a16="http://schemas.microsoft.com/office/drawing/2014/main" id="{97A06526-3DF2-4577-B406-6E1304F72A2D}"/>
              </a:ext>
            </a:extLst>
          </p:cNvPr>
          <p:cNvSpPr>
            <a:spLocks/>
          </p:cNvSpPr>
          <p:nvPr/>
        </p:nvSpPr>
        <p:spPr bwMode="auto">
          <a:xfrm>
            <a:off x="7110413" y="3584575"/>
            <a:ext cx="85725" cy="85725"/>
          </a:xfrm>
          <a:custGeom>
            <a:avLst/>
            <a:gdLst>
              <a:gd name="T0" fmla="*/ 54 w 54"/>
              <a:gd name="T1" fmla="*/ 26 h 54"/>
              <a:gd name="T2" fmla="*/ 54 w 54"/>
              <a:gd name="T3" fmla="*/ 26 h 54"/>
              <a:gd name="T4" fmla="*/ 52 w 54"/>
              <a:gd name="T5" fmla="*/ 33 h 54"/>
              <a:gd name="T6" fmla="*/ 52 w 54"/>
              <a:gd name="T7" fmla="*/ 36 h 54"/>
              <a:gd name="T8" fmla="*/ 45 w 54"/>
              <a:gd name="T9" fmla="*/ 45 h 54"/>
              <a:gd name="T10" fmla="*/ 36 w 54"/>
              <a:gd name="T11" fmla="*/ 52 h 54"/>
              <a:gd name="T12" fmla="*/ 31 w 54"/>
              <a:gd name="T13" fmla="*/ 54 h 54"/>
              <a:gd name="T14" fmla="*/ 26 w 54"/>
              <a:gd name="T15" fmla="*/ 54 h 54"/>
              <a:gd name="T16" fmla="*/ 26 w 54"/>
              <a:gd name="T17" fmla="*/ 54 h 54"/>
              <a:gd name="T18" fmla="*/ 20 w 54"/>
              <a:gd name="T19" fmla="*/ 54 h 54"/>
              <a:gd name="T20" fmla="*/ 15 w 54"/>
              <a:gd name="T21" fmla="*/ 52 h 54"/>
              <a:gd name="T22" fmla="*/ 6 w 54"/>
              <a:gd name="T23" fmla="*/ 45 h 54"/>
              <a:gd name="T24" fmla="*/ 1 w 54"/>
              <a:gd name="T25" fmla="*/ 36 h 54"/>
              <a:gd name="T26" fmla="*/ 0 w 54"/>
              <a:gd name="T27" fmla="*/ 33 h 54"/>
              <a:gd name="T28" fmla="*/ 0 w 54"/>
              <a:gd name="T29" fmla="*/ 26 h 54"/>
              <a:gd name="T30" fmla="*/ 0 w 54"/>
              <a:gd name="T31" fmla="*/ 26 h 54"/>
              <a:gd name="T32" fmla="*/ 0 w 54"/>
              <a:gd name="T33" fmla="*/ 21 h 54"/>
              <a:gd name="T34" fmla="*/ 1 w 54"/>
              <a:gd name="T35" fmla="*/ 15 h 54"/>
              <a:gd name="T36" fmla="*/ 6 w 54"/>
              <a:gd name="T37" fmla="*/ 8 h 54"/>
              <a:gd name="T38" fmla="*/ 15 w 54"/>
              <a:gd name="T39" fmla="*/ 1 h 54"/>
              <a:gd name="T40" fmla="*/ 20 w 54"/>
              <a:gd name="T41" fmla="*/ 0 h 54"/>
              <a:gd name="T42" fmla="*/ 26 w 54"/>
              <a:gd name="T43" fmla="*/ 0 h 54"/>
              <a:gd name="T44" fmla="*/ 26 w 54"/>
              <a:gd name="T45" fmla="*/ 0 h 54"/>
              <a:gd name="T46" fmla="*/ 31 w 54"/>
              <a:gd name="T47" fmla="*/ 0 h 54"/>
              <a:gd name="T48" fmla="*/ 36 w 54"/>
              <a:gd name="T49" fmla="*/ 1 h 54"/>
              <a:gd name="T50" fmla="*/ 45 w 54"/>
              <a:gd name="T51" fmla="*/ 8 h 54"/>
              <a:gd name="T52" fmla="*/ 52 w 54"/>
              <a:gd name="T53" fmla="*/ 15 h 54"/>
              <a:gd name="T54" fmla="*/ 52 w 54"/>
              <a:gd name="T55" fmla="*/ 21 h 54"/>
              <a:gd name="T56" fmla="*/ 54 w 54"/>
              <a:gd name="T57" fmla="*/ 26 h 54"/>
              <a:gd name="T58" fmla="*/ 54 w 54"/>
              <a:gd name="T59" fmla="*/ 2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4" h="54">
                <a:moveTo>
                  <a:pt x="54" y="26"/>
                </a:moveTo>
                <a:lnTo>
                  <a:pt x="54" y="26"/>
                </a:lnTo>
                <a:lnTo>
                  <a:pt x="52" y="33"/>
                </a:lnTo>
                <a:lnTo>
                  <a:pt x="52" y="36"/>
                </a:lnTo>
                <a:lnTo>
                  <a:pt x="45" y="45"/>
                </a:lnTo>
                <a:lnTo>
                  <a:pt x="36" y="52"/>
                </a:lnTo>
                <a:lnTo>
                  <a:pt x="31" y="54"/>
                </a:lnTo>
                <a:lnTo>
                  <a:pt x="26" y="54"/>
                </a:lnTo>
                <a:lnTo>
                  <a:pt x="26" y="54"/>
                </a:lnTo>
                <a:lnTo>
                  <a:pt x="20" y="54"/>
                </a:lnTo>
                <a:lnTo>
                  <a:pt x="15" y="52"/>
                </a:lnTo>
                <a:lnTo>
                  <a:pt x="6" y="45"/>
                </a:lnTo>
                <a:lnTo>
                  <a:pt x="1" y="36"/>
                </a:lnTo>
                <a:lnTo>
                  <a:pt x="0" y="33"/>
                </a:lnTo>
                <a:lnTo>
                  <a:pt x="0" y="26"/>
                </a:lnTo>
                <a:lnTo>
                  <a:pt x="0" y="26"/>
                </a:lnTo>
                <a:lnTo>
                  <a:pt x="0" y="21"/>
                </a:lnTo>
                <a:lnTo>
                  <a:pt x="1" y="15"/>
                </a:lnTo>
                <a:lnTo>
                  <a:pt x="6" y="8"/>
                </a:lnTo>
                <a:lnTo>
                  <a:pt x="15" y="1"/>
                </a:lnTo>
                <a:lnTo>
                  <a:pt x="20" y="0"/>
                </a:lnTo>
                <a:lnTo>
                  <a:pt x="26" y="0"/>
                </a:lnTo>
                <a:lnTo>
                  <a:pt x="26" y="0"/>
                </a:lnTo>
                <a:lnTo>
                  <a:pt x="31" y="0"/>
                </a:lnTo>
                <a:lnTo>
                  <a:pt x="36" y="1"/>
                </a:lnTo>
                <a:lnTo>
                  <a:pt x="45" y="8"/>
                </a:lnTo>
                <a:lnTo>
                  <a:pt x="52" y="15"/>
                </a:lnTo>
                <a:lnTo>
                  <a:pt x="52" y="21"/>
                </a:lnTo>
                <a:lnTo>
                  <a:pt x="54" y="26"/>
                </a:lnTo>
                <a:lnTo>
                  <a:pt x="54" y="2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24" name="Freeform 46">
            <a:extLst>
              <a:ext uri="{FF2B5EF4-FFF2-40B4-BE49-F238E27FC236}">
                <a16:creationId xmlns:a16="http://schemas.microsoft.com/office/drawing/2014/main" id="{3BA07942-DE45-4D47-BA31-783AD23A8857}"/>
              </a:ext>
            </a:extLst>
          </p:cNvPr>
          <p:cNvSpPr>
            <a:spLocks/>
          </p:cNvSpPr>
          <p:nvPr/>
        </p:nvSpPr>
        <p:spPr bwMode="auto">
          <a:xfrm>
            <a:off x="7110413" y="5087938"/>
            <a:ext cx="85725" cy="85725"/>
          </a:xfrm>
          <a:custGeom>
            <a:avLst/>
            <a:gdLst>
              <a:gd name="T0" fmla="*/ 54 w 54"/>
              <a:gd name="T1" fmla="*/ 26 h 54"/>
              <a:gd name="T2" fmla="*/ 54 w 54"/>
              <a:gd name="T3" fmla="*/ 26 h 54"/>
              <a:gd name="T4" fmla="*/ 52 w 54"/>
              <a:gd name="T5" fmla="*/ 33 h 54"/>
              <a:gd name="T6" fmla="*/ 52 w 54"/>
              <a:gd name="T7" fmla="*/ 37 h 54"/>
              <a:gd name="T8" fmla="*/ 45 w 54"/>
              <a:gd name="T9" fmla="*/ 45 h 54"/>
              <a:gd name="T10" fmla="*/ 36 w 54"/>
              <a:gd name="T11" fmla="*/ 52 h 54"/>
              <a:gd name="T12" fmla="*/ 31 w 54"/>
              <a:gd name="T13" fmla="*/ 52 h 54"/>
              <a:gd name="T14" fmla="*/ 26 w 54"/>
              <a:gd name="T15" fmla="*/ 54 h 54"/>
              <a:gd name="T16" fmla="*/ 26 w 54"/>
              <a:gd name="T17" fmla="*/ 54 h 54"/>
              <a:gd name="T18" fmla="*/ 20 w 54"/>
              <a:gd name="T19" fmla="*/ 52 h 54"/>
              <a:gd name="T20" fmla="*/ 15 w 54"/>
              <a:gd name="T21" fmla="*/ 52 h 54"/>
              <a:gd name="T22" fmla="*/ 6 w 54"/>
              <a:gd name="T23" fmla="*/ 45 h 54"/>
              <a:gd name="T24" fmla="*/ 1 w 54"/>
              <a:gd name="T25" fmla="*/ 37 h 54"/>
              <a:gd name="T26" fmla="*/ 0 w 54"/>
              <a:gd name="T27" fmla="*/ 33 h 54"/>
              <a:gd name="T28" fmla="*/ 0 w 54"/>
              <a:gd name="T29" fmla="*/ 26 h 54"/>
              <a:gd name="T30" fmla="*/ 0 w 54"/>
              <a:gd name="T31" fmla="*/ 26 h 54"/>
              <a:gd name="T32" fmla="*/ 0 w 54"/>
              <a:gd name="T33" fmla="*/ 21 h 54"/>
              <a:gd name="T34" fmla="*/ 1 w 54"/>
              <a:gd name="T35" fmla="*/ 16 h 54"/>
              <a:gd name="T36" fmla="*/ 6 w 54"/>
              <a:gd name="T37" fmla="*/ 7 h 54"/>
              <a:gd name="T38" fmla="*/ 15 w 54"/>
              <a:gd name="T39" fmla="*/ 2 h 54"/>
              <a:gd name="T40" fmla="*/ 20 w 54"/>
              <a:gd name="T41" fmla="*/ 0 h 54"/>
              <a:gd name="T42" fmla="*/ 26 w 54"/>
              <a:gd name="T43" fmla="*/ 0 h 54"/>
              <a:gd name="T44" fmla="*/ 26 w 54"/>
              <a:gd name="T45" fmla="*/ 0 h 54"/>
              <a:gd name="T46" fmla="*/ 31 w 54"/>
              <a:gd name="T47" fmla="*/ 0 h 54"/>
              <a:gd name="T48" fmla="*/ 36 w 54"/>
              <a:gd name="T49" fmla="*/ 2 h 54"/>
              <a:gd name="T50" fmla="*/ 45 w 54"/>
              <a:gd name="T51" fmla="*/ 7 h 54"/>
              <a:gd name="T52" fmla="*/ 52 w 54"/>
              <a:gd name="T53" fmla="*/ 16 h 54"/>
              <a:gd name="T54" fmla="*/ 52 w 54"/>
              <a:gd name="T55" fmla="*/ 21 h 54"/>
              <a:gd name="T56" fmla="*/ 54 w 54"/>
              <a:gd name="T57" fmla="*/ 26 h 54"/>
              <a:gd name="T58" fmla="*/ 54 w 54"/>
              <a:gd name="T59" fmla="*/ 2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4" h="54">
                <a:moveTo>
                  <a:pt x="54" y="26"/>
                </a:moveTo>
                <a:lnTo>
                  <a:pt x="54" y="26"/>
                </a:lnTo>
                <a:lnTo>
                  <a:pt x="52" y="33"/>
                </a:lnTo>
                <a:lnTo>
                  <a:pt x="52" y="37"/>
                </a:lnTo>
                <a:lnTo>
                  <a:pt x="45" y="45"/>
                </a:lnTo>
                <a:lnTo>
                  <a:pt x="36" y="52"/>
                </a:lnTo>
                <a:lnTo>
                  <a:pt x="31" y="52"/>
                </a:lnTo>
                <a:lnTo>
                  <a:pt x="26" y="54"/>
                </a:lnTo>
                <a:lnTo>
                  <a:pt x="26" y="54"/>
                </a:lnTo>
                <a:lnTo>
                  <a:pt x="20" y="52"/>
                </a:lnTo>
                <a:lnTo>
                  <a:pt x="15" y="52"/>
                </a:lnTo>
                <a:lnTo>
                  <a:pt x="6" y="45"/>
                </a:lnTo>
                <a:lnTo>
                  <a:pt x="1" y="37"/>
                </a:lnTo>
                <a:lnTo>
                  <a:pt x="0" y="33"/>
                </a:lnTo>
                <a:lnTo>
                  <a:pt x="0" y="26"/>
                </a:lnTo>
                <a:lnTo>
                  <a:pt x="0" y="26"/>
                </a:lnTo>
                <a:lnTo>
                  <a:pt x="0" y="21"/>
                </a:lnTo>
                <a:lnTo>
                  <a:pt x="1" y="16"/>
                </a:lnTo>
                <a:lnTo>
                  <a:pt x="6" y="7"/>
                </a:lnTo>
                <a:lnTo>
                  <a:pt x="15" y="2"/>
                </a:lnTo>
                <a:lnTo>
                  <a:pt x="20" y="0"/>
                </a:lnTo>
                <a:lnTo>
                  <a:pt x="26" y="0"/>
                </a:lnTo>
                <a:lnTo>
                  <a:pt x="26" y="0"/>
                </a:lnTo>
                <a:lnTo>
                  <a:pt x="31" y="0"/>
                </a:lnTo>
                <a:lnTo>
                  <a:pt x="36" y="2"/>
                </a:lnTo>
                <a:lnTo>
                  <a:pt x="45" y="7"/>
                </a:lnTo>
                <a:lnTo>
                  <a:pt x="52" y="16"/>
                </a:lnTo>
                <a:lnTo>
                  <a:pt x="52" y="21"/>
                </a:lnTo>
                <a:lnTo>
                  <a:pt x="54" y="26"/>
                </a:lnTo>
                <a:lnTo>
                  <a:pt x="54" y="2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25" name="Rectangle 47">
            <a:extLst>
              <a:ext uri="{FF2B5EF4-FFF2-40B4-BE49-F238E27FC236}">
                <a16:creationId xmlns:a16="http://schemas.microsoft.com/office/drawing/2014/main" id="{20BB82C6-DD21-4137-B991-F29DFABF1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4525" y="927100"/>
            <a:ext cx="114300" cy="2149475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" name="Rectangle 61">
            <a:extLst>
              <a:ext uri="{FF2B5EF4-FFF2-40B4-BE49-F238E27FC236}">
                <a16:creationId xmlns:a16="http://schemas.microsoft.com/office/drawing/2014/main" id="{40ADBCD0-D7C9-4606-BFC7-0ABDB7C2B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519" y="482600"/>
            <a:ext cx="248625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smtClean="0">
                <a:solidFill>
                  <a:srgbClr val="25457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개요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2" name="Line 71">
            <a:extLst>
              <a:ext uri="{FF2B5EF4-FFF2-40B4-BE49-F238E27FC236}">
                <a16:creationId xmlns:a16="http://schemas.microsoft.com/office/drawing/2014/main" id="{877CB4BE-2898-418F-998E-E52D3A3D85C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25" y="941388"/>
            <a:ext cx="3057525" cy="0"/>
          </a:xfrm>
          <a:prstGeom prst="line">
            <a:avLst/>
          </a:prstGeom>
          <a:noFill/>
          <a:ln w="4763" cap="flat">
            <a:solidFill>
              <a:srgbClr val="04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3" name="Line 72">
            <a:extLst>
              <a:ext uri="{FF2B5EF4-FFF2-40B4-BE49-F238E27FC236}">
                <a16:creationId xmlns:a16="http://schemas.microsoft.com/office/drawing/2014/main" id="{B60A4D62-5234-4A44-AEC9-9F94520367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25" y="450850"/>
            <a:ext cx="3057525" cy="0"/>
          </a:xfrm>
          <a:prstGeom prst="line">
            <a:avLst/>
          </a:prstGeom>
          <a:noFill/>
          <a:ln w="4763" cap="flat">
            <a:solidFill>
              <a:srgbClr val="04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641" y="1021081"/>
            <a:ext cx="3905451" cy="53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8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Freeform 8">
            <a:extLst>
              <a:ext uri="{FF2B5EF4-FFF2-40B4-BE49-F238E27FC236}">
                <a16:creationId xmlns:a16="http://schemas.microsoft.com/office/drawing/2014/main" id="{65D3728F-F733-40B1-9886-B016FF5E9FAE}"/>
              </a:ext>
            </a:extLst>
          </p:cNvPr>
          <p:cNvSpPr>
            <a:spLocks noEditPoints="1"/>
          </p:cNvSpPr>
          <p:nvPr/>
        </p:nvSpPr>
        <p:spPr bwMode="auto">
          <a:xfrm>
            <a:off x="1720850" y="1535113"/>
            <a:ext cx="9163050" cy="5018088"/>
          </a:xfrm>
          <a:custGeom>
            <a:avLst/>
            <a:gdLst>
              <a:gd name="T0" fmla="*/ 1653 w 5772"/>
              <a:gd name="T1" fmla="*/ 1170 h 3161"/>
              <a:gd name="T2" fmla="*/ 577 w 5772"/>
              <a:gd name="T3" fmla="*/ 1141 h 3161"/>
              <a:gd name="T4" fmla="*/ 235 w 5772"/>
              <a:gd name="T5" fmla="*/ 1027 h 3161"/>
              <a:gd name="T6" fmla="*/ 1338 w 5772"/>
              <a:gd name="T7" fmla="*/ 855 h 3161"/>
              <a:gd name="T8" fmla="*/ 2264 w 5772"/>
              <a:gd name="T9" fmla="*/ 743 h 3161"/>
              <a:gd name="T10" fmla="*/ 1118 w 5772"/>
              <a:gd name="T11" fmla="*/ 638 h 3161"/>
              <a:gd name="T12" fmla="*/ 825 w 5772"/>
              <a:gd name="T13" fmla="*/ 532 h 3161"/>
              <a:gd name="T14" fmla="*/ 1031 w 5772"/>
              <a:gd name="T15" fmla="*/ 652 h 3161"/>
              <a:gd name="T16" fmla="*/ 683 w 5772"/>
              <a:gd name="T17" fmla="*/ 560 h 3161"/>
              <a:gd name="T18" fmla="*/ 1128 w 5772"/>
              <a:gd name="T19" fmla="*/ 528 h 3161"/>
              <a:gd name="T20" fmla="*/ 1495 w 5772"/>
              <a:gd name="T21" fmla="*/ 767 h 3161"/>
              <a:gd name="T22" fmla="*/ 1592 w 5772"/>
              <a:gd name="T23" fmla="*/ 595 h 3161"/>
              <a:gd name="T24" fmla="*/ 1106 w 5772"/>
              <a:gd name="T25" fmla="*/ 687 h 3161"/>
              <a:gd name="T26" fmla="*/ 622 w 5772"/>
              <a:gd name="T27" fmla="*/ 661 h 3161"/>
              <a:gd name="T28" fmla="*/ 48 w 5772"/>
              <a:gd name="T29" fmla="*/ 865 h 3161"/>
              <a:gd name="T30" fmla="*/ 291 w 5772"/>
              <a:gd name="T31" fmla="*/ 921 h 3161"/>
              <a:gd name="T32" fmla="*/ 697 w 5772"/>
              <a:gd name="T33" fmla="*/ 1315 h 3161"/>
              <a:gd name="T34" fmla="*/ 1142 w 5772"/>
              <a:gd name="T35" fmla="*/ 1858 h 3161"/>
              <a:gd name="T36" fmla="*/ 1484 w 5772"/>
              <a:gd name="T37" fmla="*/ 2912 h 3161"/>
              <a:gd name="T38" fmla="*/ 1770 w 5772"/>
              <a:gd name="T39" fmla="*/ 2746 h 3161"/>
              <a:gd name="T40" fmla="*/ 1835 w 5772"/>
              <a:gd name="T41" fmla="*/ 2057 h 3161"/>
              <a:gd name="T42" fmla="*/ 1291 w 5772"/>
              <a:gd name="T43" fmla="*/ 1776 h 3161"/>
              <a:gd name="T44" fmla="*/ 1346 w 5772"/>
              <a:gd name="T45" fmla="*/ 1622 h 3161"/>
              <a:gd name="T46" fmla="*/ 1482 w 5772"/>
              <a:gd name="T47" fmla="*/ 1444 h 3161"/>
              <a:gd name="T48" fmla="*/ 1709 w 5772"/>
              <a:gd name="T49" fmla="*/ 1270 h 3161"/>
              <a:gd name="T50" fmla="*/ 1781 w 5772"/>
              <a:gd name="T51" fmla="*/ 1120 h 3161"/>
              <a:gd name="T52" fmla="*/ 1566 w 5772"/>
              <a:gd name="T53" fmla="*/ 902 h 3161"/>
              <a:gd name="T54" fmla="*/ 1339 w 5772"/>
              <a:gd name="T55" fmla="*/ 1038 h 3161"/>
              <a:gd name="T56" fmla="*/ 1350 w 5772"/>
              <a:gd name="T57" fmla="*/ 736 h 3161"/>
              <a:gd name="T58" fmla="*/ 1174 w 5772"/>
              <a:gd name="T59" fmla="*/ 544 h 3161"/>
              <a:gd name="T60" fmla="*/ 779 w 5772"/>
              <a:gd name="T61" fmla="*/ 441 h 3161"/>
              <a:gd name="T62" fmla="*/ 1017 w 5772"/>
              <a:gd name="T63" fmla="*/ 373 h 3161"/>
              <a:gd name="T64" fmla="*/ 987 w 5772"/>
              <a:gd name="T65" fmla="*/ 399 h 3161"/>
              <a:gd name="T66" fmla="*/ 1113 w 5772"/>
              <a:gd name="T67" fmla="*/ 369 h 3161"/>
              <a:gd name="T68" fmla="*/ 1387 w 5772"/>
              <a:gd name="T69" fmla="*/ 389 h 3161"/>
              <a:gd name="T70" fmla="*/ 1186 w 5772"/>
              <a:gd name="T71" fmla="*/ 321 h 3161"/>
              <a:gd name="T72" fmla="*/ 3560 w 5772"/>
              <a:gd name="T73" fmla="*/ 1458 h 3161"/>
              <a:gd name="T74" fmla="*/ 4016 w 5772"/>
              <a:gd name="T75" fmla="*/ 509 h 3161"/>
              <a:gd name="T76" fmla="*/ 3874 w 5772"/>
              <a:gd name="T77" fmla="*/ 666 h 3161"/>
              <a:gd name="T78" fmla="*/ 3447 w 5772"/>
              <a:gd name="T79" fmla="*/ 684 h 3161"/>
              <a:gd name="T80" fmla="*/ 3353 w 5772"/>
              <a:gd name="T81" fmla="*/ 673 h 3161"/>
              <a:gd name="T82" fmla="*/ 3030 w 5772"/>
              <a:gd name="T83" fmla="*/ 745 h 3161"/>
              <a:gd name="T84" fmla="*/ 3527 w 5772"/>
              <a:gd name="T85" fmla="*/ 1879 h 3161"/>
              <a:gd name="T86" fmla="*/ 3482 w 5772"/>
              <a:gd name="T87" fmla="*/ 1619 h 3161"/>
              <a:gd name="T88" fmla="*/ 3948 w 5772"/>
              <a:gd name="T89" fmla="*/ 1999 h 3161"/>
              <a:gd name="T90" fmla="*/ 4300 w 5772"/>
              <a:gd name="T91" fmla="*/ 1982 h 3161"/>
              <a:gd name="T92" fmla="*/ 4637 w 5772"/>
              <a:gd name="T93" fmla="*/ 1589 h 3161"/>
              <a:gd name="T94" fmla="*/ 4794 w 5772"/>
              <a:gd name="T95" fmla="*/ 1360 h 3161"/>
              <a:gd name="T96" fmla="*/ 5261 w 5772"/>
              <a:gd name="T97" fmla="*/ 902 h 3161"/>
              <a:gd name="T98" fmla="*/ 5577 w 5772"/>
              <a:gd name="T99" fmla="*/ 903 h 3161"/>
              <a:gd name="T100" fmla="*/ 5261 w 5772"/>
              <a:gd name="T101" fmla="*/ 684 h 3161"/>
              <a:gd name="T102" fmla="*/ 4677 w 5772"/>
              <a:gd name="T103" fmla="*/ 513 h 3161"/>
              <a:gd name="T104" fmla="*/ 3565 w 5772"/>
              <a:gd name="T105" fmla="*/ 445 h 3161"/>
              <a:gd name="T106" fmla="*/ 1156 w 5772"/>
              <a:gd name="T107" fmla="*/ 303 h 3161"/>
              <a:gd name="T108" fmla="*/ 4361 w 5772"/>
              <a:gd name="T109" fmla="*/ 223 h 3161"/>
              <a:gd name="T110" fmla="*/ 1271 w 5772"/>
              <a:gd name="T111" fmla="*/ 202 h 3161"/>
              <a:gd name="T112" fmla="*/ 4298 w 5772"/>
              <a:gd name="T113" fmla="*/ 193 h 3161"/>
              <a:gd name="T114" fmla="*/ 3578 w 5772"/>
              <a:gd name="T115" fmla="*/ 115 h 3161"/>
              <a:gd name="T116" fmla="*/ 1458 w 5772"/>
              <a:gd name="T117" fmla="*/ 71 h 3161"/>
              <a:gd name="T118" fmla="*/ 1289 w 5772"/>
              <a:gd name="T119" fmla="*/ 303 h 3161"/>
              <a:gd name="T120" fmla="*/ 1701 w 5772"/>
              <a:gd name="T121" fmla="*/ 71 h 3161"/>
              <a:gd name="T122" fmla="*/ 1716 w 5772"/>
              <a:gd name="T123" fmla="*/ 354 h 3161"/>
              <a:gd name="T124" fmla="*/ 2323 w 5772"/>
              <a:gd name="T125" fmla="*/ 523 h 3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772" h="3161">
                <a:moveTo>
                  <a:pt x="4980" y="1301"/>
                </a:moveTo>
                <a:lnTo>
                  <a:pt x="4980" y="1301"/>
                </a:lnTo>
                <a:lnTo>
                  <a:pt x="4979" y="1303"/>
                </a:lnTo>
                <a:lnTo>
                  <a:pt x="4977" y="1306"/>
                </a:lnTo>
                <a:lnTo>
                  <a:pt x="4977" y="1306"/>
                </a:lnTo>
                <a:lnTo>
                  <a:pt x="4979" y="1315"/>
                </a:lnTo>
                <a:lnTo>
                  <a:pt x="4977" y="1320"/>
                </a:lnTo>
                <a:lnTo>
                  <a:pt x="4975" y="1326"/>
                </a:lnTo>
                <a:lnTo>
                  <a:pt x="4975" y="1326"/>
                </a:lnTo>
                <a:lnTo>
                  <a:pt x="4972" y="1329"/>
                </a:lnTo>
                <a:lnTo>
                  <a:pt x="4972" y="1334"/>
                </a:lnTo>
                <a:lnTo>
                  <a:pt x="4972" y="1345"/>
                </a:lnTo>
                <a:lnTo>
                  <a:pt x="4972" y="1345"/>
                </a:lnTo>
                <a:lnTo>
                  <a:pt x="4968" y="1348"/>
                </a:lnTo>
                <a:lnTo>
                  <a:pt x="4966" y="1348"/>
                </a:lnTo>
                <a:lnTo>
                  <a:pt x="4966" y="1348"/>
                </a:lnTo>
                <a:lnTo>
                  <a:pt x="4959" y="1348"/>
                </a:lnTo>
                <a:lnTo>
                  <a:pt x="4959" y="1348"/>
                </a:lnTo>
                <a:lnTo>
                  <a:pt x="4956" y="1347"/>
                </a:lnTo>
                <a:lnTo>
                  <a:pt x="4956" y="1347"/>
                </a:lnTo>
                <a:lnTo>
                  <a:pt x="4956" y="1347"/>
                </a:lnTo>
                <a:lnTo>
                  <a:pt x="4956" y="1347"/>
                </a:lnTo>
                <a:lnTo>
                  <a:pt x="4954" y="1352"/>
                </a:lnTo>
                <a:lnTo>
                  <a:pt x="4951" y="1359"/>
                </a:lnTo>
                <a:lnTo>
                  <a:pt x="4951" y="1359"/>
                </a:lnTo>
                <a:lnTo>
                  <a:pt x="4944" y="1362"/>
                </a:lnTo>
                <a:lnTo>
                  <a:pt x="4940" y="1366"/>
                </a:lnTo>
                <a:lnTo>
                  <a:pt x="4940" y="1367"/>
                </a:lnTo>
                <a:lnTo>
                  <a:pt x="4940" y="1371"/>
                </a:lnTo>
                <a:lnTo>
                  <a:pt x="4940" y="1371"/>
                </a:lnTo>
                <a:lnTo>
                  <a:pt x="4945" y="1387"/>
                </a:lnTo>
                <a:lnTo>
                  <a:pt x="4949" y="1392"/>
                </a:lnTo>
                <a:lnTo>
                  <a:pt x="4949" y="1392"/>
                </a:lnTo>
                <a:lnTo>
                  <a:pt x="4958" y="1387"/>
                </a:lnTo>
                <a:lnTo>
                  <a:pt x="4958" y="1387"/>
                </a:lnTo>
                <a:lnTo>
                  <a:pt x="4965" y="1385"/>
                </a:lnTo>
                <a:lnTo>
                  <a:pt x="4965" y="1385"/>
                </a:lnTo>
                <a:lnTo>
                  <a:pt x="4963" y="1381"/>
                </a:lnTo>
                <a:lnTo>
                  <a:pt x="4956" y="1378"/>
                </a:lnTo>
                <a:lnTo>
                  <a:pt x="4956" y="1378"/>
                </a:lnTo>
                <a:lnTo>
                  <a:pt x="4952" y="1374"/>
                </a:lnTo>
                <a:lnTo>
                  <a:pt x="4951" y="1371"/>
                </a:lnTo>
                <a:lnTo>
                  <a:pt x="4951" y="1369"/>
                </a:lnTo>
                <a:lnTo>
                  <a:pt x="4951" y="1366"/>
                </a:lnTo>
                <a:lnTo>
                  <a:pt x="4951" y="1366"/>
                </a:lnTo>
                <a:lnTo>
                  <a:pt x="4954" y="1366"/>
                </a:lnTo>
                <a:lnTo>
                  <a:pt x="4954" y="1366"/>
                </a:lnTo>
                <a:lnTo>
                  <a:pt x="4959" y="1366"/>
                </a:lnTo>
                <a:lnTo>
                  <a:pt x="4959" y="1366"/>
                </a:lnTo>
                <a:lnTo>
                  <a:pt x="4965" y="1366"/>
                </a:lnTo>
                <a:lnTo>
                  <a:pt x="4965" y="1366"/>
                </a:lnTo>
                <a:lnTo>
                  <a:pt x="4966" y="1366"/>
                </a:lnTo>
                <a:lnTo>
                  <a:pt x="4966" y="1366"/>
                </a:lnTo>
                <a:lnTo>
                  <a:pt x="4975" y="1366"/>
                </a:lnTo>
                <a:lnTo>
                  <a:pt x="4975" y="1366"/>
                </a:lnTo>
                <a:lnTo>
                  <a:pt x="4979" y="1366"/>
                </a:lnTo>
                <a:lnTo>
                  <a:pt x="4984" y="1367"/>
                </a:lnTo>
                <a:lnTo>
                  <a:pt x="4984" y="1367"/>
                </a:lnTo>
                <a:lnTo>
                  <a:pt x="4989" y="1371"/>
                </a:lnTo>
                <a:lnTo>
                  <a:pt x="4994" y="1374"/>
                </a:lnTo>
                <a:lnTo>
                  <a:pt x="4999" y="1376"/>
                </a:lnTo>
                <a:lnTo>
                  <a:pt x="4999" y="1376"/>
                </a:lnTo>
                <a:lnTo>
                  <a:pt x="5001" y="1371"/>
                </a:lnTo>
                <a:lnTo>
                  <a:pt x="5005" y="1362"/>
                </a:lnTo>
                <a:lnTo>
                  <a:pt x="5005" y="1362"/>
                </a:lnTo>
                <a:lnTo>
                  <a:pt x="5008" y="1359"/>
                </a:lnTo>
                <a:lnTo>
                  <a:pt x="5013" y="1357"/>
                </a:lnTo>
                <a:lnTo>
                  <a:pt x="5026" y="1355"/>
                </a:lnTo>
                <a:lnTo>
                  <a:pt x="5026" y="1355"/>
                </a:lnTo>
                <a:lnTo>
                  <a:pt x="5036" y="1352"/>
                </a:lnTo>
                <a:lnTo>
                  <a:pt x="5040" y="1350"/>
                </a:lnTo>
                <a:lnTo>
                  <a:pt x="5038" y="1348"/>
                </a:lnTo>
                <a:lnTo>
                  <a:pt x="5038" y="1348"/>
                </a:lnTo>
                <a:lnTo>
                  <a:pt x="5036" y="1345"/>
                </a:lnTo>
                <a:lnTo>
                  <a:pt x="5036" y="1340"/>
                </a:lnTo>
                <a:lnTo>
                  <a:pt x="5034" y="1329"/>
                </a:lnTo>
                <a:lnTo>
                  <a:pt x="5034" y="1329"/>
                </a:lnTo>
                <a:lnTo>
                  <a:pt x="5033" y="1327"/>
                </a:lnTo>
                <a:lnTo>
                  <a:pt x="5031" y="1327"/>
                </a:lnTo>
                <a:lnTo>
                  <a:pt x="5031" y="1327"/>
                </a:lnTo>
                <a:lnTo>
                  <a:pt x="5026" y="1329"/>
                </a:lnTo>
                <a:lnTo>
                  <a:pt x="5022" y="1331"/>
                </a:lnTo>
                <a:lnTo>
                  <a:pt x="5022" y="1331"/>
                </a:lnTo>
                <a:lnTo>
                  <a:pt x="5017" y="1333"/>
                </a:lnTo>
                <a:lnTo>
                  <a:pt x="5017" y="1333"/>
                </a:lnTo>
                <a:lnTo>
                  <a:pt x="5012" y="1331"/>
                </a:lnTo>
                <a:lnTo>
                  <a:pt x="5005" y="1327"/>
                </a:lnTo>
                <a:lnTo>
                  <a:pt x="5005" y="1327"/>
                </a:lnTo>
                <a:lnTo>
                  <a:pt x="4999" y="1324"/>
                </a:lnTo>
                <a:lnTo>
                  <a:pt x="4993" y="1317"/>
                </a:lnTo>
                <a:lnTo>
                  <a:pt x="4984" y="1303"/>
                </a:lnTo>
                <a:lnTo>
                  <a:pt x="4984" y="1303"/>
                </a:lnTo>
                <a:lnTo>
                  <a:pt x="4980" y="1301"/>
                </a:lnTo>
                <a:close/>
                <a:moveTo>
                  <a:pt x="1659" y="1237"/>
                </a:moveTo>
                <a:lnTo>
                  <a:pt x="1659" y="1237"/>
                </a:lnTo>
                <a:lnTo>
                  <a:pt x="1657" y="1238"/>
                </a:lnTo>
                <a:lnTo>
                  <a:pt x="1657" y="1245"/>
                </a:lnTo>
                <a:lnTo>
                  <a:pt x="1657" y="1252"/>
                </a:lnTo>
                <a:lnTo>
                  <a:pt x="1659" y="1256"/>
                </a:lnTo>
                <a:lnTo>
                  <a:pt x="1662" y="1258"/>
                </a:lnTo>
                <a:lnTo>
                  <a:pt x="1662" y="1258"/>
                </a:lnTo>
                <a:lnTo>
                  <a:pt x="1669" y="1261"/>
                </a:lnTo>
                <a:lnTo>
                  <a:pt x="1674" y="1263"/>
                </a:lnTo>
                <a:lnTo>
                  <a:pt x="1674" y="1263"/>
                </a:lnTo>
                <a:lnTo>
                  <a:pt x="1680" y="1261"/>
                </a:lnTo>
                <a:lnTo>
                  <a:pt x="1685" y="1258"/>
                </a:lnTo>
                <a:lnTo>
                  <a:pt x="1685" y="1258"/>
                </a:lnTo>
                <a:lnTo>
                  <a:pt x="1687" y="1256"/>
                </a:lnTo>
                <a:lnTo>
                  <a:pt x="1687" y="1254"/>
                </a:lnTo>
                <a:lnTo>
                  <a:pt x="1687" y="1254"/>
                </a:lnTo>
                <a:lnTo>
                  <a:pt x="1685" y="1254"/>
                </a:lnTo>
                <a:lnTo>
                  <a:pt x="1685" y="1254"/>
                </a:lnTo>
                <a:lnTo>
                  <a:pt x="1681" y="1254"/>
                </a:lnTo>
                <a:lnTo>
                  <a:pt x="1681" y="1254"/>
                </a:lnTo>
                <a:lnTo>
                  <a:pt x="1676" y="1254"/>
                </a:lnTo>
                <a:lnTo>
                  <a:pt x="1676" y="1254"/>
                </a:lnTo>
                <a:lnTo>
                  <a:pt x="1669" y="1252"/>
                </a:lnTo>
                <a:lnTo>
                  <a:pt x="1664" y="1251"/>
                </a:lnTo>
                <a:lnTo>
                  <a:pt x="1660" y="1245"/>
                </a:lnTo>
                <a:lnTo>
                  <a:pt x="1659" y="1240"/>
                </a:lnTo>
                <a:lnTo>
                  <a:pt x="1659" y="1240"/>
                </a:lnTo>
                <a:lnTo>
                  <a:pt x="1659" y="1237"/>
                </a:lnTo>
                <a:close/>
                <a:moveTo>
                  <a:pt x="1655" y="1169"/>
                </a:moveTo>
                <a:lnTo>
                  <a:pt x="1655" y="1169"/>
                </a:lnTo>
                <a:lnTo>
                  <a:pt x="1653" y="1169"/>
                </a:lnTo>
                <a:lnTo>
                  <a:pt x="1653" y="1170"/>
                </a:lnTo>
                <a:lnTo>
                  <a:pt x="1655" y="1174"/>
                </a:lnTo>
                <a:lnTo>
                  <a:pt x="1662" y="1179"/>
                </a:lnTo>
                <a:lnTo>
                  <a:pt x="1673" y="1186"/>
                </a:lnTo>
                <a:lnTo>
                  <a:pt x="1673" y="1186"/>
                </a:lnTo>
                <a:lnTo>
                  <a:pt x="1678" y="1188"/>
                </a:lnTo>
                <a:lnTo>
                  <a:pt x="1685" y="1190"/>
                </a:lnTo>
                <a:lnTo>
                  <a:pt x="1685" y="1190"/>
                </a:lnTo>
                <a:lnTo>
                  <a:pt x="1690" y="1188"/>
                </a:lnTo>
                <a:lnTo>
                  <a:pt x="1694" y="1186"/>
                </a:lnTo>
                <a:lnTo>
                  <a:pt x="1695" y="1184"/>
                </a:lnTo>
                <a:lnTo>
                  <a:pt x="1692" y="1181"/>
                </a:lnTo>
                <a:lnTo>
                  <a:pt x="1692" y="1181"/>
                </a:lnTo>
                <a:lnTo>
                  <a:pt x="1673" y="1172"/>
                </a:lnTo>
                <a:lnTo>
                  <a:pt x="1664" y="1170"/>
                </a:lnTo>
                <a:lnTo>
                  <a:pt x="1655" y="1169"/>
                </a:lnTo>
                <a:close/>
                <a:moveTo>
                  <a:pt x="614" y="1163"/>
                </a:moveTo>
                <a:lnTo>
                  <a:pt x="614" y="1163"/>
                </a:lnTo>
                <a:lnTo>
                  <a:pt x="614" y="1163"/>
                </a:lnTo>
                <a:lnTo>
                  <a:pt x="615" y="1165"/>
                </a:lnTo>
                <a:lnTo>
                  <a:pt x="615" y="1165"/>
                </a:lnTo>
                <a:lnTo>
                  <a:pt x="622" y="1176"/>
                </a:lnTo>
                <a:lnTo>
                  <a:pt x="631" y="1183"/>
                </a:lnTo>
                <a:lnTo>
                  <a:pt x="640" y="1190"/>
                </a:lnTo>
                <a:lnTo>
                  <a:pt x="640" y="1190"/>
                </a:lnTo>
                <a:lnTo>
                  <a:pt x="656" y="1198"/>
                </a:lnTo>
                <a:lnTo>
                  <a:pt x="673" y="1205"/>
                </a:lnTo>
                <a:lnTo>
                  <a:pt x="673" y="1205"/>
                </a:lnTo>
                <a:lnTo>
                  <a:pt x="682" y="1205"/>
                </a:lnTo>
                <a:lnTo>
                  <a:pt x="682" y="1205"/>
                </a:lnTo>
                <a:lnTo>
                  <a:pt x="687" y="1205"/>
                </a:lnTo>
                <a:lnTo>
                  <a:pt x="689" y="1203"/>
                </a:lnTo>
                <a:lnTo>
                  <a:pt x="689" y="1198"/>
                </a:lnTo>
                <a:lnTo>
                  <a:pt x="685" y="1195"/>
                </a:lnTo>
                <a:lnTo>
                  <a:pt x="685" y="1195"/>
                </a:lnTo>
                <a:lnTo>
                  <a:pt x="680" y="1190"/>
                </a:lnTo>
                <a:lnTo>
                  <a:pt x="678" y="1186"/>
                </a:lnTo>
                <a:lnTo>
                  <a:pt x="675" y="1184"/>
                </a:lnTo>
                <a:lnTo>
                  <a:pt x="666" y="1183"/>
                </a:lnTo>
                <a:lnTo>
                  <a:pt x="666" y="1183"/>
                </a:lnTo>
                <a:lnTo>
                  <a:pt x="647" y="1179"/>
                </a:lnTo>
                <a:lnTo>
                  <a:pt x="642" y="1177"/>
                </a:lnTo>
                <a:lnTo>
                  <a:pt x="636" y="1174"/>
                </a:lnTo>
                <a:lnTo>
                  <a:pt x="636" y="1174"/>
                </a:lnTo>
                <a:lnTo>
                  <a:pt x="624" y="1167"/>
                </a:lnTo>
                <a:lnTo>
                  <a:pt x="614" y="1163"/>
                </a:lnTo>
                <a:close/>
                <a:moveTo>
                  <a:pt x="1795" y="1120"/>
                </a:moveTo>
                <a:lnTo>
                  <a:pt x="1795" y="1120"/>
                </a:lnTo>
                <a:lnTo>
                  <a:pt x="1791" y="1123"/>
                </a:lnTo>
                <a:lnTo>
                  <a:pt x="1791" y="1123"/>
                </a:lnTo>
                <a:lnTo>
                  <a:pt x="1783" y="1128"/>
                </a:lnTo>
                <a:lnTo>
                  <a:pt x="1776" y="1137"/>
                </a:lnTo>
                <a:lnTo>
                  <a:pt x="1767" y="1149"/>
                </a:lnTo>
                <a:lnTo>
                  <a:pt x="1756" y="1165"/>
                </a:lnTo>
                <a:lnTo>
                  <a:pt x="1756" y="1165"/>
                </a:lnTo>
                <a:lnTo>
                  <a:pt x="1744" y="1188"/>
                </a:lnTo>
                <a:lnTo>
                  <a:pt x="1732" y="1200"/>
                </a:lnTo>
                <a:lnTo>
                  <a:pt x="1732" y="1200"/>
                </a:lnTo>
                <a:lnTo>
                  <a:pt x="1725" y="1209"/>
                </a:lnTo>
                <a:lnTo>
                  <a:pt x="1725" y="1210"/>
                </a:lnTo>
                <a:lnTo>
                  <a:pt x="1728" y="1212"/>
                </a:lnTo>
                <a:lnTo>
                  <a:pt x="1741" y="1214"/>
                </a:lnTo>
                <a:lnTo>
                  <a:pt x="1765" y="1219"/>
                </a:lnTo>
                <a:lnTo>
                  <a:pt x="1765" y="1219"/>
                </a:lnTo>
                <a:lnTo>
                  <a:pt x="1786" y="1224"/>
                </a:lnTo>
                <a:lnTo>
                  <a:pt x="1798" y="1228"/>
                </a:lnTo>
                <a:lnTo>
                  <a:pt x="1803" y="1230"/>
                </a:lnTo>
                <a:lnTo>
                  <a:pt x="1809" y="1231"/>
                </a:lnTo>
                <a:lnTo>
                  <a:pt x="1809" y="1231"/>
                </a:lnTo>
                <a:lnTo>
                  <a:pt x="1812" y="1230"/>
                </a:lnTo>
                <a:lnTo>
                  <a:pt x="1812" y="1230"/>
                </a:lnTo>
                <a:lnTo>
                  <a:pt x="1816" y="1230"/>
                </a:lnTo>
                <a:lnTo>
                  <a:pt x="1816" y="1230"/>
                </a:lnTo>
                <a:lnTo>
                  <a:pt x="1819" y="1231"/>
                </a:lnTo>
                <a:lnTo>
                  <a:pt x="1823" y="1235"/>
                </a:lnTo>
                <a:lnTo>
                  <a:pt x="1823" y="1238"/>
                </a:lnTo>
                <a:lnTo>
                  <a:pt x="1823" y="1244"/>
                </a:lnTo>
                <a:lnTo>
                  <a:pt x="1823" y="1244"/>
                </a:lnTo>
                <a:lnTo>
                  <a:pt x="1824" y="1247"/>
                </a:lnTo>
                <a:lnTo>
                  <a:pt x="1826" y="1247"/>
                </a:lnTo>
                <a:lnTo>
                  <a:pt x="1826" y="1247"/>
                </a:lnTo>
                <a:lnTo>
                  <a:pt x="1828" y="1247"/>
                </a:lnTo>
                <a:lnTo>
                  <a:pt x="1831" y="1244"/>
                </a:lnTo>
                <a:lnTo>
                  <a:pt x="1835" y="1240"/>
                </a:lnTo>
                <a:lnTo>
                  <a:pt x="1837" y="1235"/>
                </a:lnTo>
                <a:lnTo>
                  <a:pt x="1837" y="1235"/>
                </a:lnTo>
                <a:lnTo>
                  <a:pt x="1837" y="1230"/>
                </a:lnTo>
                <a:lnTo>
                  <a:pt x="1837" y="1223"/>
                </a:lnTo>
                <a:lnTo>
                  <a:pt x="1835" y="1209"/>
                </a:lnTo>
                <a:lnTo>
                  <a:pt x="1830" y="1196"/>
                </a:lnTo>
                <a:lnTo>
                  <a:pt x="1824" y="1184"/>
                </a:lnTo>
                <a:lnTo>
                  <a:pt x="1824" y="1184"/>
                </a:lnTo>
                <a:lnTo>
                  <a:pt x="1817" y="1176"/>
                </a:lnTo>
                <a:lnTo>
                  <a:pt x="1814" y="1172"/>
                </a:lnTo>
                <a:lnTo>
                  <a:pt x="1810" y="1172"/>
                </a:lnTo>
                <a:lnTo>
                  <a:pt x="1810" y="1172"/>
                </a:lnTo>
                <a:lnTo>
                  <a:pt x="1800" y="1174"/>
                </a:lnTo>
                <a:lnTo>
                  <a:pt x="1800" y="1174"/>
                </a:lnTo>
                <a:lnTo>
                  <a:pt x="1795" y="1176"/>
                </a:lnTo>
                <a:lnTo>
                  <a:pt x="1795" y="1176"/>
                </a:lnTo>
                <a:lnTo>
                  <a:pt x="1791" y="1174"/>
                </a:lnTo>
                <a:lnTo>
                  <a:pt x="1790" y="1170"/>
                </a:lnTo>
                <a:lnTo>
                  <a:pt x="1788" y="1160"/>
                </a:lnTo>
                <a:lnTo>
                  <a:pt x="1788" y="1160"/>
                </a:lnTo>
                <a:lnTo>
                  <a:pt x="1783" y="1156"/>
                </a:lnTo>
                <a:lnTo>
                  <a:pt x="1781" y="1153"/>
                </a:lnTo>
                <a:lnTo>
                  <a:pt x="1781" y="1151"/>
                </a:lnTo>
                <a:lnTo>
                  <a:pt x="1786" y="1142"/>
                </a:lnTo>
                <a:lnTo>
                  <a:pt x="1786" y="1142"/>
                </a:lnTo>
                <a:lnTo>
                  <a:pt x="1791" y="1134"/>
                </a:lnTo>
                <a:lnTo>
                  <a:pt x="1795" y="1127"/>
                </a:lnTo>
                <a:lnTo>
                  <a:pt x="1797" y="1121"/>
                </a:lnTo>
                <a:lnTo>
                  <a:pt x="1797" y="1120"/>
                </a:lnTo>
                <a:lnTo>
                  <a:pt x="1795" y="1120"/>
                </a:lnTo>
                <a:close/>
                <a:moveTo>
                  <a:pt x="554" y="1092"/>
                </a:moveTo>
                <a:lnTo>
                  <a:pt x="554" y="1092"/>
                </a:lnTo>
                <a:lnTo>
                  <a:pt x="549" y="1092"/>
                </a:lnTo>
                <a:lnTo>
                  <a:pt x="547" y="1094"/>
                </a:lnTo>
                <a:lnTo>
                  <a:pt x="546" y="1095"/>
                </a:lnTo>
                <a:lnTo>
                  <a:pt x="546" y="1095"/>
                </a:lnTo>
                <a:lnTo>
                  <a:pt x="549" y="1106"/>
                </a:lnTo>
                <a:lnTo>
                  <a:pt x="554" y="1118"/>
                </a:lnTo>
                <a:lnTo>
                  <a:pt x="563" y="1128"/>
                </a:lnTo>
                <a:lnTo>
                  <a:pt x="570" y="1137"/>
                </a:lnTo>
                <a:lnTo>
                  <a:pt x="570" y="1137"/>
                </a:lnTo>
                <a:lnTo>
                  <a:pt x="577" y="1141"/>
                </a:lnTo>
                <a:lnTo>
                  <a:pt x="577" y="1141"/>
                </a:lnTo>
                <a:lnTo>
                  <a:pt x="577" y="1139"/>
                </a:lnTo>
                <a:lnTo>
                  <a:pt x="577" y="1137"/>
                </a:lnTo>
                <a:lnTo>
                  <a:pt x="574" y="1125"/>
                </a:lnTo>
                <a:lnTo>
                  <a:pt x="574" y="1125"/>
                </a:lnTo>
                <a:lnTo>
                  <a:pt x="572" y="1116"/>
                </a:lnTo>
                <a:lnTo>
                  <a:pt x="572" y="1109"/>
                </a:lnTo>
                <a:lnTo>
                  <a:pt x="572" y="1106"/>
                </a:lnTo>
                <a:lnTo>
                  <a:pt x="570" y="1099"/>
                </a:lnTo>
                <a:lnTo>
                  <a:pt x="570" y="1099"/>
                </a:lnTo>
                <a:lnTo>
                  <a:pt x="568" y="1095"/>
                </a:lnTo>
                <a:lnTo>
                  <a:pt x="565" y="1094"/>
                </a:lnTo>
                <a:lnTo>
                  <a:pt x="560" y="1092"/>
                </a:lnTo>
                <a:lnTo>
                  <a:pt x="554" y="1092"/>
                </a:lnTo>
                <a:close/>
                <a:moveTo>
                  <a:pt x="4991" y="1074"/>
                </a:moveTo>
                <a:lnTo>
                  <a:pt x="4991" y="1074"/>
                </a:lnTo>
                <a:lnTo>
                  <a:pt x="4987" y="1078"/>
                </a:lnTo>
                <a:lnTo>
                  <a:pt x="4986" y="1080"/>
                </a:lnTo>
                <a:lnTo>
                  <a:pt x="4987" y="1083"/>
                </a:lnTo>
                <a:lnTo>
                  <a:pt x="4987" y="1083"/>
                </a:lnTo>
                <a:lnTo>
                  <a:pt x="4989" y="1097"/>
                </a:lnTo>
                <a:lnTo>
                  <a:pt x="4989" y="1104"/>
                </a:lnTo>
                <a:lnTo>
                  <a:pt x="4987" y="1106"/>
                </a:lnTo>
                <a:lnTo>
                  <a:pt x="4986" y="1106"/>
                </a:lnTo>
                <a:lnTo>
                  <a:pt x="4986" y="1106"/>
                </a:lnTo>
                <a:lnTo>
                  <a:pt x="4982" y="1109"/>
                </a:lnTo>
                <a:lnTo>
                  <a:pt x="4980" y="1113"/>
                </a:lnTo>
                <a:lnTo>
                  <a:pt x="4977" y="1127"/>
                </a:lnTo>
                <a:lnTo>
                  <a:pt x="4977" y="1127"/>
                </a:lnTo>
                <a:lnTo>
                  <a:pt x="4975" y="1142"/>
                </a:lnTo>
                <a:lnTo>
                  <a:pt x="4975" y="1149"/>
                </a:lnTo>
                <a:lnTo>
                  <a:pt x="4979" y="1156"/>
                </a:lnTo>
                <a:lnTo>
                  <a:pt x="4979" y="1156"/>
                </a:lnTo>
                <a:lnTo>
                  <a:pt x="4980" y="1160"/>
                </a:lnTo>
                <a:lnTo>
                  <a:pt x="4980" y="1163"/>
                </a:lnTo>
                <a:lnTo>
                  <a:pt x="4980" y="1170"/>
                </a:lnTo>
                <a:lnTo>
                  <a:pt x="4980" y="1170"/>
                </a:lnTo>
                <a:lnTo>
                  <a:pt x="4980" y="1186"/>
                </a:lnTo>
                <a:lnTo>
                  <a:pt x="4980" y="1195"/>
                </a:lnTo>
                <a:lnTo>
                  <a:pt x="4979" y="1203"/>
                </a:lnTo>
                <a:lnTo>
                  <a:pt x="4979" y="1203"/>
                </a:lnTo>
                <a:lnTo>
                  <a:pt x="4975" y="1214"/>
                </a:lnTo>
                <a:lnTo>
                  <a:pt x="4975" y="1219"/>
                </a:lnTo>
                <a:lnTo>
                  <a:pt x="4975" y="1224"/>
                </a:lnTo>
                <a:lnTo>
                  <a:pt x="4975" y="1224"/>
                </a:lnTo>
                <a:lnTo>
                  <a:pt x="4975" y="1237"/>
                </a:lnTo>
                <a:lnTo>
                  <a:pt x="4975" y="1252"/>
                </a:lnTo>
                <a:lnTo>
                  <a:pt x="4975" y="1252"/>
                </a:lnTo>
                <a:lnTo>
                  <a:pt x="4975" y="1284"/>
                </a:lnTo>
                <a:lnTo>
                  <a:pt x="4975" y="1284"/>
                </a:lnTo>
                <a:lnTo>
                  <a:pt x="4975" y="1285"/>
                </a:lnTo>
                <a:lnTo>
                  <a:pt x="4975" y="1285"/>
                </a:lnTo>
                <a:lnTo>
                  <a:pt x="4979" y="1282"/>
                </a:lnTo>
                <a:lnTo>
                  <a:pt x="4980" y="1278"/>
                </a:lnTo>
                <a:lnTo>
                  <a:pt x="4980" y="1278"/>
                </a:lnTo>
                <a:lnTo>
                  <a:pt x="4982" y="1277"/>
                </a:lnTo>
                <a:lnTo>
                  <a:pt x="4987" y="1277"/>
                </a:lnTo>
                <a:lnTo>
                  <a:pt x="4987" y="1277"/>
                </a:lnTo>
                <a:lnTo>
                  <a:pt x="4991" y="1277"/>
                </a:lnTo>
                <a:lnTo>
                  <a:pt x="4996" y="1280"/>
                </a:lnTo>
                <a:lnTo>
                  <a:pt x="4996" y="1280"/>
                </a:lnTo>
                <a:lnTo>
                  <a:pt x="4999" y="1285"/>
                </a:lnTo>
                <a:lnTo>
                  <a:pt x="4999" y="1285"/>
                </a:lnTo>
                <a:lnTo>
                  <a:pt x="5001" y="1285"/>
                </a:lnTo>
                <a:lnTo>
                  <a:pt x="5001" y="1285"/>
                </a:lnTo>
                <a:lnTo>
                  <a:pt x="5003" y="1285"/>
                </a:lnTo>
                <a:lnTo>
                  <a:pt x="5003" y="1282"/>
                </a:lnTo>
                <a:lnTo>
                  <a:pt x="5001" y="1277"/>
                </a:lnTo>
                <a:lnTo>
                  <a:pt x="4998" y="1266"/>
                </a:lnTo>
                <a:lnTo>
                  <a:pt x="4998" y="1266"/>
                </a:lnTo>
                <a:lnTo>
                  <a:pt x="4987" y="1247"/>
                </a:lnTo>
                <a:lnTo>
                  <a:pt x="4987" y="1240"/>
                </a:lnTo>
                <a:lnTo>
                  <a:pt x="4989" y="1230"/>
                </a:lnTo>
                <a:lnTo>
                  <a:pt x="4989" y="1230"/>
                </a:lnTo>
                <a:lnTo>
                  <a:pt x="4991" y="1217"/>
                </a:lnTo>
                <a:lnTo>
                  <a:pt x="4993" y="1210"/>
                </a:lnTo>
                <a:lnTo>
                  <a:pt x="4996" y="1209"/>
                </a:lnTo>
                <a:lnTo>
                  <a:pt x="5003" y="1207"/>
                </a:lnTo>
                <a:lnTo>
                  <a:pt x="5003" y="1207"/>
                </a:lnTo>
                <a:lnTo>
                  <a:pt x="5005" y="1207"/>
                </a:lnTo>
                <a:lnTo>
                  <a:pt x="5005" y="1207"/>
                </a:lnTo>
                <a:lnTo>
                  <a:pt x="5008" y="1207"/>
                </a:lnTo>
                <a:lnTo>
                  <a:pt x="5012" y="1209"/>
                </a:lnTo>
                <a:lnTo>
                  <a:pt x="5015" y="1212"/>
                </a:lnTo>
                <a:lnTo>
                  <a:pt x="5020" y="1221"/>
                </a:lnTo>
                <a:lnTo>
                  <a:pt x="5020" y="1221"/>
                </a:lnTo>
                <a:lnTo>
                  <a:pt x="5020" y="1221"/>
                </a:lnTo>
                <a:lnTo>
                  <a:pt x="5020" y="1221"/>
                </a:lnTo>
                <a:lnTo>
                  <a:pt x="5015" y="1203"/>
                </a:lnTo>
                <a:lnTo>
                  <a:pt x="5015" y="1203"/>
                </a:lnTo>
                <a:lnTo>
                  <a:pt x="5010" y="1191"/>
                </a:lnTo>
                <a:lnTo>
                  <a:pt x="5008" y="1184"/>
                </a:lnTo>
                <a:lnTo>
                  <a:pt x="5008" y="1176"/>
                </a:lnTo>
                <a:lnTo>
                  <a:pt x="5008" y="1176"/>
                </a:lnTo>
                <a:lnTo>
                  <a:pt x="5006" y="1165"/>
                </a:lnTo>
                <a:lnTo>
                  <a:pt x="5003" y="1156"/>
                </a:lnTo>
                <a:lnTo>
                  <a:pt x="4999" y="1149"/>
                </a:lnTo>
                <a:lnTo>
                  <a:pt x="4996" y="1144"/>
                </a:lnTo>
                <a:lnTo>
                  <a:pt x="4996" y="1144"/>
                </a:lnTo>
                <a:lnTo>
                  <a:pt x="4994" y="1141"/>
                </a:lnTo>
                <a:lnTo>
                  <a:pt x="4993" y="1137"/>
                </a:lnTo>
                <a:lnTo>
                  <a:pt x="4996" y="1128"/>
                </a:lnTo>
                <a:lnTo>
                  <a:pt x="4996" y="1128"/>
                </a:lnTo>
                <a:lnTo>
                  <a:pt x="4998" y="1118"/>
                </a:lnTo>
                <a:lnTo>
                  <a:pt x="4998" y="1106"/>
                </a:lnTo>
                <a:lnTo>
                  <a:pt x="4998" y="1106"/>
                </a:lnTo>
                <a:lnTo>
                  <a:pt x="4993" y="1076"/>
                </a:lnTo>
                <a:lnTo>
                  <a:pt x="4993" y="1076"/>
                </a:lnTo>
                <a:lnTo>
                  <a:pt x="4991" y="1074"/>
                </a:lnTo>
                <a:close/>
                <a:moveTo>
                  <a:pt x="223" y="1019"/>
                </a:moveTo>
                <a:lnTo>
                  <a:pt x="223" y="1019"/>
                </a:lnTo>
                <a:lnTo>
                  <a:pt x="218" y="1020"/>
                </a:lnTo>
                <a:lnTo>
                  <a:pt x="211" y="1024"/>
                </a:lnTo>
                <a:lnTo>
                  <a:pt x="211" y="1024"/>
                </a:lnTo>
                <a:lnTo>
                  <a:pt x="207" y="1029"/>
                </a:lnTo>
                <a:lnTo>
                  <a:pt x="204" y="1032"/>
                </a:lnTo>
                <a:lnTo>
                  <a:pt x="204" y="1038"/>
                </a:lnTo>
                <a:lnTo>
                  <a:pt x="205" y="1041"/>
                </a:lnTo>
                <a:lnTo>
                  <a:pt x="205" y="1041"/>
                </a:lnTo>
                <a:lnTo>
                  <a:pt x="209" y="1046"/>
                </a:lnTo>
                <a:lnTo>
                  <a:pt x="209" y="1046"/>
                </a:lnTo>
                <a:lnTo>
                  <a:pt x="211" y="1043"/>
                </a:lnTo>
                <a:lnTo>
                  <a:pt x="218" y="1038"/>
                </a:lnTo>
                <a:lnTo>
                  <a:pt x="218" y="1038"/>
                </a:lnTo>
                <a:lnTo>
                  <a:pt x="225" y="1031"/>
                </a:lnTo>
                <a:lnTo>
                  <a:pt x="228" y="1029"/>
                </a:lnTo>
                <a:lnTo>
                  <a:pt x="235" y="1027"/>
                </a:lnTo>
                <a:lnTo>
                  <a:pt x="235" y="1027"/>
                </a:lnTo>
                <a:lnTo>
                  <a:pt x="242" y="1026"/>
                </a:lnTo>
                <a:lnTo>
                  <a:pt x="244" y="1024"/>
                </a:lnTo>
                <a:lnTo>
                  <a:pt x="246" y="1022"/>
                </a:lnTo>
                <a:lnTo>
                  <a:pt x="244" y="1020"/>
                </a:lnTo>
                <a:lnTo>
                  <a:pt x="244" y="1020"/>
                </a:lnTo>
                <a:lnTo>
                  <a:pt x="240" y="1022"/>
                </a:lnTo>
                <a:lnTo>
                  <a:pt x="240" y="1022"/>
                </a:lnTo>
                <a:lnTo>
                  <a:pt x="235" y="1020"/>
                </a:lnTo>
                <a:lnTo>
                  <a:pt x="235" y="1020"/>
                </a:lnTo>
                <a:lnTo>
                  <a:pt x="223" y="1019"/>
                </a:lnTo>
                <a:close/>
                <a:moveTo>
                  <a:pt x="239" y="1005"/>
                </a:moveTo>
                <a:lnTo>
                  <a:pt x="239" y="1005"/>
                </a:lnTo>
                <a:lnTo>
                  <a:pt x="235" y="1005"/>
                </a:lnTo>
                <a:lnTo>
                  <a:pt x="232" y="1006"/>
                </a:lnTo>
                <a:lnTo>
                  <a:pt x="232" y="1006"/>
                </a:lnTo>
                <a:lnTo>
                  <a:pt x="225" y="1012"/>
                </a:lnTo>
                <a:lnTo>
                  <a:pt x="225" y="1012"/>
                </a:lnTo>
                <a:lnTo>
                  <a:pt x="226" y="1013"/>
                </a:lnTo>
                <a:lnTo>
                  <a:pt x="226" y="1013"/>
                </a:lnTo>
                <a:lnTo>
                  <a:pt x="230" y="1013"/>
                </a:lnTo>
                <a:lnTo>
                  <a:pt x="230" y="1013"/>
                </a:lnTo>
                <a:lnTo>
                  <a:pt x="233" y="1012"/>
                </a:lnTo>
                <a:lnTo>
                  <a:pt x="237" y="1010"/>
                </a:lnTo>
                <a:lnTo>
                  <a:pt x="239" y="1008"/>
                </a:lnTo>
                <a:lnTo>
                  <a:pt x="240" y="1006"/>
                </a:lnTo>
                <a:lnTo>
                  <a:pt x="240" y="1006"/>
                </a:lnTo>
                <a:lnTo>
                  <a:pt x="242" y="1006"/>
                </a:lnTo>
                <a:lnTo>
                  <a:pt x="242" y="1006"/>
                </a:lnTo>
                <a:lnTo>
                  <a:pt x="244" y="1008"/>
                </a:lnTo>
                <a:lnTo>
                  <a:pt x="244" y="1008"/>
                </a:lnTo>
                <a:lnTo>
                  <a:pt x="247" y="1006"/>
                </a:lnTo>
                <a:lnTo>
                  <a:pt x="249" y="1006"/>
                </a:lnTo>
                <a:lnTo>
                  <a:pt x="249" y="1006"/>
                </a:lnTo>
                <a:lnTo>
                  <a:pt x="246" y="1005"/>
                </a:lnTo>
                <a:lnTo>
                  <a:pt x="239" y="1005"/>
                </a:lnTo>
                <a:close/>
                <a:moveTo>
                  <a:pt x="26" y="966"/>
                </a:moveTo>
                <a:lnTo>
                  <a:pt x="26" y="966"/>
                </a:lnTo>
                <a:lnTo>
                  <a:pt x="22" y="968"/>
                </a:lnTo>
                <a:lnTo>
                  <a:pt x="15" y="971"/>
                </a:lnTo>
                <a:lnTo>
                  <a:pt x="15" y="971"/>
                </a:lnTo>
                <a:lnTo>
                  <a:pt x="10" y="973"/>
                </a:lnTo>
                <a:lnTo>
                  <a:pt x="5" y="973"/>
                </a:lnTo>
                <a:lnTo>
                  <a:pt x="5" y="973"/>
                </a:lnTo>
                <a:lnTo>
                  <a:pt x="1" y="973"/>
                </a:lnTo>
                <a:lnTo>
                  <a:pt x="1" y="973"/>
                </a:lnTo>
                <a:lnTo>
                  <a:pt x="0" y="973"/>
                </a:lnTo>
                <a:lnTo>
                  <a:pt x="0" y="973"/>
                </a:lnTo>
                <a:lnTo>
                  <a:pt x="1" y="975"/>
                </a:lnTo>
                <a:lnTo>
                  <a:pt x="1" y="975"/>
                </a:lnTo>
                <a:lnTo>
                  <a:pt x="12" y="978"/>
                </a:lnTo>
                <a:lnTo>
                  <a:pt x="21" y="980"/>
                </a:lnTo>
                <a:lnTo>
                  <a:pt x="21" y="980"/>
                </a:lnTo>
                <a:lnTo>
                  <a:pt x="22" y="980"/>
                </a:lnTo>
                <a:lnTo>
                  <a:pt x="22" y="980"/>
                </a:lnTo>
                <a:lnTo>
                  <a:pt x="31" y="980"/>
                </a:lnTo>
                <a:lnTo>
                  <a:pt x="33" y="978"/>
                </a:lnTo>
                <a:lnTo>
                  <a:pt x="31" y="977"/>
                </a:lnTo>
                <a:lnTo>
                  <a:pt x="31" y="977"/>
                </a:lnTo>
                <a:lnTo>
                  <a:pt x="29" y="973"/>
                </a:lnTo>
                <a:lnTo>
                  <a:pt x="29" y="970"/>
                </a:lnTo>
                <a:lnTo>
                  <a:pt x="29" y="970"/>
                </a:lnTo>
                <a:lnTo>
                  <a:pt x="28" y="968"/>
                </a:lnTo>
                <a:lnTo>
                  <a:pt x="26" y="966"/>
                </a:lnTo>
                <a:close/>
                <a:moveTo>
                  <a:pt x="5718" y="884"/>
                </a:moveTo>
                <a:lnTo>
                  <a:pt x="5718" y="884"/>
                </a:lnTo>
                <a:lnTo>
                  <a:pt x="5716" y="884"/>
                </a:lnTo>
                <a:lnTo>
                  <a:pt x="5715" y="886"/>
                </a:lnTo>
                <a:lnTo>
                  <a:pt x="5715" y="886"/>
                </a:lnTo>
                <a:lnTo>
                  <a:pt x="5715" y="889"/>
                </a:lnTo>
                <a:lnTo>
                  <a:pt x="5715" y="893"/>
                </a:lnTo>
                <a:lnTo>
                  <a:pt x="5716" y="895"/>
                </a:lnTo>
                <a:lnTo>
                  <a:pt x="5722" y="896"/>
                </a:lnTo>
                <a:lnTo>
                  <a:pt x="5722" y="896"/>
                </a:lnTo>
                <a:lnTo>
                  <a:pt x="5729" y="898"/>
                </a:lnTo>
                <a:lnTo>
                  <a:pt x="5729" y="898"/>
                </a:lnTo>
                <a:lnTo>
                  <a:pt x="5732" y="898"/>
                </a:lnTo>
                <a:lnTo>
                  <a:pt x="5732" y="898"/>
                </a:lnTo>
                <a:lnTo>
                  <a:pt x="5736" y="898"/>
                </a:lnTo>
                <a:lnTo>
                  <a:pt x="5736" y="898"/>
                </a:lnTo>
                <a:lnTo>
                  <a:pt x="5739" y="898"/>
                </a:lnTo>
                <a:lnTo>
                  <a:pt x="5744" y="902"/>
                </a:lnTo>
                <a:lnTo>
                  <a:pt x="5744" y="902"/>
                </a:lnTo>
                <a:lnTo>
                  <a:pt x="5751" y="905"/>
                </a:lnTo>
                <a:lnTo>
                  <a:pt x="5757" y="907"/>
                </a:lnTo>
                <a:lnTo>
                  <a:pt x="5757" y="907"/>
                </a:lnTo>
                <a:lnTo>
                  <a:pt x="5762" y="907"/>
                </a:lnTo>
                <a:lnTo>
                  <a:pt x="5762" y="907"/>
                </a:lnTo>
                <a:lnTo>
                  <a:pt x="5769" y="903"/>
                </a:lnTo>
                <a:lnTo>
                  <a:pt x="5772" y="902"/>
                </a:lnTo>
                <a:lnTo>
                  <a:pt x="5772" y="902"/>
                </a:lnTo>
                <a:lnTo>
                  <a:pt x="5758" y="895"/>
                </a:lnTo>
                <a:lnTo>
                  <a:pt x="5746" y="891"/>
                </a:lnTo>
                <a:lnTo>
                  <a:pt x="5736" y="888"/>
                </a:lnTo>
                <a:lnTo>
                  <a:pt x="5736" y="888"/>
                </a:lnTo>
                <a:lnTo>
                  <a:pt x="5718" y="884"/>
                </a:lnTo>
                <a:close/>
                <a:moveTo>
                  <a:pt x="1414" y="855"/>
                </a:moveTo>
                <a:lnTo>
                  <a:pt x="1414" y="855"/>
                </a:lnTo>
                <a:lnTo>
                  <a:pt x="1402" y="856"/>
                </a:lnTo>
                <a:lnTo>
                  <a:pt x="1402" y="856"/>
                </a:lnTo>
                <a:lnTo>
                  <a:pt x="1400" y="858"/>
                </a:lnTo>
                <a:lnTo>
                  <a:pt x="1399" y="861"/>
                </a:lnTo>
                <a:lnTo>
                  <a:pt x="1400" y="867"/>
                </a:lnTo>
                <a:lnTo>
                  <a:pt x="1402" y="872"/>
                </a:lnTo>
                <a:lnTo>
                  <a:pt x="1402" y="872"/>
                </a:lnTo>
                <a:lnTo>
                  <a:pt x="1404" y="874"/>
                </a:lnTo>
                <a:lnTo>
                  <a:pt x="1406" y="875"/>
                </a:lnTo>
                <a:lnTo>
                  <a:pt x="1406" y="875"/>
                </a:lnTo>
                <a:lnTo>
                  <a:pt x="1409" y="874"/>
                </a:lnTo>
                <a:lnTo>
                  <a:pt x="1413" y="870"/>
                </a:lnTo>
                <a:lnTo>
                  <a:pt x="1418" y="861"/>
                </a:lnTo>
                <a:lnTo>
                  <a:pt x="1418" y="861"/>
                </a:lnTo>
                <a:lnTo>
                  <a:pt x="1420" y="858"/>
                </a:lnTo>
                <a:lnTo>
                  <a:pt x="1420" y="856"/>
                </a:lnTo>
                <a:lnTo>
                  <a:pt x="1418" y="855"/>
                </a:lnTo>
                <a:lnTo>
                  <a:pt x="1414" y="855"/>
                </a:lnTo>
                <a:close/>
                <a:moveTo>
                  <a:pt x="1367" y="839"/>
                </a:moveTo>
                <a:lnTo>
                  <a:pt x="1367" y="839"/>
                </a:lnTo>
                <a:lnTo>
                  <a:pt x="1360" y="839"/>
                </a:lnTo>
                <a:lnTo>
                  <a:pt x="1360" y="839"/>
                </a:lnTo>
                <a:lnTo>
                  <a:pt x="1348" y="842"/>
                </a:lnTo>
                <a:lnTo>
                  <a:pt x="1341" y="844"/>
                </a:lnTo>
                <a:lnTo>
                  <a:pt x="1339" y="846"/>
                </a:lnTo>
                <a:lnTo>
                  <a:pt x="1338" y="848"/>
                </a:lnTo>
                <a:lnTo>
                  <a:pt x="1338" y="855"/>
                </a:lnTo>
                <a:lnTo>
                  <a:pt x="1338" y="855"/>
                </a:lnTo>
                <a:lnTo>
                  <a:pt x="1341" y="860"/>
                </a:lnTo>
                <a:lnTo>
                  <a:pt x="1343" y="861"/>
                </a:lnTo>
                <a:lnTo>
                  <a:pt x="1345" y="863"/>
                </a:lnTo>
                <a:lnTo>
                  <a:pt x="1345" y="863"/>
                </a:lnTo>
                <a:lnTo>
                  <a:pt x="1352" y="861"/>
                </a:lnTo>
                <a:lnTo>
                  <a:pt x="1360" y="856"/>
                </a:lnTo>
                <a:lnTo>
                  <a:pt x="1360" y="856"/>
                </a:lnTo>
                <a:lnTo>
                  <a:pt x="1367" y="851"/>
                </a:lnTo>
                <a:lnTo>
                  <a:pt x="1373" y="846"/>
                </a:lnTo>
                <a:lnTo>
                  <a:pt x="1374" y="844"/>
                </a:lnTo>
                <a:lnTo>
                  <a:pt x="1373" y="841"/>
                </a:lnTo>
                <a:lnTo>
                  <a:pt x="1371" y="839"/>
                </a:lnTo>
                <a:lnTo>
                  <a:pt x="1367" y="839"/>
                </a:lnTo>
                <a:close/>
                <a:moveTo>
                  <a:pt x="1315" y="757"/>
                </a:moveTo>
                <a:lnTo>
                  <a:pt x="1315" y="757"/>
                </a:lnTo>
                <a:lnTo>
                  <a:pt x="1312" y="759"/>
                </a:lnTo>
                <a:lnTo>
                  <a:pt x="1310" y="762"/>
                </a:lnTo>
                <a:lnTo>
                  <a:pt x="1310" y="762"/>
                </a:lnTo>
                <a:lnTo>
                  <a:pt x="1305" y="778"/>
                </a:lnTo>
                <a:lnTo>
                  <a:pt x="1301" y="788"/>
                </a:lnTo>
                <a:lnTo>
                  <a:pt x="1301" y="799"/>
                </a:lnTo>
                <a:lnTo>
                  <a:pt x="1301" y="799"/>
                </a:lnTo>
                <a:lnTo>
                  <a:pt x="1298" y="811"/>
                </a:lnTo>
                <a:lnTo>
                  <a:pt x="1296" y="820"/>
                </a:lnTo>
                <a:lnTo>
                  <a:pt x="1296" y="820"/>
                </a:lnTo>
                <a:lnTo>
                  <a:pt x="1294" y="821"/>
                </a:lnTo>
                <a:lnTo>
                  <a:pt x="1296" y="823"/>
                </a:lnTo>
                <a:lnTo>
                  <a:pt x="1299" y="823"/>
                </a:lnTo>
                <a:lnTo>
                  <a:pt x="1305" y="823"/>
                </a:lnTo>
                <a:lnTo>
                  <a:pt x="1306" y="825"/>
                </a:lnTo>
                <a:lnTo>
                  <a:pt x="1310" y="828"/>
                </a:lnTo>
                <a:lnTo>
                  <a:pt x="1310" y="828"/>
                </a:lnTo>
                <a:lnTo>
                  <a:pt x="1313" y="835"/>
                </a:lnTo>
                <a:lnTo>
                  <a:pt x="1315" y="839"/>
                </a:lnTo>
                <a:lnTo>
                  <a:pt x="1315" y="839"/>
                </a:lnTo>
                <a:lnTo>
                  <a:pt x="1318" y="837"/>
                </a:lnTo>
                <a:lnTo>
                  <a:pt x="1325" y="830"/>
                </a:lnTo>
                <a:lnTo>
                  <a:pt x="1325" y="830"/>
                </a:lnTo>
                <a:lnTo>
                  <a:pt x="1331" y="825"/>
                </a:lnTo>
                <a:lnTo>
                  <a:pt x="1338" y="820"/>
                </a:lnTo>
                <a:lnTo>
                  <a:pt x="1345" y="818"/>
                </a:lnTo>
                <a:lnTo>
                  <a:pt x="1353" y="816"/>
                </a:lnTo>
                <a:lnTo>
                  <a:pt x="1353" y="816"/>
                </a:lnTo>
                <a:lnTo>
                  <a:pt x="1366" y="818"/>
                </a:lnTo>
                <a:lnTo>
                  <a:pt x="1366" y="818"/>
                </a:lnTo>
                <a:lnTo>
                  <a:pt x="1378" y="821"/>
                </a:lnTo>
                <a:lnTo>
                  <a:pt x="1385" y="823"/>
                </a:lnTo>
                <a:lnTo>
                  <a:pt x="1385" y="823"/>
                </a:lnTo>
                <a:lnTo>
                  <a:pt x="1388" y="823"/>
                </a:lnTo>
                <a:lnTo>
                  <a:pt x="1390" y="821"/>
                </a:lnTo>
                <a:lnTo>
                  <a:pt x="1390" y="820"/>
                </a:lnTo>
                <a:lnTo>
                  <a:pt x="1388" y="816"/>
                </a:lnTo>
                <a:lnTo>
                  <a:pt x="1388" y="816"/>
                </a:lnTo>
                <a:lnTo>
                  <a:pt x="1385" y="809"/>
                </a:lnTo>
                <a:lnTo>
                  <a:pt x="1380" y="806"/>
                </a:lnTo>
                <a:lnTo>
                  <a:pt x="1373" y="800"/>
                </a:lnTo>
                <a:lnTo>
                  <a:pt x="1366" y="793"/>
                </a:lnTo>
                <a:lnTo>
                  <a:pt x="1366" y="793"/>
                </a:lnTo>
                <a:lnTo>
                  <a:pt x="1357" y="785"/>
                </a:lnTo>
                <a:lnTo>
                  <a:pt x="1350" y="779"/>
                </a:lnTo>
                <a:lnTo>
                  <a:pt x="1341" y="774"/>
                </a:lnTo>
                <a:lnTo>
                  <a:pt x="1331" y="771"/>
                </a:lnTo>
                <a:lnTo>
                  <a:pt x="1331" y="771"/>
                </a:lnTo>
                <a:lnTo>
                  <a:pt x="1325" y="767"/>
                </a:lnTo>
                <a:lnTo>
                  <a:pt x="1320" y="762"/>
                </a:lnTo>
                <a:lnTo>
                  <a:pt x="1317" y="759"/>
                </a:lnTo>
                <a:lnTo>
                  <a:pt x="1315" y="757"/>
                </a:lnTo>
                <a:close/>
                <a:moveTo>
                  <a:pt x="2435" y="692"/>
                </a:moveTo>
                <a:lnTo>
                  <a:pt x="2435" y="692"/>
                </a:lnTo>
                <a:lnTo>
                  <a:pt x="2432" y="694"/>
                </a:lnTo>
                <a:lnTo>
                  <a:pt x="2425" y="696"/>
                </a:lnTo>
                <a:lnTo>
                  <a:pt x="2416" y="699"/>
                </a:lnTo>
                <a:lnTo>
                  <a:pt x="2402" y="704"/>
                </a:lnTo>
                <a:lnTo>
                  <a:pt x="2402" y="704"/>
                </a:lnTo>
                <a:lnTo>
                  <a:pt x="2386" y="708"/>
                </a:lnTo>
                <a:lnTo>
                  <a:pt x="2377" y="710"/>
                </a:lnTo>
                <a:lnTo>
                  <a:pt x="2370" y="711"/>
                </a:lnTo>
                <a:lnTo>
                  <a:pt x="2367" y="715"/>
                </a:lnTo>
                <a:lnTo>
                  <a:pt x="2365" y="718"/>
                </a:lnTo>
                <a:lnTo>
                  <a:pt x="2365" y="718"/>
                </a:lnTo>
                <a:lnTo>
                  <a:pt x="2363" y="722"/>
                </a:lnTo>
                <a:lnTo>
                  <a:pt x="2362" y="725"/>
                </a:lnTo>
                <a:lnTo>
                  <a:pt x="2356" y="725"/>
                </a:lnTo>
                <a:lnTo>
                  <a:pt x="2356" y="725"/>
                </a:lnTo>
                <a:lnTo>
                  <a:pt x="2353" y="725"/>
                </a:lnTo>
                <a:lnTo>
                  <a:pt x="2353" y="725"/>
                </a:lnTo>
                <a:lnTo>
                  <a:pt x="2350" y="725"/>
                </a:lnTo>
                <a:lnTo>
                  <a:pt x="2350" y="725"/>
                </a:lnTo>
                <a:lnTo>
                  <a:pt x="2346" y="725"/>
                </a:lnTo>
                <a:lnTo>
                  <a:pt x="2346" y="725"/>
                </a:lnTo>
                <a:lnTo>
                  <a:pt x="2344" y="727"/>
                </a:lnTo>
                <a:lnTo>
                  <a:pt x="2343" y="731"/>
                </a:lnTo>
                <a:lnTo>
                  <a:pt x="2339" y="741"/>
                </a:lnTo>
                <a:lnTo>
                  <a:pt x="2334" y="752"/>
                </a:lnTo>
                <a:lnTo>
                  <a:pt x="2332" y="755"/>
                </a:lnTo>
                <a:lnTo>
                  <a:pt x="2330" y="757"/>
                </a:lnTo>
                <a:lnTo>
                  <a:pt x="2330" y="757"/>
                </a:lnTo>
                <a:lnTo>
                  <a:pt x="2330" y="755"/>
                </a:lnTo>
                <a:lnTo>
                  <a:pt x="2330" y="755"/>
                </a:lnTo>
                <a:lnTo>
                  <a:pt x="2325" y="748"/>
                </a:lnTo>
                <a:lnTo>
                  <a:pt x="2320" y="736"/>
                </a:lnTo>
                <a:lnTo>
                  <a:pt x="2320" y="736"/>
                </a:lnTo>
                <a:lnTo>
                  <a:pt x="2318" y="731"/>
                </a:lnTo>
                <a:lnTo>
                  <a:pt x="2316" y="725"/>
                </a:lnTo>
                <a:lnTo>
                  <a:pt x="2316" y="722"/>
                </a:lnTo>
                <a:lnTo>
                  <a:pt x="2311" y="715"/>
                </a:lnTo>
                <a:lnTo>
                  <a:pt x="2311" y="715"/>
                </a:lnTo>
                <a:lnTo>
                  <a:pt x="2306" y="711"/>
                </a:lnTo>
                <a:lnTo>
                  <a:pt x="2301" y="708"/>
                </a:lnTo>
                <a:lnTo>
                  <a:pt x="2294" y="706"/>
                </a:lnTo>
                <a:lnTo>
                  <a:pt x="2288" y="706"/>
                </a:lnTo>
                <a:lnTo>
                  <a:pt x="2288" y="706"/>
                </a:lnTo>
                <a:lnTo>
                  <a:pt x="2281" y="706"/>
                </a:lnTo>
                <a:lnTo>
                  <a:pt x="2278" y="710"/>
                </a:lnTo>
                <a:lnTo>
                  <a:pt x="2278" y="710"/>
                </a:lnTo>
                <a:lnTo>
                  <a:pt x="2278" y="711"/>
                </a:lnTo>
                <a:lnTo>
                  <a:pt x="2280" y="713"/>
                </a:lnTo>
                <a:lnTo>
                  <a:pt x="2285" y="717"/>
                </a:lnTo>
                <a:lnTo>
                  <a:pt x="2288" y="720"/>
                </a:lnTo>
                <a:lnTo>
                  <a:pt x="2288" y="722"/>
                </a:lnTo>
                <a:lnTo>
                  <a:pt x="2287" y="724"/>
                </a:lnTo>
                <a:lnTo>
                  <a:pt x="2287" y="724"/>
                </a:lnTo>
                <a:lnTo>
                  <a:pt x="2276" y="732"/>
                </a:lnTo>
                <a:lnTo>
                  <a:pt x="2264" y="741"/>
                </a:lnTo>
                <a:lnTo>
                  <a:pt x="2264" y="741"/>
                </a:lnTo>
                <a:lnTo>
                  <a:pt x="2264" y="743"/>
                </a:lnTo>
                <a:lnTo>
                  <a:pt x="2268" y="743"/>
                </a:lnTo>
                <a:lnTo>
                  <a:pt x="2268" y="743"/>
                </a:lnTo>
                <a:lnTo>
                  <a:pt x="2283" y="741"/>
                </a:lnTo>
                <a:lnTo>
                  <a:pt x="2283" y="741"/>
                </a:lnTo>
                <a:lnTo>
                  <a:pt x="2285" y="741"/>
                </a:lnTo>
                <a:lnTo>
                  <a:pt x="2285" y="741"/>
                </a:lnTo>
                <a:lnTo>
                  <a:pt x="2290" y="741"/>
                </a:lnTo>
                <a:lnTo>
                  <a:pt x="2295" y="745"/>
                </a:lnTo>
                <a:lnTo>
                  <a:pt x="2301" y="753"/>
                </a:lnTo>
                <a:lnTo>
                  <a:pt x="2301" y="753"/>
                </a:lnTo>
                <a:lnTo>
                  <a:pt x="2302" y="759"/>
                </a:lnTo>
                <a:lnTo>
                  <a:pt x="2301" y="762"/>
                </a:lnTo>
                <a:lnTo>
                  <a:pt x="2294" y="769"/>
                </a:lnTo>
                <a:lnTo>
                  <a:pt x="2294" y="769"/>
                </a:lnTo>
                <a:lnTo>
                  <a:pt x="2292" y="769"/>
                </a:lnTo>
                <a:lnTo>
                  <a:pt x="2294" y="771"/>
                </a:lnTo>
                <a:lnTo>
                  <a:pt x="2299" y="771"/>
                </a:lnTo>
                <a:lnTo>
                  <a:pt x="2313" y="773"/>
                </a:lnTo>
                <a:lnTo>
                  <a:pt x="2313" y="773"/>
                </a:lnTo>
                <a:lnTo>
                  <a:pt x="2318" y="774"/>
                </a:lnTo>
                <a:lnTo>
                  <a:pt x="2318" y="774"/>
                </a:lnTo>
                <a:lnTo>
                  <a:pt x="2445" y="701"/>
                </a:lnTo>
                <a:lnTo>
                  <a:pt x="2445" y="701"/>
                </a:lnTo>
                <a:lnTo>
                  <a:pt x="2442" y="696"/>
                </a:lnTo>
                <a:lnTo>
                  <a:pt x="2438" y="692"/>
                </a:lnTo>
                <a:lnTo>
                  <a:pt x="2438" y="692"/>
                </a:lnTo>
                <a:lnTo>
                  <a:pt x="2435" y="692"/>
                </a:lnTo>
                <a:close/>
                <a:moveTo>
                  <a:pt x="1472" y="677"/>
                </a:moveTo>
                <a:lnTo>
                  <a:pt x="1472" y="677"/>
                </a:lnTo>
                <a:lnTo>
                  <a:pt x="1467" y="678"/>
                </a:lnTo>
                <a:lnTo>
                  <a:pt x="1467" y="678"/>
                </a:lnTo>
                <a:lnTo>
                  <a:pt x="1458" y="682"/>
                </a:lnTo>
                <a:lnTo>
                  <a:pt x="1453" y="687"/>
                </a:lnTo>
                <a:lnTo>
                  <a:pt x="1451" y="691"/>
                </a:lnTo>
                <a:lnTo>
                  <a:pt x="1451" y="694"/>
                </a:lnTo>
                <a:lnTo>
                  <a:pt x="1456" y="703"/>
                </a:lnTo>
                <a:lnTo>
                  <a:pt x="1456" y="703"/>
                </a:lnTo>
                <a:lnTo>
                  <a:pt x="1467" y="717"/>
                </a:lnTo>
                <a:lnTo>
                  <a:pt x="1472" y="720"/>
                </a:lnTo>
                <a:lnTo>
                  <a:pt x="1474" y="722"/>
                </a:lnTo>
                <a:lnTo>
                  <a:pt x="1474" y="722"/>
                </a:lnTo>
                <a:lnTo>
                  <a:pt x="1477" y="720"/>
                </a:lnTo>
                <a:lnTo>
                  <a:pt x="1479" y="717"/>
                </a:lnTo>
                <a:lnTo>
                  <a:pt x="1479" y="717"/>
                </a:lnTo>
                <a:lnTo>
                  <a:pt x="1482" y="706"/>
                </a:lnTo>
                <a:lnTo>
                  <a:pt x="1482" y="692"/>
                </a:lnTo>
                <a:lnTo>
                  <a:pt x="1482" y="687"/>
                </a:lnTo>
                <a:lnTo>
                  <a:pt x="1481" y="682"/>
                </a:lnTo>
                <a:lnTo>
                  <a:pt x="1477" y="678"/>
                </a:lnTo>
                <a:lnTo>
                  <a:pt x="1472" y="677"/>
                </a:lnTo>
                <a:close/>
                <a:moveTo>
                  <a:pt x="5619" y="654"/>
                </a:moveTo>
                <a:lnTo>
                  <a:pt x="5619" y="654"/>
                </a:lnTo>
                <a:lnTo>
                  <a:pt x="5608" y="656"/>
                </a:lnTo>
                <a:lnTo>
                  <a:pt x="5608" y="656"/>
                </a:lnTo>
                <a:lnTo>
                  <a:pt x="5594" y="657"/>
                </a:lnTo>
                <a:lnTo>
                  <a:pt x="5594" y="657"/>
                </a:lnTo>
                <a:lnTo>
                  <a:pt x="5587" y="657"/>
                </a:lnTo>
                <a:lnTo>
                  <a:pt x="5587" y="657"/>
                </a:lnTo>
                <a:lnTo>
                  <a:pt x="5566" y="654"/>
                </a:lnTo>
                <a:lnTo>
                  <a:pt x="5566" y="654"/>
                </a:lnTo>
                <a:lnTo>
                  <a:pt x="5565" y="656"/>
                </a:lnTo>
                <a:lnTo>
                  <a:pt x="5565" y="656"/>
                </a:lnTo>
                <a:lnTo>
                  <a:pt x="5563" y="656"/>
                </a:lnTo>
                <a:lnTo>
                  <a:pt x="5563" y="656"/>
                </a:lnTo>
                <a:lnTo>
                  <a:pt x="5561" y="656"/>
                </a:lnTo>
                <a:lnTo>
                  <a:pt x="5561" y="656"/>
                </a:lnTo>
                <a:lnTo>
                  <a:pt x="5559" y="656"/>
                </a:lnTo>
                <a:lnTo>
                  <a:pt x="5559" y="656"/>
                </a:lnTo>
                <a:lnTo>
                  <a:pt x="5558" y="664"/>
                </a:lnTo>
                <a:lnTo>
                  <a:pt x="5558" y="664"/>
                </a:lnTo>
                <a:lnTo>
                  <a:pt x="5559" y="670"/>
                </a:lnTo>
                <a:lnTo>
                  <a:pt x="5561" y="675"/>
                </a:lnTo>
                <a:lnTo>
                  <a:pt x="5565" y="677"/>
                </a:lnTo>
                <a:lnTo>
                  <a:pt x="5570" y="678"/>
                </a:lnTo>
                <a:lnTo>
                  <a:pt x="5570" y="678"/>
                </a:lnTo>
                <a:lnTo>
                  <a:pt x="5580" y="677"/>
                </a:lnTo>
                <a:lnTo>
                  <a:pt x="5580" y="677"/>
                </a:lnTo>
                <a:lnTo>
                  <a:pt x="5591" y="675"/>
                </a:lnTo>
                <a:lnTo>
                  <a:pt x="5608" y="675"/>
                </a:lnTo>
                <a:lnTo>
                  <a:pt x="5608" y="675"/>
                </a:lnTo>
                <a:lnTo>
                  <a:pt x="5622" y="673"/>
                </a:lnTo>
                <a:lnTo>
                  <a:pt x="5631" y="671"/>
                </a:lnTo>
                <a:lnTo>
                  <a:pt x="5636" y="670"/>
                </a:lnTo>
                <a:lnTo>
                  <a:pt x="5636" y="670"/>
                </a:lnTo>
                <a:lnTo>
                  <a:pt x="5633" y="664"/>
                </a:lnTo>
                <a:lnTo>
                  <a:pt x="5624" y="657"/>
                </a:lnTo>
                <a:lnTo>
                  <a:pt x="5624" y="657"/>
                </a:lnTo>
                <a:lnTo>
                  <a:pt x="5622" y="656"/>
                </a:lnTo>
                <a:lnTo>
                  <a:pt x="5619" y="654"/>
                </a:lnTo>
                <a:close/>
                <a:moveTo>
                  <a:pt x="1113" y="636"/>
                </a:moveTo>
                <a:lnTo>
                  <a:pt x="1113" y="636"/>
                </a:lnTo>
                <a:lnTo>
                  <a:pt x="1111" y="636"/>
                </a:lnTo>
                <a:lnTo>
                  <a:pt x="1111" y="636"/>
                </a:lnTo>
                <a:lnTo>
                  <a:pt x="1109" y="640"/>
                </a:lnTo>
                <a:lnTo>
                  <a:pt x="1106" y="645"/>
                </a:lnTo>
                <a:lnTo>
                  <a:pt x="1102" y="656"/>
                </a:lnTo>
                <a:lnTo>
                  <a:pt x="1102" y="656"/>
                </a:lnTo>
                <a:lnTo>
                  <a:pt x="1095" y="659"/>
                </a:lnTo>
                <a:lnTo>
                  <a:pt x="1090" y="663"/>
                </a:lnTo>
                <a:lnTo>
                  <a:pt x="1086" y="666"/>
                </a:lnTo>
                <a:lnTo>
                  <a:pt x="1086" y="666"/>
                </a:lnTo>
                <a:lnTo>
                  <a:pt x="1086" y="668"/>
                </a:lnTo>
                <a:lnTo>
                  <a:pt x="1086" y="670"/>
                </a:lnTo>
                <a:lnTo>
                  <a:pt x="1093" y="670"/>
                </a:lnTo>
                <a:lnTo>
                  <a:pt x="1093" y="670"/>
                </a:lnTo>
                <a:lnTo>
                  <a:pt x="1093" y="670"/>
                </a:lnTo>
                <a:lnTo>
                  <a:pt x="1093" y="670"/>
                </a:lnTo>
                <a:lnTo>
                  <a:pt x="1102" y="671"/>
                </a:lnTo>
                <a:lnTo>
                  <a:pt x="1102" y="671"/>
                </a:lnTo>
                <a:lnTo>
                  <a:pt x="1109" y="675"/>
                </a:lnTo>
                <a:lnTo>
                  <a:pt x="1114" y="678"/>
                </a:lnTo>
                <a:lnTo>
                  <a:pt x="1114" y="678"/>
                </a:lnTo>
                <a:lnTo>
                  <a:pt x="1128" y="680"/>
                </a:lnTo>
                <a:lnTo>
                  <a:pt x="1128" y="680"/>
                </a:lnTo>
                <a:lnTo>
                  <a:pt x="1141" y="680"/>
                </a:lnTo>
                <a:lnTo>
                  <a:pt x="1149" y="677"/>
                </a:lnTo>
                <a:lnTo>
                  <a:pt x="1149" y="677"/>
                </a:lnTo>
                <a:lnTo>
                  <a:pt x="1158" y="671"/>
                </a:lnTo>
                <a:lnTo>
                  <a:pt x="1160" y="671"/>
                </a:lnTo>
                <a:lnTo>
                  <a:pt x="1158" y="670"/>
                </a:lnTo>
                <a:lnTo>
                  <a:pt x="1158" y="670"/>
                </a:lnTo>
                <a:lnTo>
                  <a:pt x="1148" y="657"/>
                </a:lnTo>
                <a:lnTo>
                  <a:pt x="1137" y="649"/>
                </a:lnTo>
                <a:lnTo>
                  <a:pt x="1127" y="643"/>
                </a:lnTo>
                <a:lnTo>
                  <a:pt x="1127" y="643"/>
                </a:lnTo>
                <a:lnTo>
                  <a:pt x="1118" y="638"/>
                </a:lnTo>
                <a:lnTo>
                  <a:pt x="1113" y="636"/>
                </a:lnTo>
                <a:close/>
                <a:moveTo>
                  <a:pt x="3490" y="603"/>
                </a:moveTo>
                <a:lnTo>
                  <a:pt x="3490" y="603"/>
                </a:lnTo>
                <a:lnTo>
                  <a:pt x="3482" y="605"/>
                </a:lnTo>
                <a:lnTo>
                  <a:pt x="3482" y="605"/>
                </a:lnTo>
                <a:lnTo>
                  <a:pt x="3471" y="609"/>
                </a:lnTo>
                <a:lnTo>
                  <a:pt x="3466" y="614"/>
                </a:lnTo>
                <a:lnTo>
                  <a:pt x="3464" y="615"/>
                </a:lnTo>
                <a:lnTo>
                  <a:pt x="3464" y="617"/>
                </a:lnTo>
                <a:lnTo>
                  <a:pt x="3466" y="621"/>
                </a:lnTo>
                <a:lnTo>
                  <a:pt x="3470" y="622"/>
                </a:lnTo>
                <a:lnTo>
                  <a:pt x="3470" y="622"/>
                </a:lnTo>
                <a:lnTo>
                  <a:pt x="3478" y="624"/>
                </a:lnTo>
                <a:lnTo>
                  <a:pt x="3478" y="624"/>
                </a:lnTo>
                <a:lnTo>
                  <a:pt x="3487" y="622"/>
                </a:lnTo>
                <a:lnTo>
                  <a:pt x="3501" y="617"/>
                </a:lnTo>
                <a:lnTo>
                  <a:pt x="3501" y="617"/>
                </a:lnTo>
                <a:lnTo>
                  <a:pt x="3506" y="614"/>
                </a:lnTo>
                <a:lnTo>
                  <a:pt x="3508" y="612"/>
                </a:lnTo>
                <a:lnTo>
                  <a:pt x="3508" y="610"/>
                </a:lnTo>
                <a:lnTo>
                  <a:pt x="3506" y="609"/>
                </a:lnTo>
                <a:lnTo>
                  <a:pt x="3501" y="605"/>
                </a:lnTo>
                <a:lnTo>
                  <a:pt x="3490" y="603"/>
                </a:lnTo>
                <a:close/>
                <a:moveTo>
                  <a:pt x="1838" y="596"/>
                </a:moveTo>
                <a:lnTo>
                  <a:pt x="1838" y="596"/>
                </a:lnTo>
                <a:lnTo>
                  <a:pt x="1831" y="596"/>
                </a:lnTo>
                <a:lnTo>
                  <a:pt x="1826" y="602"/>
                </a:lnTo>
                <a:lnTo>
                  <a:pt x="1821" y="607"/>
                </a:lnTo>
                <a:lnTo>
                  <a:pt x="1817" y="610"/>
                </a:lnTo>
                <a:lnTo>
                  <a:pt x="1817" y="610"/>
                </a:lnTo>
                <a:lnTo>
                  <a:pt x="1817" y="615"/>
                </a:lnTo>
                <a:lnTo>
                  <a:pt x="1819" y="621"/>
                </a:lnTo>
                <a:lnTo>
                  <a:pt x="1824" y="624"/>
                </a:lnTo>
                <a:lnTo>
                  <a:pt x="1830" y="626"/>
                </a:lnTo>
                <a:lnTo>
                  <a:pt x="1830" y="626"/>
                </a:lnTo>
                <a:lnTo>
                  <a:pt x="1833" y="624"/>
                </a:lnTo>
                <a:lnTo>
                  <a:pt x="1833" y="624"/>
                </a:lnTo>
                <a:lnTo>
                  <a:pt x="1838" y="624"/>
                </a:lnTo>
                <a:lnTo>
                  <a:pt x="1842" y="624"/>
                </a:lnTo>
                <a:lnTo>
                  <a:pt x="1845" y="622"/>
                </a:lnTo>
                <a:lnTo>
                  <a:pt x="1849" y="621"/>
                </a:lnTo>
                <a:lnTo>
                  <a:pt x="1849" y="621"/>
                </a:lnTo>
                <a:lnTo>
                  <a:pt x="1852" y="619"/>
                </a:lnTo>
                <a:lnTo>
                  <a:pt x="1852" y="615"/>
                </a:lnTo>
                <a:lnTo>
                  <a:pt x="1852" y="610"/>
                </a:lnTo>
                <a:lnTo>
                  <a:pt x="1849" y="607"/>
                </a:lnTo>
                <a:lnTo>
                  <a:pt x="1849" y="607"/>
                </a:lnTo>
                <a:lnTo>
                  <a:pt x="1845" y="603"/>
                </a:lnTo>
                <a:lnTo>
                  <a:pt x="1845" y="600"/>
                </a:lnTo>
                <a:lnTo>
                  <a:pt x="1845" y="598"/>
                </a:lnTo>
                <a:lnTo>
                  <a:pt x="1845" y="598"/>
                </a:lnTo>
                <a:lnTo>
                  <a:pt x="1838" y="596"/>
                </a:lnTo>
                <a:close/>
                <a:moveTo>
                  <a:pt x="3635" y="568"/>
                </a:moveTo>
                <a:lnTo>
                  <a:pt x="3635" y="568"/>
                </a:lnTo>
                <a:lnTo>
                  <a:pt x="3634" y="568"/>
                </a:lnTo>
                <a:lnTo>
                  <a:pt x="3634" y="568"/>
                </a:lnTo>
                <a:lnTo>
                  <a:pt x="3628" y="570"/>
                </a:lnTo>
                <a:lnTo>
                  <a:pt x="3627" y="572"/>
                </a:lnTo>
                <a:lnTo>
                  <a:pt x="3628" y="575"/>
                </a:lnTo>
                <a:lnTo>
                  <a:pt x="3635" y="582"/>
                </a:lnTo>
                <a:lnTo>
                  <a:pt x="3635" y="582"/>
                </a:lnTo>
                <a:lnTo>
                  <a:pt x="3646" y="591"/>
                </a:lnTo>
                <a:lnTo>
                  <a:pt x="3651" y="595"/>
                </a:lnTo>
                <a:lnTo>
                  <a:pt x="3654" y="596"/>
                </a:lnTo>
                <a:lnTo>
                  <a:pt x="3654" y="596"/>
                </a:lnTo>
                <a:lnTo>
                  <a:pt x="3654" y="595"/>
                </a:lnTo>
                <a:lnTo>
                  <a:pt x="3656" y="595"/>
                </a:lnTo>
                <a:lnTo>
                  <a:pt x="3654" y="588"/>
                </a:lnTo>
                <a:lnTo>
                  <a:pt x="3654" y="588"/>
                </a:lnTo>
                <a:lnTo>
                  <a:pt x="3651" y="579"/>
                </a:lnTo>
                <a:lnTo>
                  <a:pt x="3646" y="572"/>
                </a:lnTo>
                <a:lnTo>
                  <a:pt x="3640" y="570"/>
                </a:lnTo>
                <a:lnTo>
                  <a:pt x="3635" y="568"/>
                </a:lnTo>
                <a:close/>
                <a:moveTo>
                  <a:pt x="952" y="516"/>
                </a:moveTo>
                <a:lnTo>
                  <a:pt x="952" y="516"/>
                </a:lnTo>
                <a:lnTo>
                  <a:pt x="952" y="523"/>
                </a:lnTo>
                <a:lnTo>
                  <a:pt x="952" y="530"/>
                </a:lnTo>
                <a:lnTo>
                  <a:pt x="954" y="540"/>
                </a:lnTo>
                <a:lnTo>
                  <a:pt x="954" y="540"/>
                </a:lnTo>
                <a:lnTo>
                  <a:pt x="956" y="551"/>
                </a:lnTo>
                <a:lnTo>
                  <a:pt x="957" y="561"/>
                </a:lnTo>
                <a:lnTo>
                  <a:pt x="956" y="570"/>
                </a:lnTo>
                <a:lnTo>
                  <a:pt x="954" y="572"/>
                </a:lnTo>
                <a:lnTo>
                  <a:pt x="954" y="572"/>
                </a:lnTo>
                <a:lnTo>
                  <a:pt x="954" y="572"/>
                </a:lnTo>
                <a:lnTo>
                  <a:pt x="949" y="570"/>
                </a:lnTo>
                <a:lnTo>
                  <a:pt x="949" y="570"/>
                </a:lnTo>
                <a:lnTo>
                  <a:pt x="938" y="554"/>
                </a:lnTo>
                <a:lnTo>
                  <a:pt x="933" y="549"/>
                </a:lnTo>
                <a:lnTo>
                  <a:pt x="929" y="547"/>
                </a:lnTo>
                <a:lnTo>
                  <a:pt x="926" y="546"/>
                </a:lnTo>
                <a:lnTo>
                  <a:pt x="926" y="546"/>
                </a:lnTo>
                <a:lnTo>
                  <a:pt x="919" y="547"/>
                </a:lnTo>
                <a:lnTo>
                  <a:pt x="919" y="547"/>
                </a:lnTo>
                <a:lnTo>
                  <a:pt x="909" y="553"/>
                </a:lnTo>
                <a:lnTo>
                  <a:pt x="898" y="554"/>
                </a:lnTo>
                <a:lnTo>
                  <a:pt x="898" y="554"/>
                </a:lnTo>
                <a:lnTo>
                  <a:pt x="893" y="553"/>
                </a:lnTo>
                <a:lnTo>
                  <a:pt x="893" y="553"/>
                </a:lnTo>
                <a:lnTo>
                  <a:pt x="893" y="553"/>
                </a:lnTo>
                <a:lnTo>
                  <a:pt x="893" y="549"/>
                </a:lnTo>
                <a:lnTo>
                  <a:pt x="893" y="546"/>
                </a:lnTo>
                <a:lnTo>
                  <a:pt x="889" y="542"/>
                </a:lnTo>
                <a:lnTo>
                  <a:pt x="886" y="539"/>
                </a:lnTo>
                <a:lnTo>
                  <a:pt x="886" y="539"/>
                </a:lnTo>
                <a:lnTo>
                  <a:pt x="881" y="539"/>
                </a:lnTo>
                <a:lnTo>
                  <a:pt x="881" y="539"/>
                </a:lnTo>
                <a:lnTo>
                  <a:pt x="874" y="540"/>
                </a:lnTo>
                <a:lnTo>
                  <a:pt x="867" y="546"/>
                </a:lnTo>
                <a:lnTo>
                  <a:pt x="867" y="546"/>
                </a:lnTo>
                <a:lnTo>
                  <a:pt x="856" y="549"/>
                </a:lnTo>
                <a:lnTo>
                  <a:pt x="844" y="551"/>
                </a:lnTo>
                <a:lnTo>
                  <a:pt x="844" y="551"/>
                </a:lnTo>
                <a:lnTo>
                  <a:pt x="842" y="551"/>
                </a:lnTo>
                <a:lnTo>
                  <a:pt x="844" y="547"/>
                </a:lnTo>
                <a:lnTo>
                  <a:pt x="844" y="547"/>
                </a:lnTo>
                <a:lnTo>
                  <a:pt x="849" y="542"/>
                </a:lnTo>
                <a:lnTo>
                  <a:pt x="851" y="539"/>
                </a:lnTo>
                <a:lnTo>
                  <a:pt x="851" y="533"/>
                </a:lnTo>
                <a:lnTo>
                  <a:pt x="847" y="527"/>
                </a:lnTo>
                <a:lnTo>
                  <a:pt x="847" y="527"/>
                </a:lnTo>
                <a:lnTo>
                  <a:pt x="846" y="525"/>
                </a:lnTo>
                <a:lnTo>
                  <a:pt x="842" y="525"/>
                </a:lnTo>
                <a:lnTo>
                  <a:pt x="842" y="525"/>
                </a:lnTo>
                <a:lnTo>
                  <a:pt x="835" y="527"/>
                </a:lnTo>
                <a:lnTo>
                  <a:pt x="825" y="532"/>
                </a:lnTo>
                <a:lnTo>
                  <a:pt x="807" y="542"/>
                </a:lnTo>
                <a:lnTo>
                  <a:pt x="807" y="542"/>
                </a:lnTo>
                <a:lnTo>
                  <a:pt x="799" y="551"/>
                </a:lnTo>
                <a:lnTo>
                  <a:pt x="790" y="560"/>
                </a:lnTo>
                <a:lnTo>
                  <a:pt x="778" y="575"/>
                </a:lnTo>
                <a:lnTo>
                  <a:pt x="778" y="575"/>
                </a:lnTo>
                <a:lnTo>
                  <a:pt x="774" y="582"/>
                </a:lnTo>
                <a:lnTo>
                  <a:pt x="774" y="586"/>
                </a:lnTo>
                <a:lnTo>
                  <a:pt x="776" y="588"/>
                </a:lnTo>
                <a:lnTo>
                  <a:pt x="779" y="591"/>
                </a:lnTo>
                <a:lnTo>
                  <a:pt x="788" y="595"/>
                </a:lnTo>
                <a:lnTo>
                  <a:pt x="788" y="595"/>
                </a:lnTo>
                <a:lnTo>
                  <a:pt x="806" y="600"/>
                </a:lnTo>
                <a:lnTo>
                  <a:pt x="807" y="602"/>
                </a:lnTo>
                <a:lnTo>
                  <a:pt x="809" y="603"/>
                </a:lnTo>
                <a:lnTo>
                  <a:pt x="807" y="605"/>
                </a:lnTo>
                <a:lnTo>
                  <a:pt x="802" y="607"/>
                </a:lnTo>
                <a:lnTo>
                  <a:pt x="802" y="607"/>
                </a:lnTo>
                <a:lnTo>
                  <a:pt x="783" y="614"/>
                </a:lnTo>
                <a:lnTo>
                  <a:pt x="779" y="617"/>
                </a:lnTo>
                <a:lnTo>
                  <a:pt x="781" y="619"/>
                </a:lnTo>
                <a:lnTo>
                  <a:pt x="783" y="621"/>
                </a:lnTo>
                <a:lnTo>
                  <a:pt x="783" y="621"/>
                </a:lnTo>
                <a:lnTo>
                  <a:pt x="793" y="626"/>
                </a:lnTo>
                <a:lnTo>
                  <a:pt x="806" y="626"/>
                </a:lnTo>
                <a:lnTo>
                  <a:pt x="806" y="626"/>
                </a:lnTo>
                <a:lnTo>
                  <a:pt x="820" y="626"/>
                </a:lnTo>
                <a:lnTo>
                  <a:pt x="820" y="626"/>
                </a:lnTo>
                <a:lnTo>
                  <a:pt x="832" y="624"/>
                </a:lnTo>
                <a:lnTo>
                  <a:pt x="844" y="622"/>
                </a:lnTo>
                <a:lnTo>
                  <a:pt x="844" y="622"/>
                </a:lnTo>
                <a:lnTo>
                  <a:pt x="854" y="624"/>
                </a:lnTo>
                <a:lnTo>
                  <a:pt x="867" y="626"/>
                </a:lnTo>
                <a:lnTo>
                  <a:pt x="867" y="626"/>
                </a:lnTo>
                <a:lnTo>
                  <a:pt x="891" y="631"/>
                </a:lnTo>
                <a:lnTo>
                  <a:pt x="903" y="631"/>
                </a:lnTo>
                <a:lnTo>
                  <a:pt x="903" y="631"/>
                </a:lnTo>
                <a:lnTo>
                  <a:pt x="903" y="631"/>
                </a:lnTo>
                <a:lnTo>
                  <a:pt x="903" y="631"/>
                </a:lnTo>
                <a:lnTo>
                  <a:pt x="896" y="635"/>
                </a:lnTo>
                <a:lnTo>
                  <a:pt x="889" y="638"/>
                </a:lnTo>
                <a:lnTo>
                  <a:pt x="879" y="640"/>
                </a:lnTo>
                <a:lnTo>
                  <a:pt x="879" y="640"/>
                </a:lnTo>
                <a:lnTo>
                  <a:pt x="867" y="642"/>
                </a:lnTo>
                <a:lnTo>
                  <a:pt x="851" y="642"/>
                </a:lnTo>
                <a:lnTo>
                  <a:pt x="835" y="642"/>
                </a:lnTo>
                <a:lnTo>
                  <a:pt x="823" y="642"/>
                </a:lnTo>
                <a:lnTo>
                  <a:pt x="823" y="642"/>
                </a:lnTo>
                <a:lnTo>
                  <a:pt x="800" y="647"/>
                </a:lnTo>
                <a:lnTo>
                  <a:pt x="793" y="650"/>
                </a:lnTo>
                <a:lnTo>
                  <a:pt x="792" y="652"/>
                </a:lnTo>
                <a:lnTo>
                  <a:pt x="793" y="654"/>
                </a:lnTo>
                <a:lnTo>
                  <a:pt x="793" y="654"/>
                </a:lnTo>
                <a:lnTo>
                  <a:pt x="802" y="663"/>
                </a:lnTo>
                <a:lnTo>
                  <a:pt x="811" y="668"/>
                </a:lnTo>
                <a:lnTo>
                  <a:pt x="821" y="673"/>
                </a:lnTo>
                <a:lnTo>
                  <a:pt x="821" y="673"/>
                </a:lnTo>
                <a:lnTo>
                  <a:pt x="832" y="677"/>
                </a:lnTo>
                <a:lnTo>
                  <a:pt x="839" y="677"/>
                </a:lnTo>
                <a:lnTo>
                  <a:pt x="839" y="677"/>
                </a:lnTo>
                <a:lnTo>
                  <a:pt x="844" y="677"/>
                </a:lnTo>
                <a:lnTo>
                  <a:pt x="844" y="677"/>
                </a:lnTo>
                <a:lnTo>
                  <a:pt x="849" y="675"/>
                </a:lnTo>
                <a:lnTo>
                  <a:pt x="849" y="675"/>
                </a:lnTo>
                <a:lnTo>
                  <a:pt x="856" y="677"/>
                </a:lnTo>
                <a:lnTo>
                  <a:pt x="856" y="677"/>
                </a:lnTo>
                <a:lnTo>
                  <a:pt x="860" y="678"/>
                </a:lnTo>
                <a:lnTo>
                  <a:pt x="861" y="680"/>
                </a:lnTo>
                <a:lnTo>
                  <a:pt x="863" y="685"/>
                </a:lnTo>
                <a:lnTo>
                  <a:pt x="863" y="691"/>
                </a:lnTo>
                <a:lnTo>
                  <a:pt x="865" y="694"/>
                </a:lnTo>
                <a:lnTo>
                  <a:pt x="865" y="694"/>
                </a:lnTo>
                <a:lnTo>
                  <a:pt x="868" y="696"/>
                </a:lnTo>
                <a:lnTo>
                  <a:pt x="868" y="696"/>
                </a:lnTo>
                <a:lnTo>
                  <a:pt x="886" y="694"/>
                </a:lnTo>
                <a:lnTo>
                  <a:pt x="912" y="689"/>
                </a:lnTo>
                <a:lnTo>
                  <a:pt x="912" y="689"/>
                </a:lnTo>
                <a:lnTo>
                  <a:pt x="922" y="685"/>
                </a:lnTo>
                <a:lnTo>
                  <a:pt x="928" y="684"/>
                </a:lnTo>
                <a:lnTo>
                  <a:pt x="933" y="680"/>
                </a:lnTo>
                <a:lnTo>
                  <a:pt x="942" y="677"/>
                </a:lnTo>
                <a:lnTo>
                  <a:pt x="942" y="677"/>
                </a:lnTo>
                <a:lnTo>
                  <a:pt x="949" y="675"/>
                </a:lnTo>
                <a:lnTo>
                  <a:pt x="952" y="673"/>
                </a:lnTo>
                <a:lnTo>
                  <a:pt x="959" y="666"/>
                </a:lnTo>
                <a:lnTo>
                  <a:pt x="964" y="661"/>
                </a:lnTo>
                <a:lnTo>
                  <a:pt x="970" y="657"/>
                </a:lnTo>
                <a:lnTo>
                  <a:pt x="970" y="657"/>
                </a:lnTo>
                <a:lnTo>
                  <a:pt x="973" y="656"/>
                </a:lnTo>
                <a:lnTo>
                  <a:pt x="973" y="656"/>
                </a:lnTo>
                <a:lnTo>
                  <a:pt x="975" y="657"/>
                </a:lnTo>
                <a:lnTo>
                  <a:pt x="977" y="661"/>
                </a:lnTo>
                <a:lnTo>
                  <a:pt x="980" y="663"/>
                </a:lnTo>
                <a:lnTo>
                  <a:pt x="985" y="666"/>
                </a:lnTo>
                <a:lnTo>
                  <a:pt x="985" y="666"/>
                </a:lnTo>
                <a:lnTo>
                  <a:pt x="991" y="668"/>
                </a:lnTo>
                <a:lnTo>
                  <a:pt x="994" y="670"/>
                </a:lnTo>
                <a:lnTo>
                  <a:pt x="996" y="671"/>
                </a:lnTo>
                <a:lnTo>
                  <a:pt x="1003" y="671"/>
                </a:lnTo>
                <a:lnTo>
                  <a:pt x="1003" y="671"/>
                </a:lnTo>
                <a:lnTo>
                  <a:pt x="1010" y="673"/>
                </a:lnTo>
                <a:lnTo>
                  <a:pt x="1013" y="677"/>
                </a:lnTo>
                <a:lnTo>
                  <a:pt x="1017" y="677"/>
                </a:lnTo>
                <a:lnTo>
                  <a:pt x="1022" y="678"/>
                </a:lnTo>
                <a:lnTo>
                  <a:pt x="1022" y="678"/>
                </a:lnTo>
                <a:lnTo>
                  <a:pt x="1025" y="678"/>
                </a:lnTo>
                <a:lnTo>
                  <a:pt x="1025" y="678"/>
                </a:lnTo>
                <a:lnTo>
                  <a:pt x="1034" y="677"/>
                </a:lnTo>
                <a:lnTo>
                  <a:pt x="1043" y="673"/>
                </a:lnTo>
                <a:lnTo>
                  <a:pt x="1050" y="670"/>
                </a:lnTo>
                <a:lnTo>
                  <a:pt x="1050" y="668"/>
                </a:lnTo>
                <a:lnTo>
                  <a:pt x="1050" y="668"/>
                </a:lnTo>
                <a:lnTo>
                  <a:pt x="1048" y="663"/>
                </a:lnTo>
                <a:lnTo>
                  <a:pt x="1048" y="656"/>
                </a:lnTo>
                <a:lnTo>
                  <a:pt x="1048" y="656"/>
                </a:lnTo>
                <a:lnTo>
                  <a:pt x="1048" y="654"/>
                </a:lnTo>
                <a:lnTo>
                  <a:pt x="1046" y="654"/>
                </a:lnTo>
                <a:lnTo>
                  <a:pt x="1046" y="654"/>
                </a:lnTo>
                <a:lnTo>
                  <a:pt x="1038" y="656"/>
                </a:lnTo>
                <a:lnTo>
                  <a:pt x="1031" y="661"/>
                </a:lnTo>
                <a:lnTo>
                  <a:pt x="1031" y="661"/>
                </a:lnTo>
                <a:lnTo>
                  <a:pt x="1029" y="661"/>
                </a:lnTo>
                <a:lnTo>
                  <a:pt x="1029" y="661"/>
                </a:lnTo>
                <a:lnTo>
                  <a:pt x="1027" y="659"/>
                </a:lnTo>
                <a:lnTo>
                  <a:pt x="1029" y="656"/>
                </a:lnTo>
                <a:lnTo>
                  <a:pt x="1031" y="652"/>
                </a:lnTo>
                <a:lnTo>
                  <a:pt x="1036" y="647"/>
                </a:lnTo>
                <a:lnTo>
                  <a:pt x="1036" y="647"/>
                </a:lnTo>
                <a:lnTo>
                  <a:pt x="1041" y="645"/>
                </a:lnTo>
                <a:lnTo>
                  <a:pt x="1046" y="645"/>
                </a:lnTo>
                <a:lnTo>
                  <a:pt x="1046" y="645"/>
                </a:lnTo>
                <a:lnTo>
                  <a:pt x="1055" y="647"/>
                </a:lnTo>
                <a:lnTo>
                  <a:pt x="1062" y="647"/>
                </a:lnTo>
                <a:lnTo>
                  <a:pt x="1062" y="647"/>
                </a:lnTo>
                <a:lnTo>
                  <a:pt x="1064" y="647"/>
                </a:lnTo>
                <a:lnTo>
                  <a:pt x="1066" y="645"/>
                </a:lnTo>
                <a:lnTo>
                  <a:pt x="1064" y="638"/>
                </a:lnTo>
                <a:lnTo>
                  <a:pt x="1060" y="631"/>
                </a:lnTo>
                <a:lnTo>
                  <a:pt x="1057" y="628"/>
                </a:lnTo>
                <a:lnTo>
                  <a:pt x="1052" y="626"/>
                </a:lnTo>
                <a:lnTo>
                  <a:pt x="1052" y="626"/>
                </a:lnTo>
                <a:lnTo>
                  <a:pt x="1045" y="624"/>
                </a:lnTo>
                <a:lnTo>
                  <a:pt x="1038" y="619"/>
                </a:lnTo>
                <a:lnTo>
                  <a:pt x="1018" y="607"/>
                </a:lnTo>
                <a:lnTo>
                  <a:pt x="1018" y="607"/>
                </a:lnTo>
                <a:lnTo>
                  <a:pt x="1011" y="602"/>
                </a:lnTo>
                <a:lnTo>
                  <a:pt x="1008" y="596"/>
                </a:lnTo>
                <a:lnTo>
                  <a:pt x="1008" y="589"/>
                </a:lnTo>
                <a:lnTo>
                  <a:pt x="1006" y="582"/>
                </a:lnTo>
                <a:lnTo>
                  <a:pt x="1006" y="582"/>
                </a:lnTo>
                <a:lnTo>
                  <a:pt x="996" y="553"/>
                </a:lnTo>
                <a:lnTo>
                  <a:pt x="989" y="537"/>
                </a:lnTo>
                <a:lnTo>
                  <a:pt x="985" y="530"/>
                </a:lnTo>
                <a:lnTo>
                  <a:pt x="982" y="527"/>
                </a:lnTo>
                <a:lnTo>
                  <a:pt x="982" y="527"/>
                </a:lnTo>
                <a:lnTo>
                  <a:pt x="975" y="523"/>
                </a:lnTo>
                <a:lnTo>
                  <a:pt x="966" y="521"/>
                </a:lnTo>
                <a:lnTo>
                  <a:pt x="959" y="520"/>
                </a:lnTo>
                <a:lnTo>
                  <a:pt x="952" y="516"/>
                </a:lnTo>
                <a:close/>
                <a:moveTo>
                  <a:pt x="991" y="492"/>
                </a:moveTo>
                <a:lnTo>
                  <a:pt x="991" y="492"/>
                </a:lnTo>
                <a:lnTo>
                  <a:pt x="984" y="493"/>
                </a:lnTo>
                <a:lnTo>
                  <a:pt x="984" y="493"/>
                </a:lnTo>
                <a:lnTo>
                  <a:pt x="975" y="495"/>
                </a:lnTo>
                <a:lnTo>
                  <a:pt x="970" y="499"/>
                </a:lnTo>
                <a:lnTo>
                  <a:pt x="968" y="502"/>
                </a:lnTo>
                <a:lnTo>
                  <a:pt x="968" y="504"/>
                </a:lnTo>
                <a:lnTo>
                  <a:pt x="970" y="506"/>
                </a:lnTo>
                <a:lnTo>
                  <a:pt x="970" y="506"/>
                </a:lnTo>
                <a:lnTo>
                  <a:pt x="977" y="506"/>
                </a:lnTo>
                <a:lnTo>
                  <a:pt x="982" y="507"/>
                </a:lnTo>
                <a:lnTo>
                  <a:pt x="987" y="513"/>
                </a:lnTo>
                <a:lnTo>
                  <a:pt x="987" y="513"/>
                </a:lnTo>
                <a:lnTo>
                  <a:pt x="992" y="520"/>
                </a:lnTo>
                <a:lnTo>
                  <a:pt x="999" y="521"/>
                </a:lnTo>
                <a:lnTo>
                  <a:pt x="999" y="521"/>
                </a:lnTo>
                <a:lnTo>
                  <a:pt x="1001" y="521"/>
                </a:lnTo>
                <a:lnTo>
                  <a:pt x="1003" y="520"/>
                </a:lnTo>
                <a:lnTo>
                  <a:pt x="1006" y="513"/>
                </a:lnTo>
                <a:lnTo>
                  <a:pt x="1006" y="513"/>
                </a:lnTo>
                <a:lnTo>
                  <a:pt x="1006" y="504"/>
                </a:lnTo>
                <a:lnTo>
                  <a:pt x="1004" y="497"/>
                </a:lnTo>
                <a:lnTo>
                  <a:pt x="999" y="493"/>
                </a:lnTo>
                <a:lnTo>
                  <a:pt x="991" y="492"/>
                </a:lnTo>
                <a:close/>
                <a:moveTo>
                  <a:pt x="4958" y="486"/>
                </a:moveTo>
                <a:lnTo>
                  <a:pt x="4958" y="486"/>
                </a:lnTo>
                <a:lnTo>
                  <a:pt x="4949" y="488"/>
                </a:lnTo>
                <a:lnTo>
                  <a:pt x="4949" y="488"/>
                </a:lnTo>
                <a:lnTo>
                  <a:pt x="4944" y="490"/>
                </a:lnTo>
                <a:lnTo>
                  <a:pt x="4944" y="493"/>
                </a:lnTo>
                <a:lnTo>
                  <a:pt x="4945" y="497"/>
                </a:lnTo>
                <a:lnTo>
                  <a:pt x="4951" y="502"/>
                </a:lnTo>
                <a:lnTo>
                  <a:pt x="4951" y="502"/>
                </a:lnTo>
                <a:lnTo>
                  <a:pt x="4956" y="506"/>
                </a:lnTo>
                <a:lnTo>
                  <a:pt x="4956" y="509"/>
                </a:lnTo>
                <a:lnTo>
                  <a:pt x="4952" y="513"/>
                </a:lnTo>
                <a:lnTo>
                  <a:pt x="4952" y="513"/>
                </a:lnTo>
                <a:lnTo>
                  <a:pt x="4951" y="516"/>
                </a:lnTo>
                <a:lnTo>
                  <a:pt x="4952" y="516"/>
                </a:lnTo>
                <a:lnTo>
                  <a:pt x="4952" y="516"/>
                </a:lnTo>
                <a:lnTo>
                  <a:pt x="4952" y="516"/>
                </a:lnTo>
                <a:lnTo>
                  <a:pt x="4952" y="516"/>
                </a:lnTo>
                <a:lnTo>
                  <a:pt x="4952" y="516"/>
                </a:lnTo>
                <a:lnTo>
                  <a:pt x="4952" y="516"/>
                </a:lnTo>
                <a:lnTo>
                  <a:pt x="4958" y="516"/>
                </a:lnTo>
                <a:lnTo>
                  <a:pt x="4966" y="520"/>
                </a:lnTo>
                <a:lnTo>
                  <a:pt x="4966" y="520"/>
                </a:lnTo>
                <a:lnTo>
                  <a:pt x="4973" y="525"/>
                </a:lnTo>
                <a:lnTo>
                  <a:pt x="4980" y="530"/>
                </a:lnTo>
                <a:lnTo>
                  <a:pt x="4987" y="535"/>
                </a:lnTo>
                <a:lnTo>
                  <a:pt x="4993" y="539"/>
                </a:lnTo>
                <a:lnTo>
                  <a:pt x="4993" y="539"/>
                </a:lnTo>
                <a:lnTo>
                  <a:pt x="4998" y="539"/>
                </a:lnTo>
                <a:lnTo>
                  <a:pt x="4998" y="539"/>
                </a:lnTo>
                <a:lnTo>
                  <a:pt x="5005" y="539"/>
                </a:lnTo>
                <a:lnTo>
                  <a:pt x="5006" y="537"/>
                </a:lnTo>
                <a:lnTo>
                  <a:pt x="5006" y="537"/>
                </a:lnTo>
                <a:lnTo>
                  <a:pt x="5003" y="532"/>
                </a:lnTo>
                <a:lnTo>
                  <a:pt x="4996" y="518"/>
                </a:lnTo>
                <a:lnTo>
                  <a:pt x="4996" y="518"/>
                </a:lnTo>
                <a:lnTo>
                  <a:pt x="4989" y="511"/>
                </a:lnTo>
                <a:lnTo>
                  <a:pt x="4980" y="506"/>
                </a:lnTo>
                <a:lnTo>
                  <a:pt x="4973" y="502"/>
                </a:lnTo>
                <a:lnTo>
                  <a:pt x="4970" y="499"/>
                </a:lnTo>
                <a:lnTo>
                  <a:pt x="4968" y="495"/>
                </a:lnTo>
                <a:lnTo>
                  <a:pt x="4968" y="495"/>
                </a:lnTo>
                <a:lnTo>
                  <a:pt x="4965" y="488"/>
                </a:lnTo>
                <a:lnTo>
                  <a:pt x="4961" y="486"/>
                </a:lnTo>
                <a:lnTo>
                  <a:pt x="4958" y="486"/>
                </a:lnTo>
                <a:close/>
                <a:moveTo>
                  <a:pt x="738" y="485"/>
                </a:moveTo>
                <a:lnTo>
                  <a:pt x="738" y="485"/>
                </a:lnTo>
                <a:lnTo>
                  <a:pt x="727" y="486"/>
                </a:lnTo>
                <a:lnTo>
                  <a:pt x="727" y="486"/>
                </a:lnTo>
                <a:lnTo>
                  <a:pt x="706" y="490"/>
                </a:lnTo>
                <a:lnTo>
                  <a:pt x="687" y="493"/>
                </a:lnTo>
                <a:lnTo>
                  <a:pt x="687" y="493"/>
                </a:lnTo>
                <a:lnTo>
                  <a:pt x="683" y="495"/>
                </a:lnTo>
                <a:lnTo>
                  <a:pt x="683" y="497"/>
                </a:lnTo>
                <a:lnTo>
                  <a:pt x="683" y="499"/>
                </a:lnTo>
                <a:lnTo>
                  <a:pt x="685" y="502"/>
                </a:lnTo>
                <a:lnTo>
                  <a:pt x="690" y="509"/>
                </a:lnTo>
                <a:lnTo>
                  <a:pt x="696" y="516"/>
                </a:lnTo>
                <a:lnTo>
                  <a:pt x="696" y="516"/>
                </a:lnTo>
                <a:lnTo>
                  <a:pt x="697" y="521"/>
                </a:lnTo>
                <a:lnTo>
                  <a:pt x="699" y="525"/>
                </a:lnTo>
                <a:lnTo>
                  <a:pt x="692" y="533"/>
                </a:lnTo>
                <a:lnTo>
                  <a:pt x="692" y="533"/>
                </a:lnTo>
                <a:lnTo>
                  <a:pt x="689" y="542"/>
                </a:lnTo>
                <a:lnTo>
                  <a:pt x="687" y="547"/>
                </a:lnTo>
                <a:lnTo>
                  <a:pt x="685" y="554"/>
                </a:lnTo>
                <a:lnTo>
                  <a:pt x="683" y="560"/>
                </a:lnTo>
                <a:lnTo>
                  <a:pt x="683" y="560"/>
                </a:lnTo>
                <a:lnTo>
                  <a:pt x="671" y="575"/>
                </a:lnTo>
                <a:lnTo>
                  <a:pt x="668" y="584"/>
                </a:lnTo>
                <a:lnTo>
                  <a:pt x="666" y="586"/>
                </a:lnTo>
                <a:lnTo>
                  <a:pt x="668" y="589"/>
                </a:lnTo>
                <a:lnTo>
                  <a:pt x="668" y="589"/>
                </a:lnTo>
                <a:lnTo>
                  <a:pt x="673" y="593"/>
                </a:lnTo>
                <a:lnTo>
                  <a:pt x="680" y="598"/>
                </a:lnTo>
                <a:lnTo>
                  <a:pt x="687" y="602"/>
                </a:lnTo>
                <a:lnTo>
                  <a:pt x="694" y="605"/>
                </a:lnTo>
                <a:lnTo>
                  <a:pt x="694" y="605"/>
                </a:lnTo>
                <a:lnTo>
                  <a:pt x="701" y="612"/>
                </a:lnTo>
                <a:lnTo>
                  <a:pt x="706" y="615"/>
                </a:lnTo>
                <a:lnTo>
                  <a:pt x="711" y="617"/>
                </a:lnTo>
                <a:lnTo>
                  <a:pt x="711" y="617"/>
                </a:lnTo>
                <a:lnTo>
                  <a:pt x="717" y="615"/>
                </a:lnTo>
                <a:lnTo>
                  <a:pt x="717" y="615"/>
                </a:lnTo>
                <a:lnTo>
                  <a:pt x="729" y="610"/>
                </a:lnTo>
                <a:lnTo>
                  <a:pt x="739" y="605"/>
                </a:lnTo>
                <a:lnTo>
                  <a:pt x="739" y="605"/>
                </a:lnTo>
                <a:lnTo>
                  <a:pt x="745" y="602"/>
                </a:lnTo>
                <a:lnTo>
                  <a:pt x="750" y="598"/>
                </a:lnTo>
                <a:lnTo>
                  <a:pt x="753" y="593"/>
                </a:lnTo>
                <a:lnTo>
                  <a:pt x="753" y="586"/>
                </a:lnTo>
                <a:lnTo>
                  <a:pt x="753" y="586"/>
                </a:lnTo>
                <a:lnTo>
                  <a:pt x="753" y="575"/>
                </a:lnTo>
                <a:lnTo>
                  <a:pt x="755" y="574"/>
                </a:lnTo>
                <a:lnTo>
                  <a:pt x="755" y="572"/>
                </a:lnTo>
                <a:lnTo>
                  <a:pt x="755" y="572"/>
                </a:lnTo>
                <a:lnTo>
                  <a:pt x="757" y="572"/>
                </a:lnTo>
                <a:lnTo>
                  <a:pt x="757" y="572"/>
                </a:lnTo>
                <a:lnTo>
                  <a:pt x="760" y="574"/>
                </a:lnTo>
                <a:lnTo>
                  <a:pt x="762" y="574"/>
                </a:lnTo>
                <a:lnTo>
                  <a:pt x="762" y="574"/>
                </a:lnTo>
                <a:lnTo>
                  <a:pt x="765" y="574"/>
                </a:lnTo>
                <a:lnTo>
                  <a:pt x="767" y="570"/>
                </a:lnTo>
                <a:lnTo>
                  <a:pt x="767" y="570"/>
                </a:lnTo>
                <a:lnTo>
                  <a:pt x="772" y="560"/>
                </a:lnTo>
                <a:lnTo>
                  <a:pt x="779" y="551"/>
                </a:lnTo>
                <a:lnTo>
                  <a:pt x="779" y="551"/>
                </a:lnTo>
                <a:lnTo>
                  <a:pt x="785" y="546"/>
                </a:lnTo>
                <a:lnTo>
                  <a:pt x="792" y="542"/>
                </a:lnTo>
                <a:lnTo>
                  <a:pt x="800" y="539"/>
                </a:lnTo>
                <a:lnTo>
                  <a:pt x="807" y="533"/>
                </a:lnTo>
                <a:lnTo>
                  <a:pt x="807" y="533"/>
                </a:lnTo>
                <a:lnTo>
                  <a:pt x="820" y="525"/>
                </a:lnTo>
                <a:lnTo>
                  <a:pt x="825" y="520"/>
                </a:lnTo>
                <a:lnTo>
                  <a:pt x="830" y="516"/>
                </a:lnTo>
                <a:lnTo>
                  <a:pt x="830" y="516"/>
                </a:lnTo>
                <a:lnTo>
                  <a:pt x="830" y="514"/>
                </a:lnTo>
                <a:lnTo>
                  <a:pt x="830" y="513"/>
                </a:lnTo>
                <a:lnTo>
                  <a:pt x="827" y="509"/>
                </a:lnTo>
                <a:lnTo>
                  <a:pt x="818" y="504"/>
                </a:lnTo>
                <a:lnTo>
                  <a:pt x="818" y="504"/>
                </a:lnTo>
                <a:lnTo>
                  <a:pt x="807" y="497"/>
                </a:lnTo>
                <a:lnTo>
                  <a:pt x="800" y="493"/>
                </a:lnTo>
                <a:lnTo>
                  <a:pt x="792" y="493"/>
                </a:lnTo>
                <a:lnTo>
                  <a:pt x="792" y="493"/>
                </a:lnTo>
                <a:lnTo>
                  <a:pt x="783" y="493"/>
                </a:lnTo>
                <a:lnTo>
                  <a:pt x="778" y="497"/>
                </a:lnTo>
                <a:lnTo>
                  <a:pt x="771" y="500"/>
                </a:lnTo>
                <a:lnTo>
                  <a:pt x="771" y="500"/>
                </a:lnTo>
                <a:lnTo>
                  <a:pt x="771" y="499"/>
                </a:lnTo>
                <a:lnTo>
                  <a:pt x="771" y="499"/>
                </a:lnTo>
                <a:lnTo>
                  <a:pt x="769" y="495"/>
                </a:lnTo>
                <a:lnTo>
                  <a:pt x="765" y="493"/>
                </a:lnTo>
                <a:lnTo>
                  <a:pt x="755" y="490"/>
                </a:lnTo>
                <a:lnTo>
                  <a:pt x="755" y="490"/>
                </a:lnTo>
                <a:lnTo>
                  <a:pt x="748" y="486"/>
                </a:lnTo>
                <a:lnTo>
                  <a:pt x="738" y="485"/>
                </a:lnTo>
                <a:close/>
                <a:moveTo>
                  <a:pt x="1079" y="485"/>
                </a:moveTo>
                <a:lnTo>
                  <a:pt x="1079" y="485"/>
                </a:lnTo>
                <a:lnTo>
                  <a:pt x="1067" y="486"/>
                </a:lnTo>
                <a:lnTo>
                  <a:pt x="1057" y="492"/>
                </a:lnTo>
                <a:lnTo>
                  <a:pt x="1050" y="497"/>
                </a:lnTo>
                <a:lnTo>
                  <a:pt x="1046" y="499"/>
                </a:lnTo>
                <a:lnTo>
                  <a:pt x="1046" y="500"/>
                </a:lnTo>
                <a:lnTo>
                  <a:pt x="1046" y="500"/>
                </a:lnTo>
                <a:lnTo>
                  <a:pt x="1048" y="502"/>
                </a:lnTo>
                <a:lnTo>
                  <a:pt x="1053" y="504"/>
                </a:lnTo>
                <a:lnTo>
                  <a:pt x="1060" y="506"/>
                </a:lnTo>
                <a:lnTo>
                  <a:pt x="1067" y="509"/>
                </a:lnTo>
                <a:lnTo>
                  <a:pt x="1067" y="509"/>
                </a:lnTo>
                <a:lnTo>
                  <a:pt x="1073" y="511"/>
                </a:lnTo>
                <a:lnTo>
                  <a:pt x="1074" y="514"/>
                </a:lnTo>
                <a:lnTo>
                  <a:pt x="1074" y="520"/>
                </a:lnTo>
                <a:lnTo>
                  <a:pt x="1069" y="528"/>
                </a:lnTo>
                <a:lnTo>
                  <a:pt x="1069" y="528"/>
                </a:lnTo>
                <a:lnTo>
                  <a:pt x="1066" y="532"/>
                </a:lnTo>
                <a:lnTo>
                  <a:pt x="1062" y="533"/>
                </a:lnTo>
                <a:lnTo>
                  <a:pt x="1062" y="533"/>
                </a:lnTo>
                <a:lnTo>
                  <a:pt x="1059" y="532"/>
                </a:lnTo>
                <a:lnTo>
                  <a:pt x="1057" y="528"/>
                </a:lnTo>
                <a:lnTo>
                  <a:pt x="1052" y="521"/>
                </a:lnTo>
                <a:lnTo>
                  <a:pt x="1052" y="521"/>
                </a:lnTo>
                <a:lnTo>
                  <a:pt x="1050" y="520"/>
                </a:lnTo>
                <a:lnTo>
                  <a:pt x="1048" y="518"/>
                </a:lnTo>
                <a:lnTo>
                  <a:pt x="1048" y="518"/>
                </a:lnTo>
                <a:lnTo>
                  <a:pt x="1043" y="520"/>
                </a:lnTo>
                <a:lnTo>
                  <a:pt x="1043" y="520"/>
                </a:lnTo>
                <a:lnTo>
                  <a:pt x="1038" y="523"/>
                </a:lnTo>
                <a:lnTo>
                  <a:pt x="1034" y="527"/>
                </a:lnTo>
                <a:lnTo>
                  <a:pt x="1034" y="528"/>
                </a:lnTo>
                <a:lnTo>
                  <a:pt x="1036" y="532"/>
                </a:lnTo>
                <a:lnTo>
                  <a:pt x="1043" y="535"/>
                </a:lnTo>
                <a:lnTo>
                  <a:pt x="1043" y="535"/>
                </a:lnTo>
                <a:lnTo>
                  <a:pt x="1052" y="540"/>
                </a:lnTo>
                <a:lnTo>
                  <a:pt x="1059" y="546"/>
                </a:lnTo>
                <a:lnTo>
                  <a:pt x="1071" y="556"/>
                </a:lnTo>
                <a:lnTo>
                  <a:pt x="1071" y="556"/>
                </a:lnTo>
                <a:lnTo>
                  <a:pt x="1076" y="560"/>
                </a:lnTo>
                <a:lnTo>
                  <a:pt x="1081" y="567"/>
                </a:lnTo>
                <a:lnTo>
                  <a:pt x="1088" y="572"/>
                </a:lnTo>
                <a:lnTo>
                  <a:pt x="1092" y="572"/>
                </a:lnTo>
                <a:lnTo>
                  <a:pt x="1095" y="574"/>
                </a:lnTo>
                <a:lnTo>
                  <a:pt x="1095" y="574"/>
                </a:lnTo>
                <a:lnTo>
                  <a:pt x="1106" y="572"/>
                </a:lnTo>
                <a:lnTo>
                  <a:pt x="1106" y="572"/>
                </a:lnTo>
                <a:lnTo>
                  <a:pt x="1118" y="565"/>
                </a:lnTo>
                <a:lnTo>
                  <a:pt x="1127" y="558"/>
                </a:lnTo>
                <a:lnTo>
                  <a:pt x="1134" y="553"/>
                </a:lnTo>
                <a:lnTo>
                  <a:pt x="1135" y="546"/>
                </a:lnTo>
                <a:lnTo>
                  <a:pt x="1135" y="546"/>
                </a:lnTo>
                <a:lnTo>
                  <a:pt x="1137" y="540"/>
                </a:lnTo>
                <a:lnTo>
                  <a:pt x="1135" y="537"/>
                </a:lnTo>
                <a:lnTo>
                  <a:pt x="1128" y="528"/>
                </a:lnTo>
                <a:lnTo>
                  <a:pt x="1128" y="528"/>
                </a:lnTo>
                <a:lnTo>
                  <a:pt x="1123" y="521"/>
                </a:lnTo>
                <a:lnTo>
                  <a:pt x="1120" y="520"/>
                </a:lnTo>
                <a:lnTo>
                  <a:pt x="1116" y="520"/>
                </a:lnTo>
                <a:lnTo>
                  <a:pt x="1116" y="520"/>
                </a:lnTo>
                <a:lnTo>
                  <a:pt x="1113" y="520"/>
                </a:lnTo>
                <a:lnTo>
                  <a:pt x="1113" y="520"/>
                </a:lnTo>
                <a:lnTo>
                  <a:pt x="1099" y="520"/>
                </a:lnTo>
                <a:lnTo>
                  <a:pt x="1099" y="520"/>
                </a:lnTo>
                <a:lnTo>
                  <a:pt x="1102" y="514"/>
                </a:lnTo>
                <a:lnTo>
                  <a:pt x="1109" y="511"/>
                </a:lnTo>
                <a:lnTo>
                  <a:pt x="1116" y="506"/>
                </a:lnTo>
                <a:lnTo>
                  <a:pt x="1116" y="506"/>
                </a:lnTo>
                <a:lnTo>
                  <a:pt x="1121" y="502"/>
                </a:lnTo>
                <a:lnTo>
                  <a:pt x="1121" y="499"/>
                </a:lnTo>
                <a:lnTo>
                  <a:pt x="1121" y="495"/>
                </a:lnTo>
                <a:lnTo>
                  <a:pt x="1123" y="492"/>
                </a:lnTo>
                <a:lnTo>
                  <a:pt x="1123" y="492"/>
                </a:lnTo>
                <a:lnTo>
                  <a:pt x="1125" y="490"/>
                </a:lnTo>
                <a:lnTo>
                  <a:pt x="1123" y="488"/>
                </a:lnTo>
                <a:lnTo>
                  <a:pt x="1121" y="486"/>
                </a:lnTo>
                <a:lnTo>
                  <a:pt x="1109" y="485"/>
                </a:lnTo>
                <a:lnTo>
                  <a:pt x="1109" y="485"/>
                </a:lnTo>
                <a:lnTo>
                  <a:pt x="1102" y="486"/>
                </a:lnTo>
                <a:lnTo>
                  <a:pt x="1102" y="486"/>
                </a:lnTo>
                <a:lnTo>
                  <a:pt x="1097" y="486"/>
                </a:lnTo>
                <a:lnTo>
                  <a:pt x="1097" y="486"/>
                </a:lnTo>
                <a:lnTo>
                  <a:pt x="1090" y="486"/>
                </a:lnTo>
                <a:lnTo>
                  <a:pt x="1079" y="485"/>
                </a:lnTo>
                <a:lnTo>
                  <a:pt x="1079" y="485"/>
                </a:lnTo>
                <a:lnTo>
                  <a:pt x="1079" y="485"/>
                </a:lnTo>
                <a:close/>
                <a:moveTo>
                  <a:pt x="1385" y="474"/>
                </a:moveTo>
                <a:lnTo>
                  <a:pt x="1385" y="474"/>
                </a:lnTo>
                <a:lnTo>
                  <a:pt x="1380" y="474"/>
                </a:lnTo>
                <a:lnTo>
                  <a:pt x="1380" y="474"/>
                </a:lnTo>
                <a:lnTo>
                  <a:pt x="1376" y="476"/>
                </a:lnTo>
                <a:lnTo>
                  <a:pt x="1376" y="481"/>
                </a:lnTo>
                <a:lnTo>
                  <a:pt x="1378" y="485"/>
                </a:lnTo>
                <a:lnTo>
                  <a:pt x="1381" y="492"/>
                </a:lnTo>
                <a:lnTo>
                  <a:pt x="1387" y="497"/>
                </a:lnTo>
                <a:lnTo>
                  <a:pt x="1394" y="500"/>
                </a:lnTo>
                <a:lnTo>
                  <a:pt x="1402" y="504"/>
                </a:lnTo>
                <a:lnTo>
                  <a:pt x="1409" y="506"/>
                </a:lnTo>
                <a:lnTo>
                  <a:pt x="1409" y="506"/>
                </a:lnTo>
                <a:lnTo>
                  <a:pt x="1413" y="506"/>
                </a:lnTo>
                <a:lnTo>
                  <a:pt x="1413" y="506"/>
                </a:lnTo>
                <a:lnTo>
                  <a:pt x="1425" y="506"/>
                </a:lnTo>
                <a:lnTo>
                  <a:pt x="1437" y="502"/>
                </a:lnTo>
                <a:lnTo>
                  <a:pt x="1451" y="497"/>
                </a:lnTo>
                <a:lnTo>
                  <a:pt x="1451" y="497"/>
                </a:lnTo>
                <a:lnTo>
                  <a:pt x="1449" y="495"/>
                </a:lnTo>
                <a:lnTo>
                  <a:pt x="1446" y="492"/>
                </a:lnTo>
                <a:lnTo>
                  <a:pt x="1428" y="485"/>
                </a:lnTo>
                <a:lnTo>
                  <a:pt x="1406" y="478"/>
                </a:lnTo>
                <a:lnTo>
                  <a:pt x="1395" y="476"/>
                </a:lnTo>
                <a:lnTo>
                  <a:pt x="1385" y="474"/>
                </a:lnTo>
                <a:close/>
                <a:moveTo>
                  <a:pt x="1310" y="472"/>
                </a:moveTo>
                <a:lnTo>
                  <a:pt x="1310" y="472"/>
                </a:lnTo>
                <a:lnTo>
                  <a:pt x="1294" y="472"/>
                </a:lnTo>
                <a:lnTo>
                  <a:pt x="1282" y="476"/>
                </a:lnTo>
                <a:lnTo>
                  <a:pt x="1277" y="478"/>
                </a:lnTo>
                <a:lnTo>
                  <a:pt x="1271" y="481"/>
                </a:lnTo>
                <a:lnTo>
                  <a:pt x="1268" y="486"/>
                </a:lnTo>
                <a:lnTo>
                  <a:pt x="1266" y="492"/>
                </a:lnTo>
                <a:lnTo>
                  <a:pt x="1266" y="492"/>
                </a:lnTo>
                <a:lnTo>
                  <a:pt x="1259" y="516"/>
                </a:lnTo>
                <a:lnTo>
                  <a:pt x="1250" y="546"/>
                </a:lnTo>
                <a:lnTo>
                  <a:pt x="1242" y="588"/>
                </a:lnTo>
                <a:lnTo>
                  <a:pt x="1242" y="588"/>
                </a:lnTo>
                <a:lnTo>
                  <a:pt x="1242" y="593"/>
                </a:lnTo>
                <a:lnTo>
                  <a:pt x="1247" y="596"/>
                </a:lnTo>
                <a:lnTo>
                  <a:pt x="1254" y="602"/>
                </a:lnTo>
                <a:lnTo>
                  <a:pt x="1263" y="607"/>
                </a:lnTo>
                <a:lnTo>
                  <a:pt x="1284" y="614"/>
                </a:lnTo>
                <a:lnTo>
                  <a:pt x="1294" y="615"/>
                </a:lnTo>
                <a:lnTo>
                  <a:pt x="1305" y="617"/>
                </a:lnTo>
                <a:lnTo>
                  <a:pt x="1305" y="617"/>
                </a:lnTo>
                <a:lnTo>
                  <a:pt x="1345" y="617"/>
                </a:lnTo>
                <a:lnTo>
                  <a:pt x="1345" y="617"/>
                </a:lnTo>
                <a:lnTo>
                  <a:pt x="1364" y="617"/>
                </a:lnTo>
                <a:lnTo>
                  <a:pt x="1367" y="615"/>
                </a:lnTo>
                <a:lnTo>
                  <a:pt x="1367" y="614"/>
                </a:lnTo>
                <a:lnTo>
                  <a:pt x="1367" y="614"/>
                </a:lnTo>
                <a:lnTo>
                  <a:pt x="1367" y="614"/>
                </a:lnTo>
                <a:lnTo>
                  <a:pt x="1364" y="609"/>
                </a:lnTo>
                <a:lnTo>
                  <a:pt x="1364" y="609"/>
                </a:lnTo>
                <a:lnTo>
                  <a:pt x="1366" y="607"/>
                </a:lnTo>
                <a:lnTo>
                  <a:pt x="1371" y="605"/>
                </a:lnTo>
                <a:lnTo>
                  <a:pt x="1381" y="603"/>
                </a:lnTo>
                <a:lnTo>
                  <a:pt x="1381" y="603"/>
                </a:lnTo>
                <a:lnTo>
                  <a:pt x="1390" y="605"/>
                </a:lnTo>
                <a:lnTo>
                  <a:pt x="1390" y="605"/>
                </a:lnTo>
                <a:lnTo>
                  <a:pt x="1397" y="605"/>
                </a:lnTo>
                <a:lnTo>
                  <a:pt x="1397" y="605"/>
                </a:lnTo>
                <a:lnTo>
                  <a:pt x="1407" y="603"/>
                </a:lnTo>
                <a:lnTo>
                  <a:pt x="1414" y="602"/>
                </a:lnTo>
                <a:lnTo>
                  <a:pt x="1418" y="598"/>
                </a:lnTo>
                <a:lnTo>
                  <a:pt x="1418" y="595"/>
                </a:lnTo>
                <a:lnTo>
                  <a:pt x="1418" y="595"/>
                </a:lnTo>
                <a:lnTo>
                  <a:pt x="1418" y="593"/>
                </a:lnTo>
                <a:lnTo>
                  <a:pt x="1418" y="593"/>
                </a:lnTo>
                <a:lnTo>
                  <a:pt x="1425" y="598"/>
                </a:lnTo>
                <a:lnTo>
                  <a:pt x="1430" y="603"/>
                </a:lnTo>
                <a:lnTo>
                  <a:pt x="1441" y="610"/>
                </a:lnTo>
                <a:lnTo>
                  <a:pt x="1441" y="610"/>
                </a:lnTo>
                <a:lnTo>
                  <a:pt x="1446" y="614"/>
                </a:lnTo>
                <a:lnTo>
                  <a:pt x="1453" y="619"/>
                </a:lnTo>
                <a:lnTo>
                  <a:pt x="1465" y="633"/>
                </a:lnTo>
                <a:lnTo>
                  <a:pt x="1476" y="647"/>
                </a:lnTo>
                <a:lnTo>
                  <a:pt x="1488" y="661"/>
                </a:lnTo>
                <a:lnTo>
                  <a:pt x="1488" y="661"/>
                </a:lnTo>
                <a:lnTo>
                  <a:pt x="1502" y="671"/>
                </a:lnTo>
                <a:lnTo>
                  <a:pt x="1517" y="685"/>
                </a:lnTo>
                <a:lnTo>
                  <a:pt x="1524" y="691"/>
                </a:lnTo>
                <a:lnTo>
                  <a:pt x="1530" y="697"/>
                </a:lnTo>
                <a:lnTo>
                  <a:pt x="1533" y="703"/>
                </a:lnTo>
                <a:lnTo>
                  <a:pt x="1531" y="706"/>
                </a:lnTo>
                <a:lnTo>
                  <a:pt x="1531" y="706"/>
                </a:lnTo>
                <a:lnTo>
                  <a:pt x="1530" y="713"/>
                </a:lnTo>
                <a:lnTo>
                  <a:pt x="1530" y="720"/>
                </a:lnTo>
                <a:lnTo>
                  <a:pt x="1528" y="729"/>
                </a:lnTo>
                <a:lnTo>
                  <a:pt x="1526" y="739"/>
                </a:lnTo>
                <a:lnTo>
                  <a:pt x="1523" y="748"/>
                </a:lnTo>
                <a:lnTo>
                  <a:pt x="1514" y="757"/>
                </a:lnTo>
                <a:lnTo>
                  <a:pt x="1509" y="760"/>
                </a:lnTo>
                <a:lnTo>
                  <a:pt x="1502" y="764"/>
                </a:lnTo>
                <a:lnTo>
                  <a:pt x="1495" y="767"/>
                </a:lnTo>
                <a:lnTo>
                  <a:pt x="1486" y="769"/>
                </a:lnTo>
                <a:lnTo>
                  <a:pt x="1486" y="769"/>
                </a:lnTo>
                <a:lnTo>
                  <a:pt x="1455" y="773"/>
                </a:lnTo>
                <a:lnTo>
                  <a:pt x="1437" y="774"/>
                </a:lnTo>
                <a:lnTo>
                  <a:pt x="1432" y="776"/>
                </a:lnTo>
                <a:lnTo>
                  <a:pt x="1430" y="778"/>
                </a:lnTo>
                <a:lnTo>
                  <a:pt x="1430" y="779"/>
                </a:lnTo>
                <a:lnTo>
                  <a:pt x="1430" y="783"/>
                </a:lnTo>
                <a:lnTo>
                  <a:pt x="1430" y="783"/>
                </a:lnTo>
                <a:lnTo>
                  <a:pt x="1430" y="792"/>
                </a:lnTo>
                <a:lnTo>
                  <a:pt x="1434" y="797"/>
                </a:lnTo>
                <a:lnTo>
                  <a:pt x="1441" y="800"/>
                </a:lnTo>
                <a:lnTo>
                  <a:pt x="1453" y="800"/>
                </a:lnTo>
                <a:lnTo>
                  <a:pt x="1453" y="800"/>
                </a:lnTo>
                <a:lnTo>
                  <a:pt x="1465" y="800"/>
                </a:lnTo>
                <a:lnTo>
                  <a:pt x="1479" y="797"/>
                </a:lnTo>
                <a:lnTo>
                  <a:pt x="1491" y="793"/>
                </a:lnTo>
                <a:lnTo>
                  <a:pt x="1502" y="792"/>
                </a:lnTo>
                <a:lnTo>
                  <a:pt x="1502" y="792"/>
                </a:lnTo>
                <a:lnTo>
                  <a:pt x="1509" y="793"/>
                </a:lnTo>
                <a:lnTo>
                  <a:pt x="1514" y="797"/>
                </a:lnTo>
                <a:lnTo>
                  <a:pt x="1514" y="797"/>
                </a:lnTo>
                <a:lnTo>
                  <a:pt x="1523" y="804"/>
                </a:lnTo>
                <a:lnTo>
                  <a:pt x="1531" y="811"/>
                </a:lnTo>
                <a:lnTo>
                  <a:pt x="1547" y="816"/>
                </a:lnTo>
                <a:lnTo>
                  <a:pt x="1547" y="816"/>
                </a:lnTo>
                <a:lnTo>
                  <a:pt x="1549" y="818"/>
                </a:lnTo>
                <a:lnTo>
                  <a:pt x="1549" y="820"/>
                </a:lnTo>
                <a:lnTo>
                  <a:pt x="1544" y="821"/>
                </a:lnTo>
                <a:lnTo>
                  <a:pt x="1531" y="827"/>
                </a:lnTo>
                <a:lnTo>
                  <a:pt x="1531" y="827"/>
                </a:lnTo>
                <a:lnTo>
                  <a:pt x="1530" y="827"/>
                </a:lnTo>
                <a:lnTo>
                  <a:pt x="1531" y="828"/>
                </a:lnTo>
                <a:lnTo>
                  <a:pt x="1538" y="830"/>
                </a:lnTo>
                <a:lnTo>
                  <a:pt x="1552" y="835"/>
                </a:lnTo>
                <a:lnTo>
                  <a:pt x="1571" y="844"/>
                </a:lnTo>
                <a:lnTo>
                  <a:pt x="1571" y="844"/>
                </a:lnTo>
                <a:lnTo>
                  <a:pt x="1585" y="849"/>
                </a:lnTo>
                <a:lnTo>
                  <a:pt x="1599" y="855"/>
                </a:lnTo>
                <a:lnTo>
                  <a:pt x="1610" y="856"/>
                </a:lnTo>
                <a:lnTo>
                  <a:pt x="1619" y="856"/>
                </a:lnTo>
                <a:lnTo>
                  <a:pt x="1619" y="856"/>
                </a:lnTo>
                <a:lnTo>
                  <a:pt x="1624" y="856"/>
                </a:lnTo>
                <a:lnTo>
                  <a:pt x="1626" y="856"/>
                </a:lnTo>
                <a:lnTo>
                  <a:pt x="1626" y="853"/>
                </a:lnTo>
                <a:lnTo>
                  <a:pt x="1622" y="851"/>
                </a:lnTo>
                <a:lnTo>
                  <a:pt x="1622" y="851"/>
                </a:lnTo>
                <a:lnTo>
                  <a:pt x="1610" y="841"/>
                </a:lnTo>
                <a:lnTo>
                  <a:pt x="1599" y="830"/>
                </a:lnTo>
                <a:lnTo>
                  <a:pt x="1592" y="821"/>
                </a:lnTo>
                <a:lnTo>
                  <a:pt x="1587" y="814"/>
                </a:lnTo>
                <a:lnTo>
                  <a:pt x="1587" y="814"/>
                </a:lnTo>
                <a:lnTo>
                  <a:pt x="1584" y="811"/>
                </a:lnTo>
                <a:lnTo>
                  <a:pt x="1584" y="811"/>
                </a:lnTo>
                <a:lnTo>
                  <a:pt x="1599" y="816"/>
                </a:lnTo>
                <a:lnTo>
                  <a:pt x="1599" y="816"/>
                </a:lnTo>
                <a:lnTo>
                  <a:pt x="1610" y="821"/>
                </a:lnTo>
                <a:lnTo>
                  <a:pt x="1620" y="827"/>
                </a:lnTo>
                <a:lnTo>
                  <a:pt x="1634" y="837"/>
                </a:lnTo>
                <a:lnTo>
                  <a:pt x="1634" y="837"/>
                </a:lnTo>
                <a:lnTo>
                  <a:pt x="1638" y="839"/>
                </a:lnTo>
                <a:lnTo>
                  <a:pt x="1638" y="839"/>
                </a:lnTo>
                <a:lnTo>
                  <a:pt x="1639" y="837"/>
                </a:lnTo>
                <a:lnTo>
                  <a:pt x="1643" y="834"/>
                </a:lnTo>
                <a:lnTo>
                  <a:pt x="1648" y="814"/>
                </a:lnTo>
                <a:lnTo>
                  <a:pt x="1648" y="814"/>
                </a:lnTo>
                <a:lnTo>
                  <a:pt x="1648" y="802"/>
                </a:lnTo>
                <a:lnTo>
                  <a:pt x="1648" y="799"/>
                </a:lnTo>
                <a:lnTo>
                  <a:pt x="1645" y="795"/>
                </a:lnTo>
                <a:lnTo>
                  <a:pt x="1636" y="788"/>
                </a:lnTo>
                <a:lnTo>
                  <a:pt x="1622" y="778"/>
                </a:lnTo>
                <a:lnTo>
                  <a:pt x="1622" y="778"/>
                </a:lnTo>
                <a:lnTo>
                  <a:pt x="1606" y="767"/>
                </a:lnTo>
                <a:lnTo>
                  <a:pt x="1596" y="757"/>
                </a:lnTo>
                <a:lnTo>
                  <a:pt x="1591" y="746"/>
                </a:lnTo>
                <a:lnTo>
                  <a:pt x="1587" y="738"/>
                </a:lnTo>
                <a:lnTo>
                  <a:pt x="1587" y="738"/>
                </a:lnTo>
                <a:lnTo>
                  <a:pt x="1587" y="734"/>
                </a:lnTo>
                <a:lnTo>
                  <a:pt x="1587" y="731"/>
                </a:lnTo>
                <a:lnTo>
                  <a:pt x="1592" y="725"/>
                </a:lnTo>
                <a:lnTo>
                  <a:pt x="1599" y="720"/>
                </a:lnTo>
                <a:lnTo>
                  <a:pt x="1606" y="715"/>
                </a:lnTo>
                <a:lnTo>
                  <a:pt x="1606" y="715"/>
                </a:lnTo>
                <a:lnTo>
                  <a:pt x="1610" y="713"/>
                </a:lnTo>
                <a:lnTo>
                  <a:pt x="1610" y="713"/>
                </a:lnTo>
                <a:lnTo>
                  <a:pt x="1612" y="715"/>
                </a:lnTo>
                <a:lnTo>
                  <a:pt x="1617" y="717"/>
                </a:lnTo>
                <a:lnTo>
                  <a:pt x="1624" y="724"/>
                </a:lnTo>
                <a:lnTo>
                  <a:pt x="1641" y="743"/>
                </a:lnTo>
                <a:lnTo>
                  <a:pt x="1641" y="743"/>
                </a:lnTo>
                <a:lnTo>
                  <a:pt x="1653" y="760"/>
                </a:lnTo>
                <a:lnTo>
                  <a:pt x="1660" y="767"/>
                </a:lnTo>
                <a:lnTo>
                  <a:pt x="1662" y="769"/>
                </a:lnTo>
                <a:lnTo>
                  <a:pt x="1666" y="769"/>
                </a:lnTo>
                <a:lnTo>
                  <a:pt x="1666" y="769"/>
                </a:lnTo>
                <a:lnTo>
                  <a:pt x="1669" y="767"/>
                </a:lnTo>
                <a:lnTo>
                  <a:pt x="1673" y="764"/>
                </a:lnTo>
                <a:lnTo>
                  <a:pt x="1673" y="764"/>
                </a:lnTo>
                <a:lnTo>
                  <a:pt x="1680" y="748"/>
                </a:lnTo>
                <a:lnTo>
                  <a:pt x="1685" y="729"/>
                </a:lnTo>
                <a:lnTo>
                  <a:pt x="1688" y="711"/>
                </a:lnTo>
                <a:lnTo>
                  <a:pt x="1690" y="699"/>
                </a:lnTo>
                <a:lnTo>
                  <a:pt x="1690" y="699"/>
                </a:lnTo>
                <a:lnTo>
                  <a:pt x="1690" y="697"/>
                </a:lnTo>
                <a:lnTo>
                  <a:pt x="1688" y="696"/>
                </a:lnTo>
                <a:lnTo>
                  <a:pt x="1681" y="694"/>
                </a:lnTo>
                <a:lnTo>
                  <a:pt x="1666" y="691"/>
                </a:lnTo>
                <a:lnTo>
                  <a:pt x="1655" y="687"/>
                </a:lnTo>
                <a:lnTo>
                  <a:pt x="1641" y="680"/>
                </a:lnTo>
                <a:lnTo>
                  <a:pt x="1641" y="680"/>
                </a:lnTo>
                <a:lnTo>
                  <a:pt x="1596" y="659"/>
                </a:lnTo>
                <a:lnTo>
                  <a:pt x="1584" y="656"/>
                </a:lnTo>
                <a:lnTo>
                  <a:pt x="1577" y="654"/>
                </a:lnTo>
                <a:lnTo>
                  <a:pt x="1577" y="654"/>
                </a:lnTo>
                <a:lnTo>
                  <a:pt x="1577" y="654"/>
                </a:lnTo>
                <a:lnTo>
                  <a:pt x="1577" y="652"/>
                </a:lnTo>
                <a:lnTo>
                  <a:pt x="1584" y="649"/>
                </a:lnTo>
                <a:lnTo>
                  <a:pt x="1605" y="638"/>
                </a:lnTo>
                <a:lnTo>
                  <a:pt x="1605" y="638"/>
                </a:lnTo>
                <a:lnTo>
                  <a:pt x="1615" y="631"/>
                </a:lnTo>
                <a:lnTo>
                  <a:pt x="1619" y="629"/>
                </a:lnTo>
                <a:lnTo>
                  <a:pt x="1619" y="626"/>
                </a:lnTo>
                <a:lnTo>
                  <a:pt x="1617" y="621"/>
                </a:lnTo>
                <a:lnTo>
                  <a:pt x="1613" y="615"/>
                </a:lnTo>
                <a:lnTo>
                  <a:pt x="1592" y="595"/>
                </a:lnTo>
                <a:lnTo>
                  <a:pt x="1592" y="595"/>
                </a:lnTo>
                <a:lnTo>
                  <a:pt x="1570" y="572"/>
                </a:lnTo>
                <a:lnTo>
                  <a:pt x="1552" y="560"/>
                </a:lnTo>
                <a:lnTo>
                  <a:pt x="1544" y="554"/>
                </a:lnTo>
                <a:lnTo>
                  <a:pt x="1537" y="553"/>
                </a:lnTo>
                <a:lnTo>
                  <a:pt x="1521" y="549"/>
                </a:lnTo>
                <a:lnTo>
                  <a:pt x="1521" y="549"/>
                </a:lnTo>
                <a:lnTo>
                  <a:pt x="1512" y="547"/>
                </a:lnTo>
                <a:lnTo>
                  <a:pt x="1505" y="544"/>
                </a:lnTo>
                <a:lnTo>
                  <a:pt x="1498" y="539"/>
                </a:lnTo>
                <a:lnTo>
                  <a:pt x="1493" y="533"/>
                </a:lnTo>
                <a:lnTo>
                  <a:pt x="1482" y="521"/>
                </a:lnTo>
                <a:lnTo>
                  <a:pt x="1477" y="516"/>
                </a:lnTo>
                <a:lnTo>
                  <a:pt x="1472" y="513"/>
                </a:lnTo>
                <a:lnTo>
                  <a:pt x="1472" y="513"/>
                </a:lnTo>
                <a:lnTo>
                  <a:pt x="1467" y="511"/>
                </a:lnTo>
                <a:lnTo>
                  <a:pt x="1460" y="511"/>
                </a:lnTo>
                <a:lnTo>
                  <a:pt x="1460" y="511"/>
                </a:lnTo>
                <a:lnTo>
                  <a:pt x="1444" y="513"/>
                </a:lnTo>
                <a:lnTo>
                  <a:pt x="1427" y="518"/>
                </a:lnTo>
                <a:lnTo>
                  <a:pt x="1402" y="527"/>
                </a:lnTo>
                <a:lnTo>
                  <a:pt x="1402" y="527"/>
                </a:lnTo>
                <a:lnTo>
                  <a:pt x="1394" y="528"/>
                </a:lnTo>
                <a:lnTo>
                  <a:pt x="1394" y="528"/>
                </a:lnTo>
                <a:lnTo>
                  <a:pt x="1390" y="528"/>
                </a:lnTo>
                <a:lnTo>
                  <a:pt x="1388" y="525"/>
                </a:lnTo>
                <a:lnTo>
                  <a:pt x="1380" y="513"/>
                </a:lnTo>
                <a:lnTo>
                  <a:pt x="1380" y="513"/>
                </a:lnTo>
                <a:lnTo>
                  <a:pt x="1352" y="474"/>
                </a:lnTo>
                <a:lnTo>
                  <a:pt x="1352" y="474"/>
                </a:lnTo>
                <a:lnTo>
                  <a:pt x="1331" y="472"/>
                </a:lnTo>
                <a:lnTo>
                  <a:pt x="1310" y="472"/>
                </a:lnTo>
                <a:close/>
                <a:moveTo>
                  <a:pt x="1476" y="1413"/>
                </a:moveTo>
                <a:lnTo>
                  <a:pt x="1476" y="1413"/>
                </a:lnTo>
                <a:lnTo>
                  <a:pt x="1476" y="1413"/>
                </a:lnTo>
                <a:close/>
                <a:moveTo>
                  <a:pt x="1200" y="467"/>
                </a:moveTo>
                <a:lnTo>
                  <a:pt x="1200" y="467"/>
                </a:lnTo>
                <a:lnTo>
                  <a:pt x="1191" y="469"/>
                </a:lnTo>
                <a:lnTo>
                  <a:pt x="1184" y="469"/>
                </a:lnTo>
                <a:lnTo>
                  <a:pt x="1184" y="469"/>
                </a:lnTo>
                <a:lnTo>
                  <a:pt x="1175" y="474"/>
                </a:lnTo>
                <a:lnTo>
                  <a:pt x="1170" y="479"/>
                </a:lnTo>
                <a:lnTo>
                  <a:pt x="1167" y="483"/>
                </a:lnTo>
                <a:lnTo>
                  <a:pt x="1167" y="486"/>
                </a:lnTo>
                <a:lnTo>
                  <a:pt x="1167" y="486"/>
                </a:lnTo>
                <a:lnTo>
                  <a:pt x="1161" y="486"/>
                </a:lnTo>
                <a:lnTo>
                  <a:pt x="1161" y="486"/>
                </a:lnTo>
                <a:lnTo>
                  <a:pt x="1158" y="488"/>
                </a:lnTo>
                <a:lnTo>
                  <a:pt x="1156" y="490"/>
                </a:lnTo>
                <a:lnTo>
                  <a:pt x="1155" y="493"/>
                </a:lnTo>
                <a:lnTo>
                  <a:pt x="1155" y="493"/>
                </a:lnTo>
                <a:lnTo>
                  <a:pt x="1151" y="511"/>
                </a:lnTo>
                <a:lnTo>
                  <a:pt x="1149" y="520"/>
                </a:lnTo>
                <a:lnTo>
                  <a:pt x="1149" y="527"/>
                </a:lnTo>
                <a:lnTo>
                  <a:pt x="1149" y="527"/>
                </a:lnTo>
                <a:lnTo>
                  <a:pt x="1151" y="535"/>
                </a:lnTo>
                <a:lnTo>
                  <a:pt x="1153" y="551"/>
                </a:lnTo>
                <a:lnTo>
                  <a:pt x="1153" y="565"/>
                </a:lnTo>
                <a:lnTo>
                  <a:pt x="1153" y="575"/>
                </a:lnTo>
                <a:lnTo>
                  <a:pt x="1153" y="575"/>
                </a:lnTo>
                <a:lnTo>
                  <a:pt x="1149" y="579"/>
                </a:lnTo>
                <a:lnTo>
                  <a:pt x="1146" y="581"/>
                </a:lnTo>
                <a:lnTo>
                  <a:pt x="1142" y="584"/>
                </a:lnTo>
                <a:lnTo>
                  <a:pt x="1141" y="586"/>
                </a:lnTo>
                <a:lnTo>
                  <a:pt x="1141" y="591"/>
                </a:lnTo>
                <a:lnTo>
                  <a:pt x="1141" y="591"/>
                </a:lnTo>
                <a:lnTo>
                  <a:pt x="1141" y="612"/>
                </a:lnTo>
                <a:lnTo>
                  <a:pt x="1144" y="631"/>
                </a:lnTo>
                <a:lnTo>
                  <a:pt x="1144" y="631"/>
                </a:lnTo>
                <a:lnTo>
                  <a:pt x="1146" y="636"/>
                </a:lnTo>
                <a:lnTo>
                  <a:pt x="1149" y="640"/>
                </a:lnTo>
                <a:lnTo>
                  <a:pt x="1156" y="642"/>
                </a:lnTo>
                <a:lnTo>
                  <a:pt x="1163" y="642"/>
                </a:lnTo>
                <a:lnTo>
                  <a:pt x="1163" y="642"/>
                </a:lnTo>
                <a:lnTo>
                  <a:pt x="1177" y="643"/>
                </a:lnTo>
                <a:lnTo>
                  <a:pt x="1182" y="643"/>
                </a:lnTo>
                <a:lnTo>
                  <a:pt x="1186" y="647"/>
                </a:lnTo>
                <a:lnTo>
                  <a:pt x="1186" y="647"/>
                </a:lnTo>
                <a:lnTo>
                  <a:pt x="1186" y="650"/>
                </a:lnTo>
                <a:lnTo>
                  <a:pt x="1186" y="650"/>
                </a:lnTo>
                <a:lnTo>
                  <a:pt x="1177" y="652"/>
                </a:lnTo>
                <a:lnTo>
                  <a:pt x="1172" y="656"/>
                </a:lnTo>
                <a:lnTo>
                  <a:pt x="1168" y="661"/>
                </a:lnTo>
                <a:lnTo>
                  <a:pt x="1168" y="661"/>
                </a:lnTo>
                <a:lnTo>
                  <a:pt x="1168" y="664"/>
                </a:lnTo>
                <a:lnTo>
                  <a:pt x="1168" y="666"/>
                </a:lnTo>
                <a:lnTo>
                  <a:pt x="1170" y="666"/>
                </a:lnTo>
                <a:lnTo>
                  <a:pt x="1170" y="666"/>
                </a:lnTo>
                <a:lnTo>
                  <a:pt x="1170" y="666"/>
                </a:lnTo>
                <a:lnTo>
                  <a:pt x="1170" y="666"/>
                </a:lnTo>
                <a:lnTo>
                  <a:pt x="1172" y="666"/>
                </a:lnTo>
                <a:lnTo>
                  <a:pt x="1172" y="666"/>
                </a:lnTo>
                <a:lnTo>
                  <a:pt x="1174" y="668"/>
                </a:lnTo>
                <a:lnTo>
                  <a:pt x="1177" y="670"/>
                </a:lnTo>
                <a:lnTo>
                  <a:pt x="1179" y="671"/>
                </a:lnTo>
                <a:lnTo>
                  <a:pt x="1179" y="673"/>
                </a:lnTo>
                <a:lnTo>
                  <a:pt x="1179" y="678"/>
                </a:lnTo>
                <a:lnTo>
                  <a:pt x="1177" y="682"/>
                </a:lnTo>
                <a:lnTo>
                  <a:pt x="1177" y="682"/>
                </a:lnTo>
                <a:lnTo>
                  <a:pt x="1174" y="687"/>
                </a:lnTo>
                <a:lnTo>
                  <a:pt x="1170" y="692"/>
                </a:lnTo>
                <a:lnTo>
                  <a:pt x="1163" y="696"/>
                </a:lnTo>
                <a:lnTo>
                  <a:pt x="1156" y="697"/>
                </a:lnTo>
                <a:lnTo>
                  <a:pt x="1153" y="697"/>
                </a:lnTo>
                <a:lnTo>
                  <a:pt x="1153" y="697"/>
                </a:lnTo>
                <a:lnTo>
                  <a:pt x="1151" y="701"/>
                </a:lnTo>
                <a:lnTo>
                  <a:pt x="1151" y="704"/>
                </a:lnTo>
                <a:lnTo>
                  <a:pt x="1151" y="711"/>
                </a:lnTo>
                <a:lnTo>
                  <a:pt x="1151" y="711"/>
                </a:lnTo>
                <a:lnTo>
                  <a:pt x="1155" y="727"/>
                </a:lnTo>
                <a:lnTo>
                  <a:pt x="1155" y="727"/>
                </a:lnTo>
                <a:lnTo>
                  <a:pt x="1146" y="722"/>
                </a:lnTo>
                <a:lnTo>
                  <a:pt x="1139" y="717"/>
                </a:lnTo>
                <a:lnTo>
                  <a:pt x="1135" y="711"/>
                </a:lnTo>
                <a:lnTo>
                  <a:pt x="1135" y="711"/>
                </a:lnTo>
                <a:lnTo>
                  <a:pt x="1134" y="706"/>
                </a:lnTo>
                <a:lnTo>
                  <a:pt x="1135" y="699"/>
                </a:lnTo>
                <a:lnTo>
                  <a:pt x="1139" y="691"/>
                </a:lnTo>
                <a:lnTo>
                  <a:pt x="1139" y="691"/>
                </a:lnTo>
                <a:lnTo>
                  <a:pt x="1135" y="689"/>
                </a:lnTo>
                <a:lnTo>
                  <a:pt x="1128" y="687"/>
                </a:lnTo>
                <a:lnTo>
                  <a:pt x="1114" y="685"/>
                </a:lnTo>
                <a:lnTo>
                  <a:pt x="1114" y="685"/>
                </a:lnTo>
                <a:lnTo>
                  <a:pt x="1113" y="685"/>
                </a:lnTo>
                <a:lnTo>
                  <a:pt x="1113" y="685"/>
                </a:lnTo>
                <a:lnTo>
                  <a:pt x="1109" y="685"/>
                </a:lnTo>
                <a:lnTo>
                  <a:pt x="1106" y="687"/>
                </a:lnTo>
                <a:lnTo>
                  <a:pt x="1102" y="692"/>
                </a:lnTo>
                <a:lnTo>
                  <a:pt x="1099" y="697"/>
                </a:lnTo>
                <a:lnTo>
                  <a:pt x="1099" y="697"/>
                </a:lnTo>
                <a:lnTo>
                  <a:pt x="1097" y="704"/>
                </a:lnTo>
                <a:lnTo>
                  <a:pt x="1097" y="710"/>
                </a:lnTo>
                <a:lnTo>
                  <a:pt x="1095" y="711"/>
                </a:lnTo>
                <a:lnTo>
                  <a:pt x="1088" y="713"/>
                </a:lnTo>
                <a:lnTo>
                  <a:pt x="1088" y="713"/>
                </a:lnTo>
                <a:lnTo>
                  <a:pt x="1081" y="711"/>
                </a:lnTo>
                <a:lnTo>
                  <a:pt x="1081" y="711"/>
                </a:lnTo>
                <a:lnTo>
                  <a:pt x="1046" y="710"/>
                </a:lnTo>
                <a:lnTo>
                  <a:pt x="1046" y="710"/>
                </a:lnTo>
                <a:lnTo>
                  <a:pt x="1034" y="710"/>
                </a:lnTo>
                <a:lnTo>
                  <a:pt x="1025" y="706"/>
                </a:lnTo>
                <a:lnTo>
                  <a:pt x="1020" y="704"/>
                </a:lnTo>
                <a:lnTo>
                  <a:pt x="1013" y="703"/>
                </a:lnTo>
                <a:lnTo>
                  <a:pt x="1013" y="703"/>
                </a:lnTo>
                <a:lnTo>
                  <a:pt x="1008" y="703"/>
                </a:lnTo>
                <a:lnTo>
                  <a:pt x="1004" y="699"/>
                </a:lnTo>
                <a:lnTo>
                  <a:pt x="999" y="694"/>
                </a:lnTo>
                <a:lnTo>
                  <a:pt x="992" y="687"/>
                </a:lnTo>
                <a:lnTo>
                  <a:pt x="989" y="684"/>
                </a:lnTo>
                <a:lnTo>
                  <a:pt x="984" y="684"/>
                </a:lnTo>
                <a:lnTo>
                  <a:pt x="984" y="684"/>
                </a:lnTo>
                <a:lnTo>
                  <a:pt x="980" y="682"/>
                </a:lnTo>
                <a:lnTo>
                  <a:pt x="980" y="682"/>
                </a:lnTo>
                <a:lnTo>
                  <a:pt x="971" y="684"/>
                </a:lnTo>
                <a:lnTo>
                  <a:pt x="964" y="687"/>
                </a:lnTo>
                <a:lnTo>
                  <a:pt x="950" y="694"/>
                </a:lnTo>
                <a:lnTo>
                  <a:pt x="950" y="694"/>
                </a:lnTo>
                <a:lnTo>
                  <a:pt x="945" y="697"/>
                </a:lnTo>
                <a:lnTo>
                  <a:pt x="945" y="699"/>
                </a:lnTo>
                <a:lnTo>
                  <a:pt x="949" y="704"/>
                </a:lnTo>
                <a:lnTo>
                  <a:pt x="949" y="704"/>
                </a:lnTo>
                <a:lnTo>
                  <a:pt x="952" y="713"/>
                </a:lnTo>
                <a:lnTo>
                  <a:pt x="954" y="718"/>
                </a:lnTo>
                <a:lnTo>
                  <a:pt x="954" y="718"/>
                </a:lnTo>
                <a:lnTo>
                  <a:pt x="956" y="729"/>
                </a:lnTo>
                <a:lnTo>
                  <a:pt x="957" y="736"/>
                </a:lnTo>
                <a:lnTo>
                  <a:pt x="957" y="741"/>
                </a:lnTo>
                <a:lnTo>
                  <a:pt x="957" y="741"/>
                </a:lnTo>
                <a:lnTo>
                  <a:pt x="957" y="746"/>
                </a:lnTo>
                <a:lnTo>
                  <a:pt x="957" y="750"/>
                </a:lnTo>
                <a:lnTo>
                  <a:pt x="959" y="753"/>
                </a:lnTo>
                <a:lnTo>
                  <a:pt x="959" y="755"/>
                </a:lnTo>
                <a:lnTo>
                  <a:pt x="959" y="755"/>
                </a:lnTo>
                <a:lnTo>
                  <a:pt x="957" y="755"/>
                </a:lnTo>
                <a:lnTo>
                  <a:pt x="957" y="755"/>
                </a:lnTo>
                <a:lnTo>
                  <a:pt x="952" y="750"/>
                </a:lnTo>
                <a:lnTo>
                  <a:pt x="947" y="743"/>
                </a:lnTo>
                <a:lnTo>
                  <a:pt x="942" y="736"/>
                </a:lnTo>
                <a:lnTo>
                  <a:pt x="942" y="736"/>
                </a:lnTo>
                <a:lnTo>
                  <a:pt x="935" y="727"/>
                </a:lnTo>
                <a:lnTo>
                  <a:pt x="929" y="720"/>
                </a:lnTo>
                <a:lnTo>
                  <a:pt x="926" y="718"/>
                </a:lnTo>
                <a:lnTo>
                  <a:pt x="919" y="717"/>
                </a:lnTo>
                <a:lnTo>
                  <a:pt x="919" y="717"/>
                </a:lnTo>
                <a:lnTo>
                  <a:pt x="896" y="720"/>
                </a:lnTo>
                <a:lnTo>
                  <a:pt x="868" y="722"/>
                </a:lnTo>
                <a:lnTo>
                  <a:pt x="868" y="722"/>
                </a:lnTo>
                <a:lnTo>
                  <a:pt x="865" y="722"/>
                </a:lnTo>
                <a:lnTo>
                  <a:pt x="865" y="722"/>
                </a:lnTo>
                <a:lnTo>
                  <a:pt x="844" y="720"/>
                </a:lnTo>
                <a:lnTo>
                  <a:pt x="827" y="717"/>
                </a:lnTo>
                <a:lnTo>
                  <a:pt x="827" y="717"/>
                </a:lnTo>
                <a:lnTo>
                  <a:pt x="825" y="717"/>
                </a:lnTo>
                <a:lnTo>
                  <a:pt x="825" y="715"/>
                </a:lnTo>
                <a:lnTo>
                  <a:pt x="828" y="713"/>
                </a:lnTo>
                <a:lnTo>
                  <a:pt x="846" y="708"/>
                </a:lnTo>
                <a:lnTo>
                  <a:pt x="846" y="708"/>
                </a:lnTo>
                <a:lnTo>
                  <a:pt x="847" y="706"/>
                </a:lnTo>
                <a:lnTo>
                  <a:pt x="847" y="704"/>
                </a:lnTo>
                <a:lnTo>
                  <a:pt x="847" y="699"/>
                </a:lnTo>
                <a:lnTo>
                  <a:pt x="842" y="694"/>
                </a:lnTo>
                <a:lnTo>
                  <a:pt x="834" y="689"/>
                </a:lnTo>
                <a:lnTo>
                  <a:pt x="834" y="689"/>
                </a:lnTo>
                <a:lnTo>
                  <a:pt x="830" y="687"/>
                </a:lnTo>
                <a:lnTo>
                  <a:pt x="827" y="687"/>
                </a:lnTo>
                <a:lnTo>
                  <a:pt x="827" y="687"/>
                </a:lnTo>
                <a:lnTo>
                  <a:pt x="821" y="689"/>
                </a:lnTo>
                <a:lnTo>
                  <a:pt x="821" y="689"/>
                </a:lnTo>
                <a:lnTo>
                  <a:pt x="816" y="689"/>
                </a:lnTo>
                <a:lnTo>
                  <a:pt x="816" y="689"/>
                </a:lnTo>
                <a:lnTo>
                  <a:pt x="813" y="689"/>
                </a:lnTo>
                <a:lnTo>
                  <a:pt x="813" y="689"/>
                </a:lnTo>
                <a:lnTo>
                  <a:pt x="790" y="684"/>
                </a:lnTo>
                <a:lnTo>
                  <a:pt x="776" y="682"/>
                </a:lnTo>
                <a:lnTo>
                  <a:pt x="767" y="678"/>
                </a:lnTo>
                <a:lnTo>
                  <a:pt x="767" y="678"/>
                </a:lnTo>
                <a:lnTo>
                  <a:pt x="743" y="670"/>
                </a:lnTo>
                <a:lnTo>
                  <a:pt x="727" y="666"/>
                </a:lnTo>
                <a:lnTo>
                  <a:pt x="717" y="664"/>
                </a:lnTo>
                <a:lnTo>
                  <a:pt x="717" y="664"/>
                </a:lnTo>
                <a:lnTo>
                  <a:pt x="715" y="664"/>
                </a:lnTo>
                <a:lnTo>
                  <a:pt x="715" y="664"/>
                </a:lnTo>
                <a:lnTo>
                  <a:pt x="706" y="666"/>
                </a:lnTo>
                <a:lnTo>
                  <a:pt x="706" y="666"/>
                </a:lnTo>
                <a:lnTo>
                  <a:pt x="708" y="670"/>
                </a:lnTo>
                <a:lnTo>
                  <a:pt x="706" y="671"/>
                </a:lnTo>
                <a:lnTo>
                  <a:pt x="703" y="675"/>
                </a:lnTo>
                <a:lnTo>
                  <a:pt x="703" y="675"/>
                </a:lnTo>
                <a:lnTo>
                  <a:pt x="694" y="677"/>
                </a:lnTo>
                <a:lnTo>
                  <a:pt x="689" y="678"/>
                </a:lnTo>
                <a:lnTo>
                  <a:pt x="689" y="678"/>
                </a:lnTo>
                <a:lnTo>
                  <a:pt x="685" y="678"/>
                </a:lnTo>
                <a:lnTo>
                  <a:pt x="685" y="678"/>
                </a:lnTo>
                <a:lnTo>
                  <a:pt x="685" y="677"/>
                </a:lnTo>
                <a:lnTo>
                  <a:pt x="685" y="673"/>
                </a:lnTo>
                <a:lnTo>
                  <a:pt x="685" y="670"/>
                </a:lnTo>
                <a:lnTo>
                  <a:pt x="682" y="666"/>
                </a:lnTo>
                <a:lnTo>
                  <a:pt x="682" y="666"/>
                </a:lnTo>
                <a:lnTo>
                  <a:pt x="680" y="666"/>
                </a:lnTo>
                <a:lnTo>
                  <a:pt x="680" y="666"/>
                </a:lnTo>
                <a:lnTo>
                  <a:pt x="678" y="668"/>
                </a:lnTo>
                <a:lnTo>
                  <a:pt x="677" y="670"/>
                </a:lnTo>
                <a:lnTo>
                  <a:pt x="673" y="675"/>
                </a:lnTo>
                <a:lnTo>
                  <a:pt x="673" y="675"/>
                </a:lnTo>
                <a:lnTo>
                  <a:pt x="671" y="678"/>
                </a:lnTo>
                <a:lnTo>
                  <a:pt x="670" y="680"/>
                </a:lnTo>
                <a:lnTo>
                  <a:pt x="670" y="680"/>
                </a:lnTo>
                <a:lnTo>
                  <a:pt x="666" y="678"/>
                </a:lnTo>
                <a:lnTo>
                  <a:pt x="666" y="678"/>
                </a:lnTo>
                <a:lnTo>
                  <a:pt x="649" y="661"/>
                </a:lnTo>
                <a:lnTo>
                  <a:pt x="631" y="643"/>
                </a:lnTo>
                <a:lnTo>
                  <a:pt x="631" y="643"/>
                </a:lnTo>
                <a:lnTo>
                  <a:pt x="622" y="661"/>
                </a:lnTo>
                <a:lnTo>
                  <a:pt x="622" y="661"/>
                </a:lnTo>
                <a:lnTo>
                  <a:pt x="619" y="666"/>
                </a:lnTo>
                <a:lnTo>
                  <a:pt x="617" y="668"/>
                </a:lnTo>
                <a:lnTo>
                  <a:pt x="598" y="677"/>
                </a:lnTo>
                <a:lnTo>
                  <a:pt x="598" y="677"/>
                </a:lnTo>
                <a:lnTo>
                  <a:pt x="572" y="687"/>
                </a:lnTo>
                <a:lnTo>
                  <a:pt x="558" y="694"/>
                </a:lnTo>
                <a:lnTo>
                  <a:pt x="558" y="694"/>
                </a:lnTo>
                <a:lnTo>
                  <a:pt x="558" y="694"/>
                </a:lnTo>
                <a:lnTo>
                  <a:pt x="558" y="694"/>
                </a:lnTo>
                <a:lnTo>
                  <a:pt x="560" y="691"/>
                </a:lnTo>
                <a:lnTo>
                  <a:pt x="570" y="684"/>
                </a:lnTo>
                <a:lnTo>
                  <a:pt x="596" y="670"/>
                </a:lnTo>
                <a:lnTo>
                  <a:pt x="596" y="670"/>
                </a:lnTo>
                <a:lnTo>
                  <a:pt x="601" y="664"/>
                </a:lnTo>
                <a:lnTo>
                  <a:pt x="605" y="663"/>
                </a:lnTo>
                <a:lnTo>
                  <a:pt x="603" y="661"/>
                </a:lnTo>
                <a:lnTo>
                  <a:pt x="600" y="659"/>
                </a:lnTo>
                <a:lnTo>
                  <a:pt x="600" y="659"/>
                </a:lnTo>
                <a:lnTo>
                  <a:pt x="595" y="661"/>
                </a:lnTo>
                <a:lnTo>
                  <a:pt x="595" y="661"/>
                </a:lnTo>
                <a:lnTo>
                  <a:pt x="584" y="664"/>
                </a:lnTo>
                <a:lnTo>
                  <a:pt x="570" y="673"/>
                </a:lnTo>
                <a:lnTo>
                  <a:pt x="546" y="685"/>
                </a:lnTo>
                <a:lnTo>
                  <a:pt x="546" y="685"/>
                </a:lnTo>
                <a:lnTo>
                  <a:pt x="539" y="689"/>
                </a:lnTo>
                <a:lnTo>
                  <a:pt x="539" y="689"/>
                </a:lnTo>
                <a:lnTo>
                  <a:pt x="532" y="687"/>
                </a:lnTo>
                <a:lnTo>
                  <a:pt x="523" y="685"/>
                </a:lnTo>
                <a:lnTo>
                  <a:pt x="523" y="685"/>
                </a:lnTo>
                <a:lnTo>
                  <a:pt x="519" y="687"/>
                </a:lnTo>
                <a:lnTo>
                  <a:pt x="516" y="691"/>
                </a:lnTo>
                <a:lnTo>
                  <a:pt x="513" y="697"/>
                </a:lnTo>
                <a:lnTo>
                  <a:pt x="506" y="706"/>
                </a:lnTo>
                <a:lnTo>
                  <a:pt x="500" y="710"/>
                </a:lnTo>
                <a:lnTo>
                  <a:pt x="495" y="711"/>
                </a:lnTo>
                <a:lnTo>
                  <a:pt x="495" y="711"/>
                </a:lnTo>
                <a:lnTo>
                  <a:pt x="478" y="704"/>
                </a:lnTo>
                <a:lnTo>
                  <a:pt x="448" y="694"/>
                </a:lnTo>
                <a:lnTo>
                  <a:pt x="448" y="694"/>
                </a:lnTo>
                <a:lnTo>
                  <a:pt x="425" y="691"/>
                </a:lnTo>
                <a:lnTo>
                  <a:pt x="390" y="689"/>
                </a:lnTo>
                <a:lnTo>
                  <a:pt x="347" y="687"/>
                </a:lnTo>
                <a:lnTo>
                  <a:pt x="347" y="687"/>
                </a:lnTo>
                <a:lnTo>
                  <a:pt x="298" y="685"/>
                </a:lnTo>
                <a:lnTo>
                  <a:pt x="263" y="684"/>
                </a:lnTo>
                <a:lnTo>
                  <a:pt x="246" y="682"/>
                </a:lnTo>
                <a:lnTo>
                  <a:pt x="246" y="682"/>
                </a:lnTo>
                <a:lnTo>
                  <a:pt x="242" y="678"/>
                </a:lnTo>
                <a:lnTo>
                  <a:pt x="239" y="673"/>
                </a:lnTo>
                <a:lnTo>
                  <a:pt x="235" y="668"/>
                </a:lnTo>
                <a:lnTo>
                  <a:pt x="232" y="666"/>
                </a:lnTo>
                <a:lnTo>
                  <a:pt x="228" y="666"/>
                </a:lnTo>
                <a:lnTo>
                  <a:pt x="228" y="666"/>
                </a:lnTo>
                <a:lnTo>
                  <a:pt x="188" y="668"/>
                </a:lnTo>
                <a:lnTo>
                  <a:pt x="188" y="668"/>
                </a:lnTo>
                <a:lnTo>
                  <a:pt x="183" y="666"/>
                </a:lnTo>
                <a:lnTo>
                  <a:pt x="183" y="666"/>
                </a:lnTo>
                <a:lnTo>
                  <a:pt x="178" y="664"/>
                </a:lnTo>
                <a:lnTo>
                  <a:pt x="174" y="663"/>
                </a:lnTo>
                <a:lnTo>
                  <a:pt x="171" y="663"/>
                </a:lnTo>
                <a:lnTo>
                  <a:pt x="171" y="663"/>
                </a:lnTo>
                <a:lnTo>
                  <a:pt x="167" y="663"/>
                </a:lnTo>
                <a:lnTo>
                  <a:pt x="160" y="666"/>
                </a:lnTo>
                <a:lnTo>
                  <a:pt x="160" y="666"/>
                </a:lnTo>
                <a:lnTo>
                  <a:pt x="150" y="673"/>
                </a:lnTo>
                <a:lnTo>
                  <a:pt x="134" y="680"/>
                </a:lnTo>
                <a:lnTo>
                  <a:pt x="97" y="694"/>
                </a:lnTo>
                <a:lnTo>
                  <a:pt x="97" y="694"/>
                </a:lnTo>
                <a:lnTo>
                  <a:pt x="90" y="699"/>
                </a:lnTo>
                <a:lnTo>
                  <a:pt x="83" y="704"/>
                </a:lnTo>
                <a:lnTo>
                  <a:pt x="73" y="715"/>
                </a:lnTo>
                <a:lnTo>
                  <a:pt x="61" y="734"/>
                </a:lnTo>
                <a:lnTo>
                  <a:pt x="61" y="734"/>
                </a:lnTo>
                <a:lnTo>
                  <a:pt x="54" y="741"/>
                </a:lnTo>
                <a:lnTo>
                  <a:pt x="47" y="746"/>
                </a:lnTo>
                <a:lnTo>
                  <a:pt x="40" y="752"/>
                </a:lnTo>
                <a:lnTo>
                  <a:pt x="33" y="757"/>
                </a:lnTo>
                <a:lnTo>
                  <a:pt x="33" y="757"/>
                </a:lnTo>
                <a:lnTo>
                  <a:pt x="33" y="760"/>
                </a:lnTo>
                <a:lnTo>
                  <a:pt x="33" y="764"/>
                </a:lnTo>
                <a:lnTo>
                  <a:pt x="40" y="769"/>
                </a:lnTo>
                <a:lnTo>
                  <a:pt x="48" y="774"/>
                </a:lnTo>
                <a:lnTo>
                  <a:pt x="50" y="776"/>
                </a:lnTo>
                <a:lnTo>
                  <a:pt x="52" y="778"/>
                </a:lnTo>
                <a:lnTo>
                  <a:pt x="52" y="778"/>
                </a:lnTo>
                <a:lnTo>
                  <a:pt x="55" y="788"/>
                </a:lnTo>
                <a:lnTo>
                  <a:pt x="57" y="792"/>
                </a:lnTo>
                <a:lnTo>
                  <a:pt x="61" y="795"/>
                </a:lnTo>
                <a:lnTo>
                  <a:pt x="61" y="795"/>
                </a:lnTo>
                <a:lnTo>
                  <a:pt x="68" y="797"/>
                </a:lnTo>
                <a:lnTo>
                  <a:pt x="78" y="799"/>
                </a:lnTo>
                <a:lnTo>
                  <a:pt x="90" y="799"/>
                </a:lnTo>
                <a:lnTo>
                  <a:pt x="90" y="799"/>
                </a:lnTo>
                <a:lnTo>
                  <a:pt x="90" y="799"/>
                </a:lnTo>
                <a:lnTo>
                  <a:pt x="92" y="802"/>
                </a:lnTo>
                <a:lnTo>
                  <a:pt x="94" y="806"/>
                </a:lnTo>
                <a:lnTo>
                  <a:pt x="103" y="811"/>
                </a:lnTo>
                <a:lnTo>
                  <a:pt x="103" y="811"/>
                </a:lnTo>
                <a:lnTo>
                  <a:pt x="90" y="820"/>
                </a:lnTo>
                <a:lnTo>
                  <a:pt x="78" y="827"/>
                </a:lnTo>
                <a:lnTo>
                  <a:pt x="73" y="830"/>
                </a:lnTo>
                <a:lnTo>
                  <a:pt x="69" y="830"/>
                </a:lnTo>
                <a:lnTo>
                  <a:pt x="69" y="830"/>
                </a:lnTo>
                <a:lnTo>
                  <a:pt x="68" y="830"/>
                </a:lnTo>
                <a:lnTo>
                  <a:pt x="68" y="830"/>
                </a:lnTo>
                <a:lnTo>
                  <a:pt x="59" y="828"/>
                </a:lnTo>
                <a:lnTo>
                  <a:pt x="52" y="823"/>
                </a:lnTo>
                <a:lnTo>
                  <a:pt x="47" y="818"/>
                </a:lnTo>
                <a:lnTo>
                  <a:pt x="47" y="818"/>
                </a:lnTo>
                <a:lnTo>
                  <a:pt x="12" y="835"/>
                </a:lnTo>
                <a:lnTo>
                  <a:pt x="12" y="835"/>
                </a:lnTo>
                <a:lnTo>
                  <a:pt x="10" y="839"/>
                </a:lnTo>
                <a:lnTo>
                  <a:pt x="10" y="841"/>
                </a:lnTo>
                <a:lnTo>
                  <a:pt x="17" y="848"/>
                </a:lnTo>
                <a:lnTo>
                  <a:pt x="17" y="848"/>
                </a:lnTo>
                <a:lnTo>
                  <a:pt x="19" y="851"/>
                </a:lnTo>
                <a:lnTo>
                  <a:pt x="19" y="853"/>
                </a:lnTo>
                <a:lnTo>
                  <a:pt x="17" y="861"/>
                </a:lnTo>
                <a:lnTo>
                  <a:pt x="17" y="861"/>
                </a:lnTo>
                <a:lnTo>
                  <a:pt x="19" y="863"/>
                </a:lnTo>
                <a:lnTo>
                  <a:pt x="22" y="865"/>
                </a:lnTo>
                <a:lnTo>
                  <a:pt x="35" y="867"/>
                </a:lnTo>
                <a:lnTo>
                  <a:pt x="35" y="867"/>
                </a:lnTo>
                <a:lnTo>
                  <a:pt x="48" y="865"/>
                </a:lnTo>
                <a:lnTo>
                  <a:pt x="48" y="865"/>
                </a:lnTo>
                <a:lnTo>
                  <a:pt x="71" y="856"/>
                </a:lnTo>
                <a:lnTo>
                  <a:pt x="83" y="853"/>
                </a:lnTo>
                <a:lnTo>
                  <a:pt x="92" y="851"/>
                </a:lnTo>
                <a:lnTo>
                  <a:pt x="92" y="851"/>
                </a:lnTo>
                <a:lnTo>
                  <a:pt x="94" y="849"/>
                </a:lnTo>
                <a:lnTo>
                  <a:pt x="94" y="849"/>
                </a:lnTo>
                <a:lnTo>
                  <a:pt x="99" y="851"/>
                </a:lnTo>
                <a:lnTo>
                  <a:pt x="103" y="855"/>
                </a:lnTo>
                <a:lnTo>
                  <a:pt x="103" y="856"/>
                </a:lnTo>
                <a:lnTo>
                  <a:pt x="101" y="860"/>
                </a:lnTo>
                <a:lnTo>
                  <a:pt x="101" y="860"/>
                </a:lnTo>
                <a:lnTo>
                  <a:pt x="92" y="865"/>
                </a:lnTo>
                <a:lnTo>
                  <a:pt x="92" y="865"/>
                </a:lnTo>
                <a:lnTo>
                  <a:pt x="99" y="874"/>
                </a:lnTo>
                <a:lnTo>
                  <a:pt x="103" y="881"/>
                </a:lnTo>
                <a:lnTo>
                  <a:pt x="103" y="882"/>
                </a:lnTo>
                <a:lnTo>
                  <a:pt x="103" y="886"/>
                </a:lnTo>
                <a:lnTo>
                  <a:pt x="103" y="886"/>
                </a:lnTo>
                <a:lnTo>
                  <a:pt x="96" y="891"/>
                </a:lnTo>
                <a:lnTo>
                  <a:pt x="90" y="893"/>
                </a:lnTo>
                <a:lnTo>
                  <a:pt x="87" y="895"/>
                </a:lnTo>
                <a:lnTo>
                  <a:pt x="87" y="895"/>
                </a:lnTo>
                <a:lnTo>
                  <a:pt x="69" y="898"/>
                </a:lnTo>
                <a:lnTo>
                  <a:pt x="59" y="903"/>
                </a:lnTo>
                <a:lnTo>
                  <a:pt x="50" y="907"/>
                </a:lnTo>
                <a:lnTo>
                  <a:pt x="50" y="907"/>
                </a:lnTo>
                <a:lnTo>
                  <a:pt x="38" y="916"/>
                </a:lnTo>
                <a:lnTo>
                  <a:pt x="33" y="919"/>
                </a:lnTo>
                <a:lnTo>
                  <a:pt x="29" y="926"/>
                </a:lnTo>
                <a:lnTo>
                  <a:pt x="29" y="926"/>
                </a:lnTo>
                <a:lnTo>
                  <a:pt x="28" y="930"/>
                </a:lnTo>
                <a:lnTo>
                  <a:pt x="28" y="933"/>
                </a:lnTo>
                <a:lnTo>
                  <a:pt x="29" y="942"/>
                </a:lnTo>
                <a:lnTo>
                  <a:pt x="33" y="950"/>
                </a:lnTo>
                <a:lnTo>
                  <a:pt x="33" y="959"/>
                </a:lnTo>
                <a:lnTo>
                  <a:pt x="33" y="959"/>
                </a:lnTo>
                <a:lnTo>
                  <a:pt x="35" y="964"/>
                </a:lnTo>
                <a:lnTo>
                  <a:pt x="36" y="968"/>
                </a:lnTo>
                <a:lnTo>
                  <a:pt x="41" y="975"/>
                </a:lnTo>
                <a:lnTo>
                  <a:pt x="48" y="980"/>
                </a:lnTo>
                <a:lnTo>
                  <a:pt x="55" y="982"/>
                </a:lnTo>
                <a:lnTo>
                  <a:pt x="55" y="982"/>
                </a:lnTo>
                <a:lnTo>
                  <a:pt x="66" y="984"/>
                </a:lnTo>
                <a:lnTo>
                  <a:pt x="66" y="984"/>
                </a:lnTo>
                <a:lnTo>
                  <a:pt x="68" y="984"/>
                </a:lnTo>
                <a:lnTo>
                  <a:pt x="68" y="984"/>
                </a:lnTo>
                <a:lnTo>
                  <a:pt x="71" y="982"/>
                </a:lnTo>
                <a:lnTo>
                  <a:pt x="71" y="982"/>
                </a:lnTo>
                <a:lnTo>
                  <a:pt x="78" y="984"/>
                </a:lnTo>
                <a:lnTo>
                  <a:pt x="82" y="984"/>
                </a:lnTo>
                <a:lnTo>
                  <a:pt x="83" y="985"/>
                </a:lnTo>
                <a:lnTo>
                  <a:pt x="83" y="985"/>
                </a:lnTo>
                <a:lnTo>
                  <a:pt x="85" y="991"/>
                </a:lnTo>
                <a:lnTo>
                  <a:pt x="85" y="996"/>
                </a:lnTo>
                <a:lnTo>
                  <a:pt x="85" y="1001"/>
                </a:lnTo>
                <a:lnTo>
                  <a:pt x="85" y="1003"/>
                </a:lnTo>
                <a:lnTo>
                  <a:pt x="89" y="1005"/>
                </a:lnTo>
                <a:lnTo>
                  <a:pt x="89" y="1005"/>
                </a:lnTo>
                <a:lnTo>
                  <a:pt x="92" y="1006"/>
                </a:lnTo>
                <a:lnTo>
                  <a:pt x="92" y="1006"/>
                </a:lnTo>
                <a:lnTo>
                  <a:pt x="99" y="1006"/>
                </a:lnTo>
                <a:lnTo>
                  <a:pt x="104" y="1005"/>
                </a:lnTo>
                <a:lnTo>
                  <a:pt x="104" y="1005"/>
                </a:lnTo>
                <a:lnTo>
                  <a:pt x="117" y="1001"/>
                </a:lnTo>
                <a:lnTo>
                  <a:pt x="117" y="1001"/>
                </a:lnTo>
                <a:lnTo>
                  <a:pt x="120" y="1001"/>
                </a:lnTo>
                <a:lnTo>
                  <a:pt x="120" y="1001"/>
                </a:lnTo>
                <a:lnTo>
                  <a:pt x="127" y="1003"/>
                </a:lnTo>
                <a:lnTo>
                  <a:pt x="137" y="1005"/>
                </a:lnTo>
                <a:lnTo>
                  <a:pt x="137" y="1005"/>
                </a:lnTo>
                <a:lnTo>
                  <a:pt x="144" y="1005"/>
                </a:lnTo>
                <a:lnTo>
                  <a:pt x="155" y="1001"/>
                </a:lnTo>
                <a:lnTo>
                  <a:pt x="155" y="1001"/>
                </a:lnTo>
                <a:lnTo>
                  <a:pt x="162" y="999"/>
                </a:lnTo>
                <a:lnTo>
                  <a:pt x="162" y="999"/>
                </a:lnTo>
                <a:lnTo>
                  <a:pt x="164" y="1001"/>
                </a:lnTo>
                <a:lnTo>
                  <a:pt x="164" y="1003"/>
                </a:lnTo>
                <a:lnTo>
                  <a:pt x="160" y="1013"/>
                </a:lnTo>
                <a:lnTo>
                  <a:pt x="160" y="1013"/>
                </a:lnTo>
                <a:lnTo>
                  <a:pt x="150" y="1029"/>
                </a:lnTo>
                <a:lnTo>
                  <a:pt x="144" y="1038"/>
                </a:lnTo>
                <a:lnTo>
                  <a:pt x="137" y="1046"/>
                </a:lnTo>
                <a:lnTo>
                  <a:pt x="137" y="1046"/>
                </a:lnTo>
                <a:lnTo>
                  <a:pt x="129" y="1055"/>
                </a:lnTo>
                <a:lnTo>
                  <a:pt x="118" y="1062"/>
                </a:lnTo>
                <a:lnTo>
                  <a:pt x="101" y="1073"/>
                </a:lnTo>
                <a:lnTo>
                  <a:pt x="101" y="1073"/>
                </a:lnTo>
                <a:lnTo>
                  <a:pt x="82" y="1080"/>
                </a:lnTo>
                <a:lnTo>
                  <a:pt x="61" y="1090"/>
                </a:lnTo>
                <a:lnTo>
                  <a:pt x="61" y="1090"/>
                </a:lnTo>
                <a:lnTo>
                  <a:pt x="45" y="1101"/>
                </a:lnTo>
                <a:lnTo>
                  <a:pt x="31" y="1111"/>
                </a:lnTo>
                <a:lnTo>
                  <a:pt x="31" y="1111"/>
                </a:lnTo>
                <a:lnTo>
                  <a:pt x="31" y="1113"/>
                </a:lnTo>
                <a:lnTo>
                  <a:pt x="33" y="1113"/>
                </a:lnTo>
                <a:lnTo>
                  <a:pt x="33" y="1113"/>
                </a:lnTo>
                <a:lnTo>
                  <a:pt x="43" y="1111"/>
                </a:lnTo>
                <a:lnTo>
                  <a:pt x="48" y="1109"/>
                </a:lnTo>
                <a:lnTo>
                  <a:pt x="54" y="1106"/>
                </a:lnTo>
                <a:lnTo>
                  <a:pt x="54" y="1106"/>
                </a:lnTo>
                <a:lnTo>
                  <a:pt x="61" y="1102"/>
                </a:lnTo>
                <a:lnTo>
                  <a:pt x="68" y="1099"/>
                </a:lnTo>
                <a:lnTo>
                  <a:pt x="87" y="1092"/>
                </a:lnTo>
                <a:lnTo>
                  <a:pt x="87" y="1092"/>
                </a:lnTo>
                <a:lnTo>
                  <a:pt x="104" y="1085"/>
                </a:lnTo>
                <a:lnTo>
                  <a:pt x="125" y="1074"/>
                </a:lnTo>
                <a:lnTo>
                  <a:pt x="144" y="1064"/>
                </a:lnTo>
                <a:lnTo>
                  <a:pt x="157" y="1055"/>
                </a:lnTo>
                <a:lnTo>
                  <a:pt x="157" y="1055"/>
                </a:lnTo>
                <a:lnTo>
                  <a:pt x="185" y="1031"/>
                </a:lnTo>
                <a:lnTo>
                  <a:pt x="200" y="1017"/>
                </a:lnTo>
                <a:lnTo>
                  <a:pt x="212" y="1005"/>
                </a:lnTo>
                <a:lnTo>
                  <a:pt x="212" y="1005"/>
                </a:lnTo>
                <a:lnTo>
                  <a:pt x="216" y="998"/>
                </a:lnTo>
                <a:lnTo>
                  <a:pt x="216" y="994"/>
                </a:lnTo>
                <a:lnTo>
                  <a:pt x="216" y="989"/>
                </a:lnTo>
                <a:lnTo>
                  <a:pt x="221" y="978"/>
                </a:lnTo>
                <a:lnTo>
                  <a:pt x="221" y="978"/>
                </a:lnTo>
                <a:lnTo>
                  <a:pt x="230" y="966"/>
                </a:lnTo>
                <a:lnTo>
                  <a:pt x="239" y="956"/>
                </a:lnTo>
                <a:lnTo>
                  <a:pt x="246" y="949"/>
                </a:lnTo>
                <a:lnTo>
                  <a:pt x="256" y="940"/>
                </a:lnTo>
                <a:lnTo>
                  <a:pt x="256" y="940"/>
                </a:lnTo>
                <a:lnTo>
                  <a:pt x="275" y="926"/>
                </a:lnTo>
                <a:lnTo>
                  <a:pt x="284" y="923"/>
                </a:lnTo>
                <a:lnTo>
                  <a:pt x="291" y="921"/>
                </a:lnTo>
                <a:lnTo>
                  <a:pt x="291" y="921"/>
                </a:lnTo>
                <a:lnTo>
                  <a:pt x="293" y="921"/>
                </a:lnTo>
                <a:lnTo>
                  <a:pt x="293" y="921"/>
                </a:lnTo>
                <a:lnTo>
                  <a:pt x="293" y="924"/>
                </a:lnTo>
                <a:lnTo>
                  <a:pt x="289" y="928"/>
                </a:lnTo>
                <a:lnTo>
                  <a:pt x="279" y="933"/>
                </a:lnTo>
                <a:lnTo>
                  <a:pt x="279" y="933"/>
                </a:lnTo>
                <a:lnTo>
                  <a:pt x="274" y="937"/>
                </a:lnTo>
                <a:lnTo>
                  <a:pt x="272" y="940"/>
                </a:lnTo>
                <a:lnTo>
                  <a:pt x="274" y="940"/>
                </a:lnTo>
                <a:lnTo>
                  <a:pt x="275" y="940"/>
                </a:lnTo>
                <a:lnTo>
                  <a:pt x="275" y="940"/>
                </a:lnTo>
                <a:lnTo>
                  <a:pt x="277" y="940"/>
                </a:lnTo>
                <a:lnTo>
                  <a:pt x="277" y="940"/>
                </a:lnTo>
                <a:lnTo>
                  <a:pt x="279" y="940"/>
                </a:lnTo>
                <a:lnTo>
                  <a:pt x="279" y="940"/>
                </a:lnTo>
                <a:lnTo>
                  <a:pt x="280" y="942"/>
                </a:lnTo>
                <a:lnTo>
                  <a:pt x="279" y="942"/>
                </a:lnTo>
                <a:lnTo>
                  <a:pt x="270" y="947"/>
                </a:lnTo>
                <a:lnTo>
                  <a:pt x="270" y="947"/>
                </a:lnTo>
                <a:lnTo>
                  <a:pt x="261" y="952"/>
                </a:lnTo>
                <a:lnTo>
                  <a:pt x="256" y="956"/>
                </a:lnTo>
                <a:lnTo>
                  <a:pt x="253" y="961"/>
                </a:lnTo>
                <a:lnTo>
                  <a:pt x="249" y="968"/>
                </a:lnTo>
                <a:lnTo>
                  <a:pt x="249" y="968"/>
                </a:lnTo>
                <a:lnTo>
                  <a:pt x="246" y="980"/>
                </a:lnTo>
                <a:lnTo>
                  <a:pt x="246" y="989"/>
                </a:lnTo>
                <a:lnTo>
                  <a:pt x="246" y="989"/>
                </a:lnTo>
                <a:lnTo>
                  <a:pt x="246" y="991"/>
                </a:lnTo>
                <a:lnTo>
                  <a:pt x="249" y="992"/>
                </a:lnTo>
                <a:lnTo>
                  <a:pt x="249" y="992"/>
                </a:lnTo>
                <a:lnTo>
                  <a:pt x="256" y="991"/>
                </a:lnTo>
                <a:lnTo>
                  <a:pt x="267" y="984"/>
                </a:lnTo>
                <a:lnTo>
                  <a:pt x="267" y="984"/>
                </a:lnTo>
                <a:lnTo>
                  <a:pt x="279" y="977"/>
                </a:lnTo>
                <a:lnTo>
                  <a:pt x="291" y="966"/>
                </a:lnTo>
                <a:lnTo>
                  <a:pt x="301" y="956"/>
                </a:lnTo>
                <a:lnTo>
                  <a:pt x="307" y="947"/>
                </a:lnTo>
                <a:lnTo>
                  <a:pt x="307" y="947"/>
                </a:lnTo>
                <a:lnTo>
                  <a:pt x="310" y="940"/>
                </a:lnTo>
                <a:lnTo>
                  <a:pt x="314" y="935"/>
                </a:lnTo>
                <a:lnTo>
                  <a:pt x="319" y="931"/>
                </a:lnTo>
                <a:lnTo>
                  <a:pt x="324" y="931"/>
                </a:lnTo>
                <a:lnTo>
                  <a:pt x="324" y="931"/>
                </a:lnTo>
                <a:lnTo>
                  <a:pt x="329" y="931"/>
                </a:lnTo>
                <a:lnTo>
                  <a:pt x="329" y="931"/>
                </a:lnTo>
                <a:lnTo>
                  <a:pt x="338" y="937"/>
                </a:lnTo>
                <a:lnTo>
                  <a:pt x="349" y="944"/>
                </a:lnTo>
                <a:lnTo>
                  <a:pt x="357" y="950"/>
                </a:lnTo>
                <a:lnTo>
                  <a:pt x="364" y="954"/>
                </a:lnTo>
                <a:lnTo>
                  <a:pt x="364" y="954"/>
                </a:lnTo>
                <a:lnTo>
                  <a:pt x="369" y="954"/>
                </a:lnTo>
                <a:lnTo>
                  <a:pt x="369" y="954"/>
                </a:lnTo>
                <a:lnTo>
                  <a:pt x="392" y="952"/>
                </a:lnTo>
                <a:lnTo>
                  <a:pt x="392" y="952"/>
                </a:lnTo>
                <a:lnTo>
                  <a:pt x="431" y="964"/>
                </a:lnTo>
                <a:lnTo>
                  <a:pt x="458" y="975"/>
                </a:lnTo>
                <a:lnTo>
                  <a:pt x="474" y="980"/>
                </a:lnTo>
                <a:lnTo>
                  <a:pt x="474" y="980"/>
                </a:lnTo>
                <a:lnTo>
                  <a:pt x="481" y="987"/>
                </a:lnTo>
                <a:lnTo>
                  <a:pt x="492" y="999"/>
                </a:lnTo>
                <a:lnTo>
                  <a:pt x="500" y="1010"/>
                </a:lnTo>
                <a:lnTo>
                  <a:pt x="506" y="1017"/>
                </a:lnTo>
                <a:lnTo>
                  <a:pt x="506" y="1017"/>
                </a:lnTo>
                <a:lnTo>
                  <a:pt x="507" y="1022"/>
                </a:lnTo>
                <a:lnTo>
                  <a:pt x="514" y="1031"/>
                </a:lnTo>
                <a:lnTo>
                  <a:pt x="519" y="1038"/>
                </a:lnTo>
                <a:lnTo>
                  <a:pt x="525" y="1041"/>
                </a:lnTo>
                <a:lnTo>
                  <a:pt x="525" y="1041"/>
                </a:lnTo>
                <a:lnTo>
                  <a:pt x="537" y="1046"/>
                </a:lnTo>
                <a:lnTo>
                  <a:pt x="544" y="1052"/>
                </a:lnTo>
                <a:lnTo>
                  <a:pt x="551" y="1059"/>
                </a:lnTo>
                <a:lnTo>
                  <a:pt x="551" y="1059"/>
                </a:lnTo>
                <a:lnTo>
                  <a:pt x="558" y="1071"/>
                </a:lnTo>
                <a:lnTo>
                  <a:pt x="560" y="1074"/>
                </a:lnTo>
                <a:lnTo>
                  <a:pt x="565" y="1074"/>
                </a:lnTo>
                <a:lnTo>
                  <a:pt x="565" y="1074"/>
                </a:lnTo>
                <a:lnTo>
                  <a:pt x="568" y="1074"/>
                </a:lnTo>
                <a:lnTo>
                  <a:pt x="568" y="1074"/>
                </a:lnTo>
                <a:lnTo>
                  <a:pt x="574" y="1073"/>
                </a:lnTo>
                <a:lnTo>
                  <a:pt x="574" y="1073"/>
                </a:lnTo>
                <a:lnTo>
                  <a:pt x="577" y="1074"/>
                </a:lnTo>
                <a:lnTo>
                  <a:pt x="582" y="1076"/>
                </a:lnTo>
                <a:lnTo>
                  <a:pt x="589" y="1083"/>
                </a:lnTo>
                <a:lnTo>
                  <a:pt x="589" y="1083"/>
                </a:lnTo>
                <a:lnTo>
                  <a:pt x="591" y="1090"/>
                </a:lnTo>
                <a:lnTo>
                  <a:pt x="593" y="1097"/>
                </a:lnTo>
                <a:lnTo>
                  <a:pt x="595" y="1106"/>
                </a:lnTo>
                <a:lnTo>
                  <a:pt x="596" y="1113"/>
                </a:lnTo>
                <a:lnTo>
                  <a:pt x="596" y="1113"/>
                </a:lnTo>
                <a:lnTo>
                  <a:pt x="601" y="1118"/>
                </a:lnTo>
                <a:lnTo>
                  <a:pt x="608" y="1123"/>
                </a:lnTo>
                <a:lnTo>
                  <a:pt x="615" y="1128"/>
                </a:lnTo>
                <a:lnTo>
                  <a:pt x="621" y="1134"/>
                </a:lnTo>
                <a:lnTo>
                  <a:pt x="621" y="1134"/>
                </a:lnTo>
                <a:lnTo>
                  <a:pt x="635" y="1160"/>
                </a:lnTo>
                <a:lnTo>
                  <a:pt x="635" y="1160"/>
                </a:lnTo>
                <a:lnTo>
                  <a:pt x="640" y="1167"/>
                </a:lnTo>
                <a:lnTo>
                  <a:pt x="647" y="1170"/>
                </a:lnTo>
                <a:lnTo>
                  <a:pt x="663" y="1174"/>
                </a:lnTo>
                <a:lnTo>
                  <a:pt x="663" y="1174"/>
                </a:lnTo>
                <a:lnTo>
                  <a:pt x="671" y="1177"/>
                </a:lnTo>
                <a:lnTo>
                  <a:pt x="683" y="1183"/>
                </a:lnTo>
                <a:lnTo>
                  <a:pt x="694" y="1188"/>
                </a:lnTo>
                <a:lnTo>
                  <a:pt x="701" y="1195"/>
                </a:lnTo>
                <a:lnTo>
                  <a:pt x="701" y="1195"/>
                </a:lnTo>
                <a:lnTo>
                  <a:pt x="708" y="1203"/>
                </a:lnTo>
                <a:lnTo>
                  <a:pt x="715" y="1212"/>
                </a:lnTo>
                <a:lnTo>
                  <a:pt x="722" y="1224"/>
                </a:lnTo>
                <a:lnTo>
                  <a:pt x="722" y="1224"/>
                </a:lnTo>
                <a:lnTo>
                  <a:pt x="697" y="1216"/>
                </a:lnTo>
                <a:lnTo>
                  <a:pt x="697" y="1216"/>
                </a:lnTo>
                <a:lnTo>
                  <a:pt x="690" y="1214"/>
                </a:lnTo>
                <a:lnTo>
                  <a:pt x="685" y="1214"/>
                </a:lnTo>
                <a:lnTo>
                  <a:pt x="685" y="1214"/>
                </a:lnTo>
                <a:lnTo>
                  <a:pt x="682" y="1214"/>
                </a:lnTo>
                <a:lnTo>
                  <a:pt x="680" y="1217"/>
                </a:lnTo>
                <a:lnTo>
                  <a:pt x="680" y="1217"/>
                </a:lnTo>
                <a:lnTo>
                  <a:pt x="683" y="1224"/>
                </a:lnTo>
                <a:lnTo>
                  <a:pt x="689" y="1235"/>
                </a:lnTo>
                <a:lnTo>
                  <a:pt x="696" y="1245"/>
                </a:lnTo>
                <a:lnTo>
                  <a:pt x="699" y="1254"/>
                </a:lnTo>
                <a:lnTo>
                  <a:pt x="699" y="1254"/>
                </a:lnTo>
                <a:lnTo>
                  <a:pt x="699" y="1268"/>
                </a:lnTo>
                <a:lnTo>
                  <a:pt x="699" y="1291"/>
                </a:lnTo>
                <a:lnTo>
                  <a:pt x="697" y="1315"/>
                </a:lnTo>
                <a:lnTo>
                  <a:pt x="696" y="1327"/>
                </a:lnTo>
                <a:lnTo>
                  <a:pt x="694" y="1338"/>
                </a:lnTo>
                <a:lnTo>
                  <a:pt x="694" y="1338"/>
                </a:lnTo>
                <a:lnTo>
                  <a:pt x="690" y="1347"/>
                </a:lnTo>
                <a:lnTo>
                  <a:pt x="689" y="1357"/>
                </a:lnTo>
                <a:lnTo>
                  <a:pt x="689" y="1378"/>
                </a:lnTo>
                <a:lnTo>
                  <a:pt x="692" y="1415"/>
                </a:lnTo>
                <a:lnTo>
                  <a:pt x="692" y="1415"/>
                </a:lnTo>
                <a:lnTo>
                  <a:pt x="692" y="1420"/>
                </a:lnTo>
                <a:lnTo>
                  <a:pt x="696" y="1429"/>
                </a:lnTo>
                <a:lnTo>
                  <a:pt x="706" y="1446"/>
                </a:lnTo>
                <a:lnTo>
                  <a:pt x="724" y="1476"/>
                </a:lnTo>
                <a:lnTo>
                  <a:pt x="724" y="1476"/>
                </a:lnTo>
                <a:lnTo>
                  <a:pt x="729" y="1484"/>
                </a:lnTo>
                <a:lnTo>
                  <a:pt x="731" y="1495"/>
                </a:lnTo>
                <a:lnTo>
                  <a:pt x="736" y="1516"/>
                </a:lnTo>
                <a:lnTo>
                  <a:pt x="736" y="1516"/>
                </a:lnTo>
                <a:lnTo>
                  <a:pt x="739" y="1525"/>
                </a:lnTo>
                <a:lnTo>
                  <a:pt x="745" y="1531"/>
                </a:lnTo>
                <a:lnTo>
                  <a:pt x="750" y="1535"/>
                </a:lnTo>
                <a:lnTo>
                  <a:pt x="758" y="1537"/>
                </a:lnTo>
                <a:lnTo>
                  <a:pt x="758" y="1537"/>
                </a:lnTo>
                <a:lnTo>
                  <a:pt x="764" y="1538"/>
                </a:lnTo>
                <a:lnTo>
                  <a:pt x="771" y="1540"/>
                </a:lnTo>
                <a:lnTo>
                  <a:pt x="785" y="1549"/>
                </a:lnTo>
                <a:lnTo>
                  <a:pt x="799" y="1561"/>
                </a:lnTo>
                <a:lnTo>
                  <a:pt x="804" y="1568"/>
                </a:lnTo>
                <a:lnTo>
                  <a:pt x="807" y="1575"/>
                </a:lnTo>
                <a:lnTo>
                  <a:pt x="807" y="1575"/>
                </a:lnTo>
                <a:lnTo>
                  <a:pt x="816" y="1600"/>
                </a:lnTo>
                <a:lnTo>
                  <a:pt x="820" y="1610"/>
                </a:lnTo>
                <a:lnTo>
                  <a:pt x="825" y="1619"/>
                </a:lnTo>
                <a:lnTo>
                  <a:pt x="825" y="1619"/>
                </a:lnTo>
                <a:lnTo>
                  <a:pt x="839" y="1638"/>
                </a:lnTo>
                <a:lnTo>
                  <a:pt x="849" y="1652"/>
                </a:lnTo>
                <a:lnTo>
                  <a:pt x="849" y="1652"/>
                </a:lnTo>
                <a:lnTo>
                  <a:pt x="849" y="1652"/>
                </a:lnTo>
                <a:lnTo>
                  <a:pt x="849" y="1654"/>
                </a:lnTo>
                <a:lnTo>
                  <a:pt x="849" y="1654"/>
                </a:lnTo>
                <a:lnTo>
                  <a:pt x="840" y="1650"/>
                </a:lnTo>
                <a:lnTo>
                  <a:pt x="835" y="1648"/>
                </a:lnTo>
                <a:lnTo>
                  <a:pt x="830" y="1648"/>
                </a:lnTo>
                <a:lnTo>
                  <a:pt x="830" y="1648"/>
                </a:lnTo>
                <a:lnTo>
                  <a:pt x="827" y="1648"/>
                </a:lnTo>
                <a:lnTo>
                  <a:pt x="830" y="1652"/>
                </a:lnTo>
                <a:lnTo>
                  <a:pt x="846" y="1664"/>
                </a:lnTo>
                <a:lnTo>
                  <a:pt x="846" y="1664"/>
                </a:lnTo>
                <a:lnTo>
                  <a:pt x="865" y="1680"/>
                </a:lnTo>
                <a:lnTo>
                  <a:pt x="874" y="1685"/>
                </a:lnTo>
                <a:lnTo>
                  <a:pt x="877" y="1690"/>
                </a:lnTo>
                <a:lnTo>
                  <a:pt x="877" y="1690"/>
                </a:lnTo>
                <a:lnTo>
                  <a:pt x="882" y="1699"/>
                </a:lnTo>
                <a:lnTo>
                  <a:pt x="884" y="1704"/>
                </a:lnTo>
                <a:lnTo>
                  <a:pt x="884" y="1709"/>
                </a:lnTo>
                <a:lnTo>
                  <a:pt x="884" y="1709"/>
                </a:lnTo>
                <a:lnTo>
                  <a:pt x="884" y="1713"/>
                </a:lnTo>
                <a:lnTo>
                  <a:pt x="886" y="1715"/>
                </a:lnTo>
                <a:lnTo>
                  <a:pt x="893" y="1720"/>
                </a:lnTo>
                <a:lnTo>
                  <a:pt x="898" y="1723"/>
                </a:lnTo>
                <a:lnTo>
                  <a:pt x="903" y="1729"/>
                </a:lnTo>
                <a:lnTo>
                  <a:pt x="903" y="1729"/>
                </a:lnTo>
                <a:lnTo>
                  <a:pt x="905" y="1730"/>
                </a:lnTo>
                <a:lnTo>
                  <a:pt x="905" y="1730"/>
                </a:lnTo>
                <a:lnTo>
                  <a:pt x="905" y="1730"/>
                </a:lnTo>
                <a:lnTo>
                  <a:pt x="909" y="1729"/>
                </a:lnTo>
                <a:lnTo>
                  <a:pt x="910" y="1723"/>
                </a:lnTo>
                <a:lnTo>
                  <a:pt x="910" y="1716"/>
                </a:lnTo>
                <a:lnTo>
                  <a:pt x="907" y="1706"/>
                </a:lnTo>
                <a:lnTo>
                  <a:pt x="907" y="1706"/>
                </a:lnTo>
                <a:lnTo>
                  <a:pt x="898" y="1695"/>
                </a:lnTo>
                <a:lnTo>
                  <a:pt x="891" y="1687"/>
                </a:lnTo>
                <a:lnTo>
                  <a:pt x="882" y="1678"/>
                </a:lnTo>
                <a:lnTo>
                  <a:pt x="875" y="1666"/>
                </a:lnTo>
                <a:lnTo>
                  <a:pt x="875" y="1666"/>
                </a:lnTo>
                <a:lnTo>
                  <a:pt x="867" y="1652"/>
                </a:lnTo>
                <a:lnTo>
                  <a:pt x="860" y="1638"/>
                </a:lnTo>
                <a:lnTo>
                  <a:pt x="849" y="1615"/>
                </a:lnTo>
                <a:lnTo>
                  <a:pt x="849" y="1615"/>
                </a:lnTo>
                <a:lnTo>
                  <a:pt x="835" y="1580"/>
                </a:lnTo>
                <a:lnTo>
                  <a:pt x="835" y="1580"/>
                </a:lnTo>
                <a:lnTo>
                  <a:pt x="854" y="1593"/>
                </a:lnTo>
                <a:lnTo>
                  <a:pt x="870" y="1605"/>
                </a:lnTo>
                <a:lnTo>
                  <a:pt x="875" y="1610"/>
                </a:lnTo>
                <a:lnTo>
                  <a:pt x="879" y="1615"/>
                </a:lnTo>
                <a:lnTo>
                  <a:pt x="879" y="1615"/>
                </a:lnTo>
                <a:lnTo>
                  <a:pt x="886" y="1640"/>
                </a:lnTo>
                <a:lnTo>
                  <a:pt x="891" y="1650"/>
                </a:lnTo>
                <a:lnTo>
                  <a:pt x="898" y="1661"/>
                </a:lnTo>
                <a:lnTo>
                  <a:pt x="898" y="1661"/>
                </a:lnTo>
                <a:lnTo>
                  <a:pt x="909" y="1668"/>
                </a:lnTo>
                <a:lnTo>
                  <a:pt x="916" y="1675"/>
                </a:lnTo>
                <a:lnTo>
                  <a:pt x="922" y="1680"/>
                </a:lnTo>
                <a:lnTo>
                  <a:pt x="929" y="1690"/>
                </a:lnTo>
                <a:lnTo>
                  <a:pt x="929" y="1690"/>
                </a:lnTo>
                <a:lnTo>
                  <a:pt x="935" y="1702"/>
                </a:lnTo>
                <a:lnTo>
                  <a:pt x="942" y="1709"/>
                </a:lnTo>
                <a:lnTo>
                  <a:pt x="950" y="1716"/>
                </a:lnTo>
                <a:lnTo>
                  <a:pt x="961" y="1727"/>
                </a:lnTo>
                <a:lnTo>
                  <a:pt x="961" y="1727"/>
                </a:lnTo>
                <a:lnTo>
                  <a:pt x="971" y="1737"/>
                </a:lnTo>
                <a:lnTo>
                  <a:pt x="982" y="1748"/>
                </a:lnTo>
                <a:lnTo>
                  <a:pt x="987" y="1753"/>
                </a:lnTo>
                <a:lnTo>
                  <a:pt x="991" y="1758"/>
                </a:lnTo>
                <a:lnTo>
                  <a:pt x="992" y="1764"/>
                </a:lnTo>
                <a:lnTo>
                  <a:pt x="992" y="1771"/>
                </a:lnTo>
                <a:lnTo>
                  <a:pt x="992" y="1771"/>
                </a:lnTo>
                <a:lnTo>
                  <a:pt x="991" y="1777"/>
                </a:lnTo>
                <a:lnTo>
                  <a:pt x="991" y="1783"/>
                </a:lnTo>
                <a:lnTo>
                  <a:pt x="992" y="1786"/>
                </a:lnTo>
                <a:lnTo>
                  <a:pt x="996" y="1797"/>
                </a:lnTo>
                <a:lnTo>
                  <a:pt x="996" y="1797"/>
                </a:lnTo>
                <a:lnTo>
                  <a:pt x="999" y="1802"/>
                </a:lnTo>
                <a:lnTo>
                  <a:pt x="1004" y="1807"/>
                </a:lnTo>
                <a:lnTo>
                  <a:pt x="1015" y="1814"/>
                </a:lnTo>
                <a:lnTo>
                  <a:pt x="1025" y="1819"/>
                </a:lnTo>
                <a:lnTo>
                  <a:pt x="1036" y="1825"/>
                </a:lnTo>
                <a:lnTo>
                  <a:pt x="1036" y="1825"/>
                </a:lnTo>
                <a:lnTo>
                  <a:pt x="1046" y="1830"/>
                </a:lnTo>
                <a:lnTo>
                  <a:pt x="1060" y="1833"/>
                </a:lnTo>
                <a:lnTo>
                  <a:pt x="1076" y="1837"/>
                </a:lnTo>
                <a:lnTo>
                  <a:pt x="1088" y="1842"/>
                </a:lnTo>
                <a:lnTo>
                  <a:pt x="1088" y="1842"/>
                </a:lnTo>
                <a:lnTo>
                  <a:pt x="1113" y="1851"/>
                </a:lnTo>
                <a:lnTo>
                  <a:pt x="1128" y="1856"/>
                </a:lnTo>
                <a:lnTo>
                  <a:pt x="1142" y="1858"/>
                </a:lnTo>
                <a:lnTo>
                  <a:pt x="1142" y="1858"/>
                </a:lnTo>
                <a:lnTo>
                  <a:pt x="1148" y="1856"/>
                </a:lnTo>
                <a:lnTo>
                  <a:pt x="1148" y="1856"/>
                </a:lnTo>
                <a:lnTo>
                  <a:pt x="1155" y="1856"/>
                </a:lnTo>
                <a:lnTo>
                  <a:pt x="1155" y="1856"/>
                </a:lnTo>
                <a:lnTo>
                  <a:pt x="1161" y="1858"/>
                </a:lnTo>
                <a:lnTo>
                  <a:pt x="1167" y="1859"/>
                </a:lnTo>
                <a:lnTo>
                  <a:pt x="1174" y="1865"/>
                </a:lnTo>
                <a:lnTo>
                  <a:pt x="1174" y="1865"/>
                </a:lnTo>
                <a:lnTo>
                  <a:pt x="1182" y="1872"/>
                </a:lnTo>
                <a:lnTo>
                  <a:pt x="1191" y="1880"/>
                </a:lnTo>
                <a:lnTo>
                  <a:pt x="1203" y="1889"/>
                </a:lnTo>
                <a:lnTo>
                  <a:pt x="1212" y="1893"/>
                </a:lnTo>
                <a:lnTo>
                  <a:pt x="1221" y="1896"/>
                </a:lnTo>
                <a:lnTo>
                  <a:pt x="1221" y="1896"/>
                </a:lnTo>
                <a:lnTo>
                  <a:pt x="1238" y="1900"/>
                </a:lnTo>
                <a:lnTo>
                  <a:pt x="1252" y="1905"/>
                </a:lnTo>
                <a:lnTo>
                  <a:pt x="1264" y="1910"/>
                </a:lnTo>
                <a:lnTo>
                  <a:pt x="1278" y="1921"/>
                </a:lnTo>
                <a:lnTo>
                  <a:pt x="1278" y="1921"/>
                </a:lnTo>
                <a:lnTo>
                  <a:pt x="1303" y="1938"/>
                </a:lnTo>
                <a:lnTo>
                  <a:pt x="1308" y="1945"/>
                </a:lnTo>
                <a:lnTo>
                  <a:pt x="1310" y="1952"/>
                </a:lnTo>
                <a:lnTo>
                  <a:pt x="1310" y="1952"/>
                </a:lnTo>
                <a:lnTo>
                  <a:pt x="1312" y="1961"/>
                </a:lnTo>
                <a:lnTo>
                  <a:pt x="1315" y="1968"/>
                </a:lnTo>
                <a:lnTo>
                  <a:pt x="1318" y="1973"/>
                </a:lnTo>
                <a:lnTo>
                  <a:pt x="1322" y="1978"/>
                </a:lnTo>
                <a:lnTo>
                  <a:pt x="1322" y="1978"/>
                </a:lnTo>
                <a:lnTo>
                  <a:pt x="1336" y="1987"/>
                </a:lnTo>
                <a:lnTo>
                  <a:pt x="1350" y="1994"/>
                </a:lnTo>
                <a:lnTo>
                  <a:pt x="1350" y="1994"/>
                </a:lnTo>
                <a:lnTo>
                  <a:pt x="1359" y="1996"/>
                </a:lnTo>
                <a:lnTo>
                  <a:pt x="1362" y="1997"/>
                </a:lnTo>
                <a:lnTo>
                  <a:pt x="1366" y="1999"/>
                </a:lnTo>
                <a:lnTo>
                  <a:pt x="1366" y="1999"/>
                </a:lnTo>
                <a:lnTo>
                  <a:pt x="1369" y="2001"/>
                </a:lnTo>
                <a:lnTo>
                  <a:pt x="1374" y="2003"/>
                </a:lnTo>
                <a:lnTo>
                  <a:pt x="1380" y="2004"/>
                </a:lnTo>
                <a:lnTo>
                  <a:pt x="1385" y="2006"/>
                </a:lnTo>
                <a:lnTo>
                  <a:pt x="1385" y="2006"/>
                </a:lnTo>
                <a:lnTo>
                  <a:pt x="1388" y="2011"/>
                </a:lnTo>
                <a:lnTo>
                  <a:pt x="1390" y="2013"/>
                </a:lnTo>
                <a:lnTo>
                  <a:pt x="1392" y="2013"/>
                </a:lnTo>
                <a:lnTo>
                  <a:pt x="1392" y="2013"/>
                </a:lnTo>
                <a:lnTo>
                  <a:pt x="1394" y="2013"/>
                </a:lnTo>
                <a:lnTo>
                  <a:pt x="1394" y="2013"/>
                </a:lnTo>
                <a:lnTo>
                  <a:pt x="1397" y="2010"/>
                </a:lnTo>
                <a:lnTo>
                  <a:pt x="1402" y="2004"/>
                </a:lnTo>
                <a:lnTo>
                  <a:pt x="1409" y="1994"/>
                </a:lnTo>
                <a:lnTo>
                  <a:pt x="1409" y="1994"/>
                </a:lnTo>
                <a:lnTo>
                  <a:pt x="1413" y="1992"/>
                </a:lnTo>
                <a:lnTo>
                  <a:pt x="1416" y="1990"/>
                </a:lnTo>
                <a:lnTo>
                  <a:pt x="1416" y="1990"/>
                </a:lnTo>
                <a:lnTo>
                  <a:pt x="1421" y="1992"/>
                </a:lnTo>
                <a:lnTo>
                  <a:pt x="1425" y="1994"/>
                </a:lnTo>
                <a:lnTo>
                  <a:pt x="1425" y="1994"/>
                </a:lnTo>
                <a:lnTo>
                  <a:pt x="1428" y="1997"/>
                </a:lnTo>
                <a:lnTo>
                  <a:pt x="1432" y="2003"/>
                </a:lnTo>
                <a:lnTo>
                  <a:pt x="1439" y="2018"/>
                </a:lnTo>
                <a:lnTo>
                  <a:pt x="1439" y="2018"/>
                </a:lnTo>
                <a:lnTo>
                  <a:pt x="1441" y="2022"/>
                </a:lnTo>
                <a:lnTo>
                  <a:pt x="1441" y="2027"/>
                </a:lnTo>
                <a:lnTo>
                  <a:pt x="1442" y="2041"/>
                </a:lnTo>
                <a:lnTo>
                  <a:pt x="1442" y="2041"/>
                </a:lnTo>
                <a:lnTo>
                  <a:pt x="1444" y="2051"/>
                </a:lnTo>
                <a:lnTo>
                  <a:pt x="1448" y="2058"/>
                </a:lnTo>
                <a:lnTo>
                  <a:pt x="1448" y="2065"/>
                </a:lnTo>
                <a:lnTo>
                  <a:pt x="1444" y="2076"/>
                </a:lnTo>
                <a:lnTo>
                  <a:pt x="1444" y="2076"/>
                </a:lnTo>
                <a:lnTo>
                  <a:pt x="1437" y="2086"/>
                </a:lnTo>
                <a:lnTo>
                  <a:pt x="1428" y="2095"/>
                </a:lnTo>
                <a:lnTo>
                  <a:pt x="1420" y="2106"/>
                </a:lnTo>
                <a:lnTo>
                  <a:pt x="1411" y="2118"/>
                </a:lnTo>
                <a:lnTo>
                  <a:pt x="1411" y="2118"/>
                </a:lnTo>
                <a:lnTo>
                  <a:pt x="1397" y="2144"/>
                </a:lnTo>
                <a:lnTo>
                  <a:pt x="1392" y="2154"/>
                </a:lnTo>
                <a:lnTo>
                  <a:pt x="1388" y="2165"/>
                </a:lnTo>
                <a:lnTo>
                  <a:pt x="1388" y="2165"/>
                </a:lnTo>
                <a:lnTo>
                  <a:pt x="1388" y="2170"/>
                </a:lnTo>
                <a:lnTo>
                  <a:pt x="1385" y="2174"/>
                </a:lnTo>
                <a:lnTo>
                  <a:pt x="1380" y="2181"/>
                </a:lnTo>
                <a:lnTo>
                  <a:pt x="1378" y="2186"/>
                </a:lnTo>
                <a:lnTo>
                  <a:pt x="1378" y="2189"/>
                </a:lnTo>
                <a:lnTo>
                  <a:pt x="1378" y="2196"/>
                </a:lnTo>
                <a:lnTo>
                  <a:pt x="1380" y="2205"/>
                </a:lnTo>
                <a:lnTo>
                  <a:pt x="1380" y="2205"/>
                </a:lnTo>
                <a:lnTo>
                  <a:pt x="1385" y="2219"/>
                </a:lnTo>
                <a:lnTo>
                  <a:pt x="1388" y="2229"/>
                </a:lnTo>
                <a:lnTo>
                  <a:pt x="1404" y="2254"/>
                </a:lnTo>
                <a:lnTo>
                  <a:pt x="1404" y="2254"/>
                </a:lnTo>
                <a:lnTo>
                  <a:pt x="1416" y="2273"/>
                </a:lnTo>
                <a:lnTo>
                  <a:pt x="1427" y="2292"/>
                </a:lnTo>
                <a:lnTo>
                  <a:pt x="1442" y="2320"/>
                </a:lnTo>
                <a:lnTo>
                  <a:pt x="1442" y="2320"/>
                </a:lnTo>
                <a:lnTo>
                  <a:pt x="1451" y="2343"/>
                </a:lnTo>
                <a:lnTo>
                  <a:pt x="1458" y="2357"/>
                </a:lnTo>
                <a:lnTo>
                  <a:pt x="1465" y="2367"/>
                </a:lnTo>
                <a:lnTo>
                  <a:pt x="1465" y="2367"/>
                </a:lnTo>
                <a:lnTo>
                  <a:pt x="1479" y="2383"/>
                </a:lnTo>
                <a:lnTo>
                  <a:pt x="1495" y="2393"/>
                </a:lnTo>
                <a:lnTo>
                  <a:pt x="1495" y="2393"/>
                </a:lnTo>
                <a:lnTo>
                  <a:pt x="1528" y="2416"/>
                </a:lnTo>
                <a:lnTo>
                  <a:pt x="1528" y="2416"/>
                </a:lnTo>
                <a:lnTo>
                  <a:pt x="1537" y="2421"/>
                </a:lnTo>
                <a:lnTo>
                  <a:pt x="1544" y="2428"/>
                </a:lnTo>
                <a:lnTo>
                  <a:pt x="1549" y="2435"/>
                </a:lnTo>
                <a:lnTo>
                  <a:pt x="1554" y="2446"/>
                </a:lnTo>
                <a:lnTo>
                  <a:pt x="1554" y="2446"/>
                </a:lnTo>
                <a:lnTo>
                  <a:pt x="1559" y="2465"/>
                </a:lnTo>
                <a:lnTo>
                  <a:pt x="1559" y="2465"/>
                </a:lnTo>
                <a:lnTo>
                  <a:pt x="1561" y="2486"/>
                </a:lnTo>
                <a:lnTo>
                  <a:pt x="1561" y="2503"/>
                </a:lnTo>
                <a:lnTo>
                  <a:pt x="1557" y="2517"/>
                </a:lnTo>
                <a:lnTo>
                  <a:pt x="1557" y="2517"/>
                </a:lnTo>
                <a:lnTo>
                  <a:pt x="1554" y="2542"/>
                </a:lnTo>
                <a:lnTo>
                  <a:pt x="1551" y="2564"/>
                </a:lnTo>
                <a:lnTo>
                  <a:pt x="1551" y="2564"/>
                </a:lnTo>
                <a:lnTo>
                  <a:pt x="1547" y="2592"/>
                </a:lnTo>
                <a:lnTo>
                  <a:pt x="1537" y="2638"/>
                </a:lnTo>
                <a:lnTo>
                  <a:pt x="1521" y="2716"/>
                </a:lnTo>
                <a:lnTo>
                  <a:pt x="1521" y="2716"/>
                </a:lnTo>
                <a:lnTo>
                  <a:pt x="1505" y="2795"/>
                </a:lnTo>
                <a:lnTo>
                  <a:pt x="1491" y="2870"/>
                </a:lnTo>
                <a:lnTo>
                  <a:pt x="1491" y="2870"/>
                </a:lnTo>
                <a:lnTo>
                  <a:pt x="1486" y="2889"/>
                </a:lnTo>
                <a:lnTo>
                  <a:pt x="1484" y="2912"/>
                </a:lnTo>
                <a:lnTo>
                  <a:pt x="1477" y="2969"/>
                </a:lnTo>
                <a:lnTo>
                  <a:pt x="1477" y="2969"/>
                </a:lnTo>
                <a:lnTo>
                  <a:pt x="1472" y="3015"/>
                </a:lnTo>
                <a:lnTo>
                  <a:pt x="1472" y="3030"/>
                </a:lnTo>
                <a:lnTo>
                  <a:pt x="1474" y="3037"/>
                </a:lnTo>
                <a:lnTo>
                  <a:pt x="1477" y="3044"/>
                </a:lnTo>
                <a:lnTo>
                  <a:pt x="1477" y="3044"/>
                </a:lnTo>
                <a:lnTo>
                  <a:pt x="1496" y="3091"/>
                </a:lnTo>
                <a:lnTo>
                  <a:pt x="1496" y="3091"/>
                </a:lnTo>
                <a:lnTo>
                  <a:pt x="1503" y="3104"/>
                </a:lnTo>
                <a:lnTo>
                  <a:pt x="1512" y="3112"/>
                </a:lnTo>
                <a:lnTo>
                  <a:pt x="1531" y="3130"/>
                </a:lnTo>
                <a:lnTo>
                  <a:pt x="1531" y="3130"/>
                </a:lnTo>
                <a:lnTo>
                  <a:pt x="1561" y="3147"/>
                </a:lnTo>
                <a:lnTo>
                  <a:pt x="1577" y="3154"/>
                </a:lnTo>
                <a:lnTo>
                  <a:pt x="1591" y="3159"/>
                </a:lnTo>
                <a:lnTo>
                  <a:pt x="1591" y="3159"/>
                </a:lnTo>
                <a:lnTo>
                  <a:pt x="1601" y="3161"/>
                </a:lnTo>
                <a:lnTo>
                  <a:pt x="1601" y="3161"/>
                </a:lnTo>
                <a:lnTo>
                  <a:pt x="1619" y="3159"/>
                </a:lnTo>
                <a:lnTo>
                  <a:pt x="1638" y="3156"/>
                </a:lnTo>
                <a:lnTo>
                  <a:pt x="1638" y="3156"/>
                </a:lnTo>
                <a:lnTo>
                  <a:pt x="1664" y="3152"/>
                </a:lnTo>
                <a:lnTo>
                  <a:pt x="1669" y="3151"/>
                </a:lnTo>
                <a:lnTo>
                  <a:pt x="1669" y="3149"/>
                </a:lnTo>
                <a:lnTo>
                  <a:pt x="1666" y="3147"/>
                </a:lnTo>
                <a:lnTo>
                  <a:pt x="1666" y="3147"/>
                </a:lnTo>
                <a:lnTo>
                  <a:pt x="1659" y="3147"/>
                </a:lnTo>
                <a:lnTo>
                  <a:pt x="1659" y="3147"/>
                </a:lnTo>
                <a:lnTo>
                  <a:pt x="1657" y="3147"/>
                </a:lnTo>
                <a:lnTo>
                  <a:pt x="1657" y="3147"/>
                </a:lnTo>
                <a:lnTo>
                  <a:pt x="1653" y="3147"/>
                </a:lnTo>
                <a:lnTo>
                  <a:pt x="1653" y="3147"/>
                </a:lnTo>
                <a:lnTo>
                  <a:pt x="1645" y="3145"/>
                </a:lnTo>
                <a:lnTo>
                  <a:pt x="1638" y="3142"/>
                </a:lnTo>
                <a:lnTo>
                  <a:pt x="1629" y="3138"/>
                </a:lnTo>
                <a:lnTo>
                  <a:pt x="1629" y="3138"/>
                </a:lnTo>
                <a:lnTo>
                  <a:pt x="1613" y="3130"/>
                </a:lnTo>
                <a:lnTo>
                  <a:pt x="1601" y="3124"/>
                </a:lnTo>
                <a:lnTo>
                  <a:pt x="1596" y="3123"/>
                </a:lnTo>
                <a:lnTo>
                  <a:pt x="1591" y="3119"/>
                </a:lnTo>
                <a:lnTo>
                  <a:pt x="1587" y="3114"/>
                </a:lnTo>
                <a:lnTo>
                  <a:pt x="1584" y="3107"/>
                </a:lnTo>
                <a:lnTo>
                  <a:pt x="1584" y="3107"/>
                </a:lnTo>
                <a:lnTo>
                  <a:pt x="1580" y="3093"/>
                </a:lnTo>
                <a:lnTo>
                  <a:pt x="1577" y="3077"/>
                </a:lnTo>
                <a:lnTo>
                  <a:pt x="1573" y="3053"/>
                </a:lnTo>
                <a:lnTo>
                  <a:pt x="1573" y="3053"/>
                </a:lnTo>
                <a:lnTo>
                  <a:pt x="1571" y="3049"/>
                </a:lnTo>
                <a:lnTo>
                  <a:pt x="1571" y="3046"/>
                </a:lnTo>
                <a:lnTo>
                  <a:pt x="1575" y="3041"/>
                </a:lnTo>
                <a:lnTo>
                  <a:pt x="1582" y="3034"/>
                </a:lnTo>
                <a:lnTo>
                  <a:pt x="1591" y="3023"/>
                </a:lnTo>
                <a:lnTo>
                  <a:pt x="1591" y="3023"/>
                </a:lnTo>
                <a:lnTo>
                  <a:pt x="1598" y="3013"/>
                </a:lnTo>
                <a:lnTo>
                  <a:pt x="1603" y="3008"/>
                </a:lnTo>
                <a:lnTo>
                  <a:pt x="1617" y="2995"/>
                </a:lnTo>
                <a:lnTo>
                  <a:pt x="1617" y="2995"/>
                </a:lnTo>
                <a:lnTo>
                  <a:pt x="1629" y="2985"/>
                </a:lnTo>
                <a:lnTo>
                  <a:pt x="1631" y="2980"/>
                </a:lnTo>
                <a:lnTo>
                  <a:pt x="1627" y="2974"/>
                </a:lnTo>
                <a:lnTo>
                  <a:pt x="1627" y="2974"/>
                </a:lnTo>
                <a:lnTo>
                  <a:pt x="1622" y="2969"/>
                </a:lnTo>
                <a:lnTo>
                  <a:pt x="1620" y="2960"/>
                </a:lnTo>
                <a:lnTo>
                  <a:pt x="1619" y="2943"/>
                </a:lnTo>
                <a:lnTo>
                  <a:pt x="1619" y="2943"/>
                </a:lnTo>
                <a:lnTo>
                  <a:pt x="1620" y="2934"/>
                </a:lnTo>
                <a:lnTo>
                  <a:pt x="1622" y="2931"/>
                </a:lnTo>
                <a:lnTo>
                  <a:pt x="1626" y="2929"/>
                </a:lnTo>
                <a:lnTo>
                  <a:pt x="1629" y="2922"/>
                </a:lnTo>
                <a:lnTo>
                  <a:pt x="1629" y="2922"/>
                </a:lnTo>
                <a:lnTo>
                  <a:pt x="1638" y="2905"/>
                </a:lnTo>
                <a:lnTo>
                  <a:pt x="1643" y="2891"/>
                </a:lnTo>
                <a:lnTo>
                  <a:pt x="1648" y="2871"/>
                </a:lnTo>
                <a:lnTo>
                  <a:pt x="1650" y="2863"/>
                </a:lnTo>
                <a:lnTo>
                  <a:pt x="1650" y="2859"/>
                </a:lnTo>
                <a:lnTo>
                  <a:pt x="1653" y="2859"/>
                </a:lnTo>
                <a:lnTo>
                  <a:pt x="1653" y="2859"/>
                </a:lnTo>
                <a:lnTo>
                  <a:pt x="1662" y="2861"/>
                </a:lnTo>
                <a:lnTo>
                  <a:pt x="1681" y="2863"/>
                </a:lnTo>
                <a:lnTo>
                  <a:pt x="1681" y="2863"/>
                </a:lnTo>
                <a:lnTo>
                  <a:pt x="1687" y="2864"/>
                </a:lnTo>
                <a:lnTo>
                  <a:pt x="1687" y="2864"/>
                </a:lnTo>
                <a:lnTo>
                  <a:pt x="1688" y="2863"/>
                </a:lnTo>
                <a:lnTo>
                  <a:pt x="1690" y="2863"/>
                </a:lnTo>
                <a:lnTo>
                  <a:pt x="1687" y="2856"/>
                </a:lnTo>
                <a:lnTo>
                  <a:pt x="1680" y="2842"/>
                </a:lnTo>
                <a:lnTo>
                  <a:pt x="1676" y="2831"/>
                </a:lnTo>
                <a:lnTo>
                  <a:pt x="1673" y="2819"/>
                </a:lnTo>
                <a:lnTo>
                  <a:pt x="1673" y="2819"/>
                </a:lnTo>
                <a:lnTo>
                  <a:pt x="1676" y="2817"/>
                </a:lnTo>
                <a:lnTo>
                  <a:pt x="1683" y="2816"/>
                </a:lnTo>
                <a:lnTo>
                  <a:pt x="1699" y="2809"/>
                </a:lnTo>
                <a:lnTo>
                  <a:pt x="1699" y="2809"/>
                </a:lnTo>
                <a:lnTo>
                  <a:pt x="1704" y="2805"/>
                </a:lnTo>
                <a:lnTo>
                  <a:pt x="1708" y="2798"/>
                </a:lnTo>
                <a:lnTo>
                  <a:pt x="1711" y="2786"/>
                </a:lnTo>
                <a:lnTo>
                  <a:pt x="1711" y="2786"/>
                </a:lnTo>
                <a:lnTo>
                  <a:pt x="1713" y="2784"/>
                </a:lnTo>
                <a:lnTo>
                  <a:pt x="1713" y="2784"/>
                </a:lnTo>
                <a:lnTo>
                  <a:pt x="1713" y="2784"/>
                </a:lnTo>
                <a:lnTo>
                  <a:pt x="1721" y="2786"/>
                </a:lnTo>
                <a:lnTo>
                  <a:pt x="1721" y="2786"/>
                </a:lnTo>
                <a:lnTo>
                  <a:pt x="1727" y="2789"/>
                </a:lnTo>
                <a:lnTo>
                  <a:pt x="1732" y="2789"/>
                </a:lnTo>
                <a:lnTo>
                  <a:pt x="1732" y="2789"/>
                </a:lnTo>
                <a:lnTo>
                  <a:pt x="1735" y="2789"/>
                </a:lnTo>
                <a:lnTo>
                  <a:pt x="1735" y="2789"/>
                </a:lnTo>
                <a:lnTo>
                  <a:pt x="1751" y="2788"/>
                </a:lnTo>
                <a:lnTo>
                  <a:pt x="1760" y="2784"/>
                </a:lnTo>
                <a:lnTo>
                  <a:pt x="1763" y="2781"/>
                </a:lnTo>
                <a:lnTo>
                  <a:pt x="1769" y="2775"/>
                </a:lnTo>
                <a:lnTo>
                  <a:pt x="1769" y="2775"/>
                </a:lnTo>
                <a:lnTo>
                  <a:pt x="1774" y="2767"/>
                </a:lnTo>
                <a:lnTo>
                  <a:pt x="1776" y="2762"/>
                </a:lnTo>
                <a:lnTo>
                  <a:pt x="1774" y="2756"/>
                </a:lnTo>
                <a:lnTo>
                  <a:pt x="1770" y="2751"/>
                </a:lnTo>
                <a:lnTo>
                  <a:pt x="1770" y="2751"/>
                </a:lnTo>
                <a:lnTo>
                  <a:pt x="1769" y="2748"/>
                </a:lnTo>
                <a:lnTo>
                  <a:pt x="1769" y="2748"/>
                </a:lnTo>
                <a:lnTo>
                  <a:pt x="1769" y="2748"/>
                </a:lnTo>
                <a:lnTo>
                  <a:pt x="1770" y="2748"/>
                </a:lnTo>
                <a:lnTo>
                  <a:pt x="1770" y="2748"/>
                </a:lnTo>
                <a:lnTo>
                  <a:pt x="1770" y="2748"/>
                </a:lnTo>
                <a:lnTo>
                  <a:pt x="1770" y="2748"/>
                </a:lnTo>
                <a:lnTo>
                  <a:pt x="1770" y="2746"/>
                </a:lnTo>
                <a:lnTo>
                  <a:pt x="1769" y="2742"/>
                </a:lnTo>
                <a:lnTo>
                  <a:pt x="1769" y="2742"/>
                </a:lnTo>
                <a:lnTo>
                  <a:pt x="1767" y="2741"/>
                </a:lnTo>
                <a:lnTo>
                  <a:pt x="1769" y="2739"/>
                </a:lnTo>
                <a:lnTo>
                  <a:pt x="1769" y="2739"/>
                </a:lnTo>
                <a:lnTo>
                  <a:pt x="1779" y="2742"/>
                </a:lnTo>
                <a:lnTo>
                  <a:pt x="1779" y="2742"/>
                </a:lnTo>
                <a:lnTo>
                  <a:pt x="1788" y="2746"/>
                </a:lnTo>
                <a:lnTo>
                  <a:pt x="1795" y="2746"/>
                </a:lnTo>
                <a:lnTo>
                  <a:pt x="1795" y="2746"/>
                </a:lnTo>
                <a:lnTo>
                  <a:pt x="1797" y="2746"/>
                </a:lnTo>
                <a:lnTo>
                  <a:pt x="1800" y="2744"/>
                </a:lnTo>
                <a:lnTo>
                  <a:pt x="1800" y="2744"/>
                </a:lnTo>
                <a:lnTo>
                  <a:pt x="1814" y="2728"/>
                </a:lnTo>
                <a:lnTo>
                  <a:pt x="1814" y="2728"/>
                </a:lnTo>
                <a:lnTo>
                  <a:pt x="1824" y="2716"/>
                </a:lnTo>
                <a:lnTo>
                  <a:pt x="1833" y="2702"/>
                </a:lnTo>
                <a:lnTo>
                  <a:pt x="1845" y="2687"/>
                </a:lnTo>
                <a:lnTo>
                  <a:pt x="1861" y="2671"/>
                </a:lnTo>
                <a:lnTo>
                  <a:pt x="1861" y="2671"/>
                </a:lnTo>
                <a:lnTo>
                  <a:pt x="1885" y="2646"/>
                </a:lnTo>
                <a:lnTo>
                  <a:pt x="1892" y="2638"/>
                </a:lnTo>
                <a:lnTo>
                  <a:pt x="1899" y="2627"/>
                </a:lnTo>
                <a:lnTo>
                  <a:pt x="1899" y="2627"/>
                </a:lnTo>
                <a:lnTo>
                  <a:pt x="1908" y="2599"/>
                </a:lnTo>
                <a:lnTo>
                  <a:pt x="1915" y="2575"/>
                </a:lnTo>
                <a:lnTo>
                  <a:pt x="1915" y="2575"/>
                </a:lnTo>
                <a:lnTo>
                  <a:pt x="1922" y="2561"/>
                </a:lnTo>
                <a:lnTo>
                  <a:pt x="1933" y="2550"/>
                </a:lnTo>
                <a:lnTo>
                  <a:pt x="1933" y="2550"/>
                </a:lnTo>
                <a:lnTo>
                  <a:pt x="1941" y="2545"/>
                </a:lnTo>
                <a:lnTo>
                  <a:pt x="1955" y="2536"/>
                </a:lnTo>
                <a:lnTo>
                  <a:pt x="1967" y="2531"/>
                </a:lnTo>
                <a:lnTo>
                  <a:pt x="1978" y="2528"/>
                </a:lnTo>
                <a:lnTo>
                  <a:pt x="1978" y="2528"/>
                </a:lnTo>
                <a:lnTo>
                  <a:pt x="1983" y="2526"/>
                </a:lnTo>
                <a:lnTo>
                  <a:pt x="1987" y="2522"/>
                </a:lnTo>
                <a:lnTo>
                  <a:pt x="1994" y="2514"/>
                </a:lnTo>
                <a:lnTo>
                  <a:pt x="2002" y="2500"/>
                </a:lnTo>
                <a:lnTo>
                  <a:pt x="2013" y="2484"/>
                </a:lnTo>
                <a:lnTo>
                  <a:pt x="2013" y="2484"/>
                </a:lnTo>
                <a:lnTo>
                  <a:pt x="2020" y="2477"/>
                </a:lnTo>
                <a:lnTo>
                  <a:pt x="2025" y="2474"/>
                </a:lnTo>
                <a:lnTo>
                  <a:pt x="2030" y="2472"/>
                </a:lnTo>
                <a:lnTo>
                  <a:pt x="2036" y="2472"/>
                </a:lnTo>
                <a:lnTo>
                  <a:pt x="2036" y="2472"/>
                </a:lnTo>
                <a:lnTo>
                  <a:pt x="2042" y="2472"/>
                </a:lnTo>
                <a:lnTo>
                  <a:pt x="2042" y="2472"/>
                </a:lnTo>
                <a:lnTo>
                  <a:pt x="2048" y="2474"/>
                </a:lnTo>
                <a:lnTo>
                  <a:pt x="2048" y="2474"/>
                </a:lnTo>
                <a:lnTo>
                  <a:pt x="2049" y="2472"/>
                </a:lnTo>
                <a:lnTo>
                  <a:pt x="2051" y="2470"/>
                </a:lnTo>
                <a:lnTo>
                  <a:pt x="2051" y="2470"/>
                </a:lnTo>
                <a:lnTo>
                  <a:pt x="2053" y="2458"/>
                </a:lnTo>
                <a:lnTo>
                  <a:pt x="2053" y="2442"/>
                </a:lnTo>
                <a:lnTo>
                  <a:pt x="2055" y="2406"/>
                </a:lnTo>
                <a:lnTo>
                  <a:pt x="2055" y="2406"/>
                </a:lnTo>
                <a:lnTo>
                  <a:pt x="2055" y="2392"/>
                </a:lnTo>
                <a:lnTo>
                  <a:pt x="2053" y="2383"/>
                </a:lnTo>
                <a:lnTo>
                  <a:pt x="2053" y="2378"/>
                </a:lnTo>
                <a:lnTo>
                  <a:pt x="2056" y="2374"/>
                </a:lnTo>
                <a:lnTo>
                  <a:pt x="2056" y="2374"/>
                </a:lnTo>
                <a:lnTo>
                  <a:pt x="2060" y="2367"/>
                </a:lnTo>
                <a:lnTo>
                  <a:pt x="2063" y="2362"/>
                </a:lnTo>
                <a:lnTo>
                  <a:pt x="2063" y="2357"/>
                </a:lnTo>
                <a:lnTo>
                  <a:pt x="2062" y="2350"/>
                </a:lnTo>
                <a:lnTo>
                  <a:pt x="2062" y="2350"/>
                </a:lnTo>
                <a:lnTo>
                  <a:pt x="2058" y="2345"/>
                </a:lnTo>
                <a:lnTo>
                  <a:pt x="2058" y="2345"/>
                </a:lnTo>
                <a:lnTo>
                  <a:pt x="2060" y="2343"/>
                </a:lnTo>
                <a:lnTo>
                  <a:pt x="2063" y="2343"/>
                </a:lnTo>
                <a:lnTo>
                  <a:pt x="2069" y="2341"/>
                </a:lnTo>
                <a:lnTo>
                  <a:pt x="2069" y="2341"/>
                </a:lnTo>
                <a:lnTo>
                  <a:pt x="2084" y="2332"/>
                </a:lnTo>
                <a:lnTo>
                  <a:pt x="2091" y="2327"/>
                </a:lnTo>
                <a:lnTo>
                  <a:pt x="2098" y="2320"/>
                </a:lnTo>
                <a:lnTo>
                  <a:pt x="2098" y="2320"/>
                </a:lnTo>
                <a:lnTo>
                  <a:pt x="2112" y="2299"/>
                </a:lnTo>
                <a:lnTo>
                  <a:pt x="2126" y="2280"/>
                </a:lnTo>
                <a:lnTo>
                  <a:pt x="2126" y="2280"/>
                </a:lnTo>
                <a:lnTo>
                  <a:pt x="2128" y="2275"/>
                </a:lnTo>
                <a:lnTo>
                  <a:pt x="2128" y="2270"/>
                </a:lnTo>
                <a:lnTo>
                  <a:pt x="2126" y="2266"/>
                </a:lnTo>
                <a:lnTo>
                  <a:pt x="2123" y="2259"/>
                </a:lnTo>
                <a:lnTo>
                  <a:pt x="2123" y="2259"/>
                </a:lnTo>
                <a:lnTo>
                  <a:pt x="2121" y="2254"/>
                </a:lnTo>
                <a:lnTo>
                  <a:pt x="2119" y="2249"/>
                </a:lnTo>
                <a:lnTo>
                  <a:pt x="2119" y="2240"/>
                </a:lnTo>
                <a:lnTo>
                  <a:pt x="2121" y="2231"/>
                </a:lnTo>
                <a:lnTo>
                  <a:pt x="2119" y="2229"/>
                </a:lnTo>
                <a:lnTo>
                  <a:pt x="2117" y="2228"/>
                </a:lnTo>
                <a:lnTo>
                  <a:pt x="2117" y="2228"/>
                </a:lnTo>
                <a:lnTo>
                  <a:pt x="2112" y="2226"/>
                </a:lnTo>
                <a:lnTo>
                  <a:pt x="2112" y="2226"/>
                </a:lnTo>
                <a:lnTo>
                  <a:pt x="2105" y="2226"/>
                </a:lnTo>
                <a:lnTo>
                  <a:pt x="2105" y="2226"/>
                </a:lnTo>
                <a:lnTo>
                  <a:pt x="2098" y="2228"/>
                </a:lnTo>
                <a:lnTo>
                  <a:pt x="2098" y="2228"/>
                </a:lnTo>
                <a:lnTo>
                  <a:pt x="2093" y="2226"/>
                </a:lnTo>
                <a:lnTo>
                  <a:pt x="2093" y="2226"/>
                </a:lnTo>
                <a:lnTo>
                  <a:pt x="2084" y="2221"/>
                </a:lnTo>
                <a:lnTo>
                  <a:pt x="2070" y="2212"/>
                </a:lnTo>
                <a:lnTo>
                  <a:pt x="2055" y="2201"/>
                </a:lnTo>
                <a:lnTo>
                  <a:pt x="2039" y="2193"/>
                </a:lnTo>
                <a:lnTo>
                  <a:pt x="2039" y="2193"/>
                </a:lnTo>
                <a:lnTo>
                  <a:pt x="2013" y="2184"/>
                </a:lnTo>
                <a:lnTo>
                  <a:pt x="1976" y="2174"/>
                </a:lnTo>
                <a:lnTo>
                  <a:pt x="1920" y="2158"/>
                </a:lnTo>
                <a:lnTo>
                  <a:pt x="1920" y="2158"/>
                </a:lnTo>
                <a:lnTo>
                  <a:pt x="1915" y="2154"/>
                </a:lnTo>
                <a:lnTo>
                  <a:pt x="1910" y="2149"/>
                </a:lnTo>
                <a:lnTo>
                  <a:pt x="1903" y="2132"/>
                </a:lnTo>
                <a:lnTo>
                  <a:pt x="1903" y="2132"/>
                </a:lnTo>
                <a:lnTo>
                  <a:pt x="1898" y="2119"/>
                </a:lnTo>
                <a:lnTo>
                  <a:pt x="1891" y="2112"/>
                </a:lnTo>
                <a:lnTo>
                  <a:pt x="1885" y="2106"/>
                </a:lnTo>
                <a:lnTo>
                  <a:pt x="1877" y="2102"/>
                </a:lnTo>
                <a:lnTo>
                  <a:pt x="1877" y="2102"/>
                </a:lnTo>
                <a:lnTo>
                  <a:pt x="1866" y="2097"/>
                </a:lnTo>
                <a:lnTo>
                  <a:pt x="1859" y="2093"/>
                </a:lnTo>
                <a:lnTo>
                  <a:pt x="1854" y="2088"/>
                </a:lnTo>
                <a:lnTo>
                  <a:pt x="1852" y="2081"/>
                </a:lnTo>
                <a:lnTo>
                  <a:pt x="1852" y="2081"/>
                </a:lnTo>
                <a:lnTo>
                  <a:pt x="1849" y="2074"/>
                </a:lnTo>
                <a:lnTo>
                  <a:pt x="1844" y="2064"/>
                </a:lnTo>
                <a:lnTo>
                  <a:pt x="1835" y="2057"/>
                </a:lnTo>
                <a:lnTo>
                  <a:pt x="1828" y="2051"/>
                </a:lnTo>
                <a:lnTo>
                  <a:pt x="1828" y="2051"/>
                </a:lnTo>
                <a:lnTo>
                  <a:pt x="1816" y="2048"/>
                </a:lnTo>
                <a:lnTo>
                  <a:pt x="1797" y="2044"/>
                </a:lnTo>
                <a:lnTo>
                  <a:pt x="1777" y="2041"/>
                </a:lnTo>
                <a:lnTo>
                  <a:pt x="1770" y="2037"/>
                </a:lnTo>
                <a:lnTo>
                  <a:pt x="1765" y="2036"/>
                </a:lnTo>
                <a:lnTo>
                  <a:pt x="1765" y="2036"/>
                </a:lnTo>
                <a:lnTo>
                  <a:pt x="1748" y="2022"/>
                </a:lnTo>
                <a:lnTo>
                  <a:pt x="1723" y="2003"/>
                </a:lnTo>
                <a:lnTo>
                  <a:pt x="1723" y="2003"/>
                </a:lnTo>
                <a:lnTo>
                  <a:pt x="1715" y="1992"/>
                </a:lnTo>
                <a:lnTo>
                  <a:pt x="1706" y="1982"/>
                </a:lnTo>
                <a:lnTo>
                  <a:pt x="1697" y="1971"/>
                </a:lnTo>
                <a:lnTo>
                  <a:pt x="1694" y="1968"/>
                </a:lnTo>
                <a:lnTo>
                  <a:pt x="1688" y="1966"/>
                </a:lnTo>
                <a:lnTo>
                  <a:pt x="1688" y="1966"/>
                </a:lnTo>
                <a:lnTo>
                  <a:pt x="1673" y="1961"/>
                </a:lnTo>
                <a:lnTo>
                  <a:pt x="1653" y="1957"/>
                </a:lnTo>
                <a:lnTo>
                  <a:pt x="1631" y="1954"/>
                </a:lnTo>
                <a:lnTo>
                  <a:pt x="1610" y="1950"/>
                </a:lnTo>
                <a:lnTo>
                  <a:pt x="1610" y="1950"/>
                </a:lnTo>
                <a:lnTo>
                  <a:pt x="1592" y="1945"/>
                </a:lnTo>
                <a:lnTo>
                  <a:pt x="1575" y="1941"/>
                </a:lnTo>
                <a:lnTo>
                  <a:pt x="1551" y="1940"/>
                </a:lnTo>
                <a:lnTo>
                  <a:pt x="1551" y="1940"/>
                </a:lnTo>
                <a:lnTo>
                  <a:pt x="1544" y="1938"/>
                </a:lnTo>
                <a:lnTo>
                  <a:pt x="1538" y="1936"/>
                </a:lnTo>
                <a:lnTo>
                  <a:pt x="1538" y="1936"/>
                </a:lnTo>
                <a:lnTo>
                  <a:pt x="1533" y="1938"/>
                </a:lnTo>
                <a:lnTo>
                  <a:pt x="1523" y="1940"/>
                </a:lnTo>
                <a:lnTo>
                  <a:pt x="1523" y="1940"/>
                </a:lnTo>
                <a:lnTo>
                  <a:pt x="1486" y="1952"/>
                </a:lnTo>
                <a:lnTo>
                  <a:pt x="1486" y="1952"/>
                </a:lnTo>
                <a:lnTo>
                  <a:pt x="1477" y="1955"/>
                </a:lnTo>
                <a:lnTo>
                  <a:pt x="1474" y="1961"/>
                </a:lnTo>
                <a:lnTo>
                  <a:pt x="1463" y="1976"/>
                </a:lnTo>
                <a:lnTo>
                  <a:pt x="1463" y="1976"/>
                </a:lnTo>
                <a:lnTo>
                  <a:pt x="1458" y="1987"/>
                </a:lnTo>
                <a:lnTo>
                  <a:pt x="1453" y="1994"/>
                </a:lnTo>
                <a:lnTo>
                  <a:pt x="1451" y="2003"/>
                </a:lnTo>
                <a:lnTo>
                  <a:pt x="1451" y="2003"/>
                </a:lnTo>
                <a:lnTo>
                  <a:pt x="1449" y="1999"/>
                </a:lnTo>
                <a:lnTo>
                  <a:pt x="1446" y="1992"/>
                </a:lnTo>
                <a:lnTo>
                  <a:pt x="1437" y="1987"/>
                </a:lnTo>
                <a:lnTo>
                  <a:pt x="1430" y="1983"/>
                </a:lnTo>
                <a:lnTo>
                  <a:pt x="1423" y="1983"/>
                </a:lnTo>
                <a:lnTo>
                  <a:pt x="1423" y="1983"/>
                </a:lnTo>
                <a:lnTo>
                  <a:pt x="1420" y="1983"/>
                </a:lnTo>
                <a:lnTo>
                  <a:pt x="1420" y="1983"/>
                </a:lnTo>
                <a:lnTo>
                  <a:pt x="1409" y="1983"/>
                </a:lnTo>
                <a:lnTo>
                  <a:pt x="1400" y="1987"/>
                </a:lnTo>
                <a:lnTo>
                  <a:pt x="1400" y="1987"/>
                </a:lnTo>
                <a:lnTo>
                  <a:pt x="1392" y="1990"/>
                </a:lnTo>
                <a:lnTo>
                  <a:pt x="1387" y="1990"/>
                </a:lnTo>
                <a:lnTo>
                  <a:pt x="1387" y="1990"/>
                </a:lnTo>
                <a:lnTo>
                  <a:pt x="1387" y="1990"/>
                </a:lnTo>
                <a:lnTo>
                  <a:pt x="1387" y="1990"/>
                </a:lnTo>
                <a:lnTo>
                  <a:pt x="1374" y="1987"/>
                </a:lnTo>
                <a:lnTo>
                  <a:pt x="1359" y="1978"/>
                </a:lnTo>
                <a:lnTo>
                  <a:pt x="1359" y="1978"/>
                </a:lnTo>
                <a:lnTo>
                  <a:pt x="1350" y="1973"/>
                </a:lnTo>
                <a:lnTo>
                  <a:pt x="1341" y="1966"/>
                </a:lnTo>
                <a:lnTo>
                  <a:pt x="1338" y="1961"/>
                </a:lnTo>
                <a:lnTo>
                  <a:pt x="1336" y="1957"/>
                </a:lnTo>
                <a:lnTo>
                  <a:pt x="1336" y="1954"/>
                </a:lnTo>
                <a:lnTo>
                  <a:pt x="1336" y="1954"/>
                </a:lnTo>
                <a:lnTo>
                  <a:pt x="1343" y="1938"/>
                </a:lnTo>
                <a:lnTo>
                  <a:pt x="1346" y="1926"/>
                </a:lnTo>
                <a:lnTo>
                  <a:pt x="1346" y="1926"/>
                </a:lnTo>
                <a:lnTo>
                  <a:pt x="1346" y="1910"/>
                </a:lnTo>
                <a:lnTo>
                  <a:pt x="1346" y="1894"/>
                </a:lnTo>
                <a:lnTo>
                  <a:pt x="1346" y="1894"/>
                </a:lnTo>
                <a:lnTo>
                  <a:pt x="1346" y="1886"/>
                </a:lnTo>
                <a:lnTo>
                  <a:pt x="1343" y="1882"/>
                </a:lnTo>
                <a:lnTo>
                  <a:pt x="1336" y="1877"/>
                </a:lnTo>
                <a:lnTo>
                  <a:pt x="1336" y="1877"/>
                </a:lnTo>
                <a:lnTo>
                  <a:pt x="1329" y="1875"/>
                </a:lnTo>
                <a:lnTo>
                  <a:pt x="1322" y="1875"/>
                </a:lnTo>
                <a:lnTo>
                  <a:pt x="1322" y="1875"/>
                </a:lnTo>
                <a:lnTo>
                  <a:pt x="1313" y="1875"/>
                </a:lnTo>
                <a:lnTo>
                  <a:pt x="1313" y="1875"/>
                </a:lnTo>
                <a:lnTo>
                  <a:pt x="1305" y="1875"/>
                </a:lnTo>
                <a:lnTo>
                  <a:pt x="1305" y="1875"/>
                </a:lnTo>
                <a:lnTo>
                  <a:pt x="1296" y="1873"/>
                </a:lnTo>
                <a:lnTo>
                  <a:pt x="1296" y="1873"/>
                </a:lnTo>
                <a:lnTo>
                  <a:pt x="1289" y="1872"/>
                </a:lnTo>
                <a:lnTo>
                  <a:pt x="1282" y="1870"/>
                </a:lnTo>
                <a:lnTo>
                  <a:pt x="1268" y="1870"/>
                </a:lnTo>
                <a:lnTo>
                  <a:pt x="1268" y="1870"/>
                </a:lnTo>
                <a:lnTo>
                  <a:pt x="1261" y="1870"/>
                </a:lnTo>
                <a:lnTo>
                  <a:pt x="1256" y="1868"/>
                </a:lnTo>
                <a:lnTo>
                  <a:pt x="1252" y="1866"/>
                </a:lnTo>
                <a:lnTo>
                  <a:pt x="1252" y="1866"/>
                </a:lnTo>
                <a:lnTo>
                  <a:pt x="1261" y="1861"/>
                </a:lnTo>
                <a:lnTo>
                  <a:pt x="1266" y="1856"/>
                </a:lnTo>
                <a:lnTo>
                  <a:pt x="1268" y="1853"/>
                </a:lnTo>
                <a:lnTo>
                  <a:pt x="1268" y="1849"/>
                </a:lnTo>
                <a:lnTo>
                  <a:pt x="1268" y="1849"/>
                </a:lnTo>
                <a:lnTo>
                  <a:pt x="1270" y="1835"/>
                </a:lnTo>
                <a:lnTo>
                  <a:pt x="1270" y="1835"/>
                </a:lnTo>
                <a:lnTo>
                  <a:pt x="1268" y="1830"/>
                </a:lnTo>
                <a:lnTo>
                  <a:pt x="1266" y="1826"/>
                </a:lnTo>
                <a:lnTo>
                  <a:pt x="1266" y="1826"/>
                </a:lnTo>
                <a:lnTo>
                  <a:pt x="1270" y="1823"/>
                </a:lnTo>
                <a:lnTo>
                  <a:pt x="1275" y="1818"/>
                </a:lnTo>
                <a:lnTo>
                  <a:pt x="1275" y="1818"/>
                </a:lnTo>
                <a:lnTo>
                  <a:pt x="1275" y="1816"/>
                </a:lnTo>
                <a:lnTo>
                  <a:pt x="1275" y="1816"/>
                </a:lnTo>
                <a:lnTo>
                  <a:pt x="1275" y="1818"/>
                </a:lnTo>
                <a:lnTo>
                  <a:pt x="1275" y="1818"/>
                </a:lnTo>
                <a:lnTo>
                  <a:pt x="1277" y="1818"/>
                </a:lnTo>
                <a:lnTo>
                  <a:pt x="1277" y="1818"/>
                </a:lnTo>
                <a:lnTo>
                  <a:pt x="1278" y="1816"/>
                </a:lnTo>
                <a:lnTo>
                  <a:pt x="1278" y="1816"/>
                </a:lnTo>
                <a:lnTo>
                  <a:pt x="1282" y="1814"/>
                </a:lnTo>
                <a:lnTo>
                  <a:pt x="1282" y="1812"/>
                </a:lnTo>
                <a:lnTo>
                  <a:pt x="1282" y="1805"/>
                </a:lnTo>
                <a:lnTo>
                  <a:pt x="1282" y="1805"/>
                </a:lnTo>
                <a:lnTo>
                  <a:pt x="1284" y="1798"/>
                </a:lnTo>
                <a:lnTo>
                  <a:pt x="1287" y="1791"/>
                </a:lnTo>
                <a:lnTo>
                  <a:pt x="1287" y="1791"/>
                </a:lnTo>
                <a:lnTo>
                  <a:pt x="1291" y="1784"/>
                </a:lnTo>
                <a:lnTo>
                  <a:pt x="1292" y="1779"/>
                </a:lnTo>
                <a:lnTo>
                  <a:pt x="1292" y="1777"/>
                </a:lnTo>
                <a:lnTo>
                  <a:pt x="1291" y="1776"/>
                </a:lnTo>
                <a:lnTo>
                  <a:pt x="1284" y="1774"/>
                </a:lnTo>
                <a:lnTo>
                  <a:pt x="1284" y="1774"/>
                </a:lnTo>
                <a:lnTo>
                  <a:pt x="1278" y="1774"/>
                </a:lnTo>
                <a:lnTo>
                  <a:pt x="1278" y="1774"/>
                </a:lnTo>
                <a:lnTo>
                  <a:pt x="1257" y="1776"/>
                </a:lnTo>
                <a:lnTo>
                  <a:pt x="1242" y="1777"/>
                </a:lnTo>
                <a:lnTo>
                  <a:pt x="1242" y="1777"/>
                </a:lnTo>
                <a:lnTo>
                  <a:pt x="1238" y="1777"/>
                </a:lnTo>
                <a:lnTo>
                  <a:pt x="1237" y="1779"/>
                </a:lnTo>
                <a:lnTo>
                  <a:pt x="1235" y="1786"/>
                </a:lnTo>
                <a:lnTo>
                  <a:pt x="1231" y="1798"/>
                </a:lnTo>
                <a:lnTo>
                  <a:pt x="1231" y="1798"/>
                </a:lnTo>
                <a:lnTo>
                  <a:pt x="1230" y="1804"/>
                </a:lnTo>
                <a:lnTo>
                  <a:pt x="1226" y="1809"/>
                </a:lnTo>
                <a:lnTo>
                  <a:pt x="1221" y="1818"/>
                </a:lnTo>
                <a:lnTo>
                  <a:pt x="1221" y="1818"/>
                </a:lnTo>
                <a:lnTo>
                  <a:pt x="1217" y="1828"/>
                </a:lnTo>
                <a:lnTo>
                  <a:pt x="1217" y="1828"/>
                </a:lnTo>
                <a:lnTo>
                  <a:pt x="1217" y="1830"/>
                </a:lnTo>
                <a:lnTo>
                  <a:pt x="1217" y="1830"/>
                </a:lnTo>
                <a:lnTo>
                  <a:pt x="1217" y="1830"/>
                </a:lnTo>
                <a:lnTo>
                  <a:pt x="1214" y="1828"/>
                </a:lnTo>
                <a:lnTo>
                  <a:pt x="1214" y="1828"/>
                </a:lnTo>
                <a:lnTo>
                  <a:pt x="1210" y="1826"/>
                </a:lnTo>
                <a:lnTo>
                  <a:pt x="1207" y="1826"/>
                </a:lnTo>
                <a:lnTo>
                  <a:pt x="1198" y="1825"/>
                </a:lnTo>
                <a:lnTo>
                  <a:pt x="1198" y="1825"/>
                </a:lnTo>
                <a:lnTo>
                  <a:pt x="1188" y="1826"/>
                </a:lnTo>
                <a:lnTo>
                  <a:pt x="1175" y="1832"/>
                </a:lnTo>
                <a:lnTo>
                  <a:pt x="1175" y="1832"/>
                </a:lnTo>
                <a:lnTo>
                  <a:pt x="1170" y="1832"/>
                </a:lnTo>
                <a:lnTo>
                  <a:pt x="1170" y="1832"/>
                </a:lnTo>
                <a:lnTo>
                  <a:pt x="1167" y="1832"/>
                </a:lnTo>
                <a:lnTo>
                  <a:pt x="1165" y="1830"/>
                </a:lnTo>
                <a:lnTo>
                  <a:pt x="1165" y="1830"/>
                </a:lnTo>
                <a:lnTo>
                  <a:pt x="1161" y="1826"/>
                </a:lnTo>
                <a:lnTo>
                  <a:pt x="1156" y="1823"/>
                </a:lnTo>
                <a:lnTo>
                  <a:pt x="1156" y="1823"/>
                </a:lnTo>
                <a:lnTo>
                  <a:pt x="1153" y="1821"/>
                </a:lnTo>
                <a:lnTo>
                  <a:pt x="1148" y="1818"/>
                </a:lnTo>
                <a:lnTo>
                  <a:pt x="1139" y="1809"/>
                </a:lnTo>
                <a:lnTo>
                  <a:pt x="1139" y="1809"/>
                </a:lnTo>
                <a:lnTo>
                  <a:pt x="1128" y="1795"/>
                </a:lnTo>
                <a:lnTo>
                  <a:pt x="1118" y="1776"/>
                </a:lnTo>
                <a:lnTo>
                  <a:pt x="1118" y="1776"/>
                </a:lnTo>
                <a:lnTo>
                  <a:pt x="1113" y="1765"/>
                </a:lnTo>
                <a:lnTo>
                  <a:pt x="1109" y="1757"/>
                </a:lnTo>
                <a:lnTo>
                  <a:pt x="1109" y="1748"/>
                </a:lnTo>
                <a:lnTo>
                  <a:pt x="1113" y="1737"/>
                </a:lnTo>
                <a:lnTo>
                  <a:pt x="1113" y="1737"/>
                </a:lnTo>
                <a:lnTo>
                  <a:pt x="1121" y="1720"/>
                </a:lnTo>
                <a:lnTo>
                  <a:pt x="1127" y="1708"/>
                </a:lnTo>
                <a:lnTo>
                  <a:pt x="1127" y="1708"/>
                </a:lnTo>
                <a:lnTo>
                  <a:pt x="1128" y="1702"/>
                </a:lnTo>
                <a:lnTo>
                  <a:pt x="1128" y="1699"/>
                </a:lnTo>
                <a:lnTo>
                  <a:pt x="1123" y="1694"/>
                </a:lnTo>
                <a:lnTo>
                  <a:pt x="1123" y="1694"/>
                </a:lnTo>
                <a:lnTo>
                  <a:pt x="1118" y="1687"/>
                </a:lnTo>
                <a:lnTo>
                  <a:pt x="1114" y="1683"/>
                </a:lnTo>
                <a:lnTo>
                  <a:pt x="1114" y="1680"/>
                </a:lnTo>
                <a:lnTo>
                  <a:pt x="1116" y="1675"/>
                </a:lnTo>
                <a:lnTo>
                  <a:pt x="1116" y="1675"/>
                </a:lnTo>
                <a:lnTo>
                  <a:pt x="1120" y="1669"/>
                </a:lnTo>
                <a:lnTo>
                  <a:pt x="1125" y="1664"/>
                </a:lnTo>
                <a:lnTo>
                  <a:pt x="1141" y="1650"/>
                </a:lnTo>
                <a:lnTo>
                  <a:pt x="1141" y="1650"/>
                </a:lnTo>
                <a:lnTo>
                  <a:pt x="1163" y="1634"/>
                </a:lnTo>
                <a:lnTo>
                  <a:pt x="1175" y="1627"/>
                </a:lnTo>
                <a:lnTo>
                  <a:pt x="1184" y="1624"/>
                </a:lnTo>
                <a:lnTo>
                  <a:pt x="1184" y="1624"/>
                </a:lnTo>
                <a:lnTo>
                  <a:pt x="1184" y="1624"/>
                </a:lnTo>
                <a:lnTo>
                  <a:pt x="1184" y="1624"/>
                </a:lnTo>
                <a:lnTo>
                  <a:pt x="1195" y="1626"/>
                </a:lnTo>
                <a:lnTo>
                  <a:pt x="1203" y="1629"/>
                </a:lnTo>
                <a:lnTo>
                  <a:pt x="1203" y="1629"/>
                </a:lnTo>
                <a:lnTo>
                  <a:pt x="1210" y="1631"/>
                </a:lnTo>
                <a:lnTo>
                  <a:pt x="1217" y="1631"/>
                </a:lnTo>
                <a:lnTo>
                  <a:pt x="1217" y="1631"/>
                </a:lnTo>
                <a:lnTo>
                  <a:pt x="1221" y="1633"/>
                </a:lnTo>
                <a:lnTo>
                  <a:pt x="1224" y="1636"/>
                </a:lnTo>
                <a:lnTo>
                  <a:pt x="1226" y="1638"/>
                </a:lnTo>
                <a:lnTo>
                  <a:pt x="1231" y="1640"/>
                </a:lnTo>
                <a:lnTo>
                  <a:pt x="1231" y="1640"/>
                </a:lnTo>
                <a:lnTo>
                  <a:pt x="1238" y="1638"/>
                </a:lnTo>
                <a:lnTo>
                  <a:pt x="1243" y="1636"/>
                </a:lnTo>
                <a:lnTo>
                  <a:pt x="1243" y="1636"/>
                </a:lnTo>
                <a:lnTo>
                  <a:pt x="1245" y="1636"/>
                </a:lnTo>
                <a:lnTo>
                  <a:pt x="1245" y="1636"/>
                </a:lnTo>
                <a:lnTo>
                  <a:pt x="1250" y="1640"/>
                </a:lnTo>
                <a:lnTo>
                  <a:pt x="1254" y="1641"/>
                </a:lnTo>
                <a:lnTo>
                  <a:pt x="1254" y="1641"/>
                </a:lnTo>
                <a:lnTo>
                  <a:pt x="1256" y="1640"/>
                </a:lnTo>
                <a:lnTo>
                  <a:pt x="1256" y="1640"/>
                </a:lnTo>
                <a:lnTo>
                  <a:pt x="1257" y="1636"/>
                </a:lnTo>
                <a:lnTo>
                  <a:pt x="1256" y="1634"/>
                </a:lnTo>
                <a:lnTo>
                  <a:pt x="1254" y="1633"/>
                </a:lnTo>
                <a:lnTo>
                  <a:pt x="1249" y="1629"/>
                </a:lnTo>
                <a:lnTo>
                  <a:pt x="1249" y="1629"/>
                </a:lnTo>
                <a:lnTo>
                  <a:pt x="1242" y="1627"/>
                </a:lnTo>
                <a:lnTo>
                  <a:pt x="1242" y="1622"/>
                </a:lnTo>
                <a:lnTo>
                  <a:pt x="1242" y="1622"/>
                </a:lnTo>
                <a:lnTo>
                  <a:pt x="1242" y="1620"/>
                </a:lnTo>
                <a:lnTo>
                  <a:pt x="1243" y="1619"/>
                </a:lnTo>
                <a:lnTo>
                  <a:pt x="1250" y="1617"/>
                </a:lnTo>
                <a:lnTo>
                  <a:pt x="1250" y="1617"/>
                </a:lnTo>
                <a:lnTo>
                  <a:pt x="1254" y="1617"/>
                </a:lnTo>
                <a:lnTo>
                  <a:pt x="1254" y="1617"/>
                </a:lnTo>
                <a:lnTo>
                  <a:pt x="1264" y="1619"/>
                </a:lnTo>
                <a:lnTo>
                  <a:pt x="1264" y="1619"/>
                </a:lnTo>
                <a:lnTo>
                  <a:pt x="1280" y="1619"/>
                </a:lnTo>
                <a:lnTo>
                  <a:pt x="1280" y="1619"/>
                </a:lnTo>
                <a:lnTo>
                  <a:pt x="1285" y="1619"/>
                </a:lnTo>
                <a:lnTo>
                  <a:pt x="1291" y="1617"/>
                </a:lnTo>
                <a:lnTo>
                  <a:pt x="1291" y="1617"/>
                </a:lnTo>
                <a:lnTo>
                  <a:pt x="1298" y="1615"/>
                </a:lnTo>
                <a:lnTo>
                  <a:pt x="1298" y="1615"/>
                </a:lnTo>
                <a:lnTo>
                  <a:pt x="1310" y="1619"/>
                </a:lnTo>
                <a:lnTo>
                  <a:pt x="1320" y="1622"/>
                </a:lnTo>
                <a:lnTo>
                  <a:pt x="1320" y="1622"/>
                </a:lnTo>
                <a:lnTo>
                  <a:pt x="1327" y="1624"/>
                </a:lnTo>
                <a:lnTo>
                  <a:pt x="1327" y="1624"/>
                </a:lnTo>
                <a:lnTo>
                  <a:pt x="1336" y="1620"/>
                </a:lnTo>
                <a:lnTo>
                  <a:pt x="1336" y="1620"/>
                </a:lnTo>
                <a:lnTo>
                  <a:pt x="1339" y="1620"/>
                </a:lnTo>
                <a:lnTo>
                  <a:pt x="1339" y="1620"/>
                </a:lnTo>
                <a:lnTo>
                  <a:pt x="1346" y="1622"/>
                </a:lnTo>
                <a:lnTo>
                  <a:pt x="1352" y="1626"/>
                </a:lnTo>
                <a:lnTo>
                  <a:pt x="1355" y="1631"/>
                </a:lnTo>
                <a:lnTo>
                  <a:pt x="1357" y="1636"/>
                </a:lnTo>
                <a:lnTo>
                  <a:pt x="1357" y="1636"/>
                </a:lnTo>
                <a:lnTo>
                  <a:pt x="1360" y="1650"/>
                </a:lnTo>
                <a:lnTo>
                  <a:pt x="1362" y="1662"/>
                </a:lnTo>
                <a:lnTo>
                  <a:pt x="1362" y="1662"/>
                </a:lnTo>
                <a:lnTo>
                  <a:pt x="1364" y="1673"/>
                </a:lnTo>
                <a:lnTo>
                  <a:pt x="1366" y="1678"/>
                </a:lnTo>
                <a:lnTo>
                  <a:pt x="1369" y="1685"/>
                </a:lnTo>
                <a:lnTo>
                  <a:pt x="1369" y="1685"/>
                </a:lnTo>
                <a:lnTo>
                  <a:pt x="1373" y="1690"/>
                </a:lnTo>
                <a:lnTo>
                  <a:pt x="1373" y="1695"/>
                </a:lnTo>
                <a:lnTo>
                  <a:pt x="1374" y="1699"/>
                </a:lnTo>
                <a:lnTo>
                  <a:pt x="1378" y="1702"/>
                </a:lnTo>
                <a:lnTo>
                  <a:pt x="1378" y="1702"/>
                </a:lnTo>
                <a:lnTo>
                  <a:pt x="1385" y="1709"/>
                </a:lnTo>
                <a:lnTo>
                  <a:pt x="1387" y="1713"/>
                </a:lnTo>
                <a:lnTo>
                  <a:pt x="1388" y="1713"/>
                </a:lnTo>
                <a:lnTo>
                  <a:pt x="1388" y="1713"/>
                </a:lnTo>
                <a:lnTo>
                  <a:pt x="1392" y="1711"/>
                </a:lnTo>
                <a:lnTo>
                  <a:pt x="1392" y="1711"/>
                </a:lnTo>
                <a:lnTo>
                  <a:pt x="1395" y="1708"/>
                </a:lnTo>
                <a:lnTo>
                  <a:pt x="1397" y="1702"/>
                </a:lnTo>
                <a:lnTo>
                  <a:pt x="1400" y="1690"/>
                </a:lnTo>
                <a:lnTo>
                  <a:pt x="1400" y="1690"/>
                </a:lnTo>
                <a:lnTo>
                  <a:pt x="1400" y="1687"/>
                </a:lnTo>
                <a:lnTo>
                  <a:pt x="1399" y="1685"/>
                </a:lnTo>
                <a:lnTo>
                  <a:pt x="1397" y="1680"/>
                </a:lnTo>
                <a:lnTo>
                  <a:pt x="1392" y="1668"/>
                </a:lnTo>
                <a:lnTo>
                  <a:pt x="1392" y="1668"/>
                </a:lnTo>
                <a:lnTo>
                  <a:pt x="1381" y="1634"/>
                </a:lnTo>
                <a:lnTo>
                  <a:pt x="1378" y="1619"/>
                </a:lnTo>
                <a:lnTo>
                  <a:pt x="1378" y="1612"/>
                </a:lnTo>
                <a:lnTo>
                  <a:pt x="1378" y="1607"/>
                </a:lnTo>
                <a:lnTo>
                  <a:pt x="1378" y="1607"/>
                </a:lnTo>
                <a:lnTo>
                  <a:pt x="1380" y="1593"/>
                </a:lnTo>
                <a:lnTo>
                  <a:pt x="1381" y="1587"/>
                </a:lnTo>
                <a:lnTo>
                  <a:pt x="1385" y="1582"/>
                </a:lnTo>
                <a:lnTo>
                  <a:pt x="1385" y="1582"/>
                </a:lnTo>
                <a:lnTo>
                  <a:pt x="1392" y="1577"/>
                </a:lnTo>
                <a:lnTo>
                  <a:pt x="1397" y="1572"/>
                </a:lnTo>
                <a:lnTo>
                  <a:pt x="1409" y="1563"/>
                </a:lnTo>
                <a:lnTo>
                  <a:pt x="1409" y="1563"/>
                </a:lnTo>
                <a:lnTo>
                  <a:pt x="1420" y="1552"/>
                </a:lnTo>
                <a:lnTo>
                  <a:pt x="1420" y="1552"/>
                </a:lnTo>
                <a:lnTo>
                  <a:pt x="1425" y="1549"/>
                </a:lnTo>
                <a:lnTo>
                  <a:pt x="1428" y="1549"/>
                </a:lnTo>
                <a:lnTo>
                  <a:pt x="1430" y="1545"/>
                </a:lnTo>
                <a:lnTo>
                  <a:pt x="1430" y="1545"/>
                </a:lnTo>
                <a:lnTo>
                  <a:pt x="1441" y="1531"/>
                </a:lnTo>
                <a:lnTo>
                  <a:pt x="1441" y="1531"/>
                </a:lnTo>
                <a:lnTo>
                  <a:pt x="1444" y="1530"/>
                </a:lnTo>
                <a:lnTo>
                  <a:pt x="1446" y="1530"/>
                </a:lnTo>
                <a:lnTo>
                  <a:pt x="1446" y="1530"/>
                </a:lnTo>
                <a:lnTo>
                  <a:pt x="1446" y="1530"/>
                </a:lnTo>
                <a:lnTo>
                  <a:pt x="1446" y="1530"/>
                </a:lnTo>
                <a:lnTo>
                  <a:pt x="1448" y="1530"/>
                </a:lnTo>
                <a:lnTo>
                  <a:pt x="1448" y="1530"/>
                </a:lnTo>
                <a:lnTo>
                  <a:pt x="1451" y="1530"/>
                </a:lnTo>
                <a:lnTo>
                  <a:pt x="1451" y="1530"/>
                </a:lnTo>
                <a:lnTo>
                  <a:pt x="1458" y="1525"/>
                </a:lnTo>
                <a:lnTo>
                  <a:pt x="1462" y="1521"/>
                </a:lnTo>
                <a:lnTo>
                  <a:pt x="1462" y="1521"/>
                </a:lnTo>
                <a:lnTo>
                  <a:pt x="1462" y="1521"/>
                </a:lnTo>
                <a:lnTo>
                  <a:pt x="1462" y="1521"/>
                </a:lnTo>
                <a:lnTo>
                  <a:pt x="1462" y="1521"/>
                </a:lnTo>
                <a:lnTo>
                  <a:pt x="1462" y="1521"/>
                </a:lnTo>
                <a:lnTo>
                  <a:pt x="1462" y="1521"/>
                </a:lnTo>
                <a:lnTo>
                  <a:pt x="1462" y="1521"/>
                </a:lnTo>
                <a:lnTo>
                  <a:pt x="1460" y="1521"/>
                </a:lnTo>
                <a:lnTo>
                  <a:pt x="1458" y="1519"/>
                </a:lnTo>
                <a:lnTo>
                  <a:pt x="1458" y="1519"/>
                </a:lnTo>
                <a:lnTo>
                  <a:pt x="1458" y="1514"/>
                </a:lnTo>
                <a:lnTo>
                  <a:pt x="1458" y="1512"/>
                </a:lnTo>
                <a:lnTo>
                  <a:pt x="1458" y="1512"/>
                </a:lnTo>
                <a:lnTo>
                  <a:pt x="1458" y="1512"/>
                </a:lnTo>
                <a:lnTo>
                  <a:pt x="1463" y="1511"/>
                </a:lnTo>
                <a:lnTo>
                  <a:pt x="1465" y="1509"/>
                </a:lnTo>
                <a:lnTo>
                  <a:pt x="1465" y="1507"/>
                </a:lnTo>
                <a:lnTo>
                  <a:pt x="1465" y="1507"/>
                </a:lnTo>
                <a:lnTo>
                  <a:pt x="1463" y="1504"/>
                </a:lnTo>
                <a:lnTo>
                  <a:pt x="1462" y="1502"/>
                </a:lnTo>
                <a:lnTo>
                  <a:pt x="1458" y="1502"/>
                </a:lnTo>
                <a:lnTo>
                  <a:pt x="1456" y="1500"/>
                </a:lnTo>
                <a:lnTo>
                  <a:pt x="1456" y="1500"/>
                </a:lnTo>
                <a:lnTo>
                  <a:pt x="1456" y="1498"/>
                </a:lnTo>
                <a:lnTo>
                  <a:pt x="1458" y="1495"/>
                </a:lnTo>
                <a:lnTo>
                  <a:pt x="1462" y="1488"/>
                </a:lnTo>
                <a:lnTo>
                  <a:pt x="1460" y="1479"/>
                </a:lnTo>
                <a:lnTo>
                  <a:pt x="1460" y="1479"/>
                </a:lnTo>
                <a:lnTo>
                  <a:pt x="1458" y="1472"/>
                </a:lnTo>
                <a:lnTo>
                  <a:pt x="1460" y="1469"/>
                </a:lnTo>
                <a:lnTo>
                  <a:pt x="1462" y="1463"/>
                </a:lnTo>
                <a:lnTo>
                  <a:pt x="1460" y="1458"/>
                </a:lnTo>
                <a:lnTo>
                  <a:pt x="1460" y="1458"/>
                </a:lnTo>
                <a:lnTo>
                  <a:pt x="1456" y="1451"/>
                </a:lnTo>
                <a:lnTo>
                  <a:pt x="1456" y="1442"/>
                </a:lnTo>
                <a:lnTo>
                  <a:pt x="1458" y="1436"/>
                </a:lnTo>
                <a:lnTo>
                  <a:pt x="1460" y="1429"/>
                </a:lnTo>
                <a:lnTo>
                  <a:pt x="1460" y="1429"/>
                </a:lnTo>
                <a:lnTo>
                  <a:pt x="1465" y="1423"/>
                </a:lnTo>
                <a:lnTo>
                  <a:pt x="1469" y="1420"/>
                </a:lnTo>
                <a:lnTo>
                  <a:pt x="1469" y="1420"/>
                </a:lnTo>
                <a:lnTo>
                  <a:pt x="1469" y="1422"/>
                </a:lnTo>
                <a:lnTo>
                  <a:pt x="1469" y="1425"/>
                </a:lnTo>
                <a:lnTo>
                  <a:pt x="1469" y="1425"/>
                </a:lnTo>
                <a:lnTo>
                  <a:pt x="1465" y="1441"/>
                </a:lnTo>
                <a:lnTo>
                  <a:pt x="1465" y="1444"/>
                </a:lnTo>
                <a:lnTo>
                  <a:pt x="1467" y="1448"/>
                </a:lnTo>
                <a:lnTo>
                  <a:pt x="1467" y="1448"/>
                </a:lnTo>
                <a:lnTo>
                  <a:pt x="1470" y="1453"/>
                </a:lnTo>
                <a:lnTo>
                  <a:pt x="1470" y="1455"/>
                </a:lnTo>
                <a:lnTo>
                  <a:pt x="1472" y="1458"/>
                </a:lnTo>
                <a:lnTo>
                  <a:pt x="1472" y="1458"/>
                </a:lnTo>
                <a:lnTo>
                  <a:pt x="1470" y="1467"/>
                </a:lnTo>
                <a:lnTo>
                  <a:pt x="1469" y="1470"/>
                </a:lnTo>
                <a:lnTo>
                  <a:pt x="1469" y="1470"/>
                </a:lnTo>
                <a:lnTo>
                  <a:pt x="1469" y="1470"/>
                </a:lnTo>
                <a:lnTo>
                  <a:pt x="1470" y="1470"/>
                </a:lnTo>
                <a:lnTo>
                  <a:pt x="1470" y="1470"/>
                </a:lnTo>
                <a:lnTo>
                  <a:pt x="1474" y="1467"/>
                </a:lnTo>
                <a:lnTo>
                  <a:pt x="1477" y="1462"/>
                </a:lnTo>
                <a:lnTo>
                  <a:pt x="1481" y="1449"/>
                </a:lnTo>
                <a:lnTo>
                  <a:pt x="1481" y="1449"/>
                </a:lnTo>
                <a:lnTo>
                  <a:pt x="1482" y="1444"/>
                </a:lnTo>
                <a:lnTo>
                  <a:pt x="1481" y="1437"/>
                </a:lnTo>
                <a:lnTo>
                  <a:pt x="1477" y="1427"/>
                </a:lnTo>
                <a:lnTo>
                  <a:pt x="1477" y="1427"/>
                </a:lnTo>
                <a:lnTo>
                  <a:pt x="1476" y="1416"/>
                </a:lnTo>
                <a:lnTo>
                  <a:pt x="1476" y="1413"/>
                </a:lnTo>
                <a:lnTo>
                  <a:pt x="1476" y="1413"/>
                </a:lnTo>
                <a:lnTo>
                  <a:pt x="1476" y="1415"/>
                </a:lnTo>
                <a:lnTo>
                  <a:pt x="1477" y="1418"/>
                </a:lnTo>
                <a:lnTo>
                  <a:pt x="1481" y="1422"/>
                </a:lnTo>
                <a:lnTo>
                  <a:pt x="1481" y="1422"/>
                </a:lnTo>
                <a:lnTo>
                  <a:pt x="1484" y="1427"/>
                </a:lnTo>
                <a:lnTo>
                  <a:pt x="1486" y="1430"/>
                </a:lnTo>
                <a:lnTo>
                  <a:pt x="1486" y="1436"/>
                </a:lnTo>
                <a:lnTo>
                  <a:pt x="1486" y="1436"/>
                </a:lnTo>
                <a:lnTo>
                  <a:pt x="1489" y="1425"/>
                </a:lnTo>
                <a:lnTo>
                  <a:pt x="1496" y="1409"/>
                </a:lnTo>
                <a:lnTo>
                  <a:pt x="1496" y="1409"/>
                </a:lnTo>
                <a:lnTo>
                  <a:pt x="1498" y="1399"/>
                </a:lnTo>
                <a:lnTo>
                  <a:pt x="1500" y="1395"/>
                </a:lnTo>
                <a:lnTo>
                  <a:pt x="1502" y="1392"/>
                </a:lnTo>
                <a:lnTo>
                  <a:pt x="1502" y="1392"/>
                </a:lnTo>
                <a:lnTo>
                  <a:pt x="1505" y="1390"/>
                </a:lnTo>
                <a:lnTo>
                  <a:pt x="1512" y="1387"/>
                </a:lnTo>
                <a:lnTo>
                  <a:pt x="1528" y="1383"/>
                </a:lnTo>
                <a:lnTo>
                  <a:pt x="1528" y="1383"/>
                </a:lnTo>
                <a:lnTo>
                  <a:pt x="1533" y="1380"/>
                </a:lnTo>
                <a:lnTo>
                  <a:pt x="1538" y="1376"/>
                </a:lnTo>
                <a:lnTo>
                  <a:pt x="1544" y="1371"/>
                </a:lnTo>
                <a:lnTo>
                  <a:pt x="1544" y="1371"/>
                </a:lnTo>
                <a:lnTo>
                  <a:pt x="1545" y="1371"/>
                </a:lnTo>
                <a:lnTo>
                  <a:pt x="1545" y="1371"/>
                </a:lnTo>
                <a:lnTo>
                  <a:pt x="1551" y="1371"/>
                </a:lnTo>
                <a:lnTo>
                  <a:pt x="1551" y="1371"/>
                </a:lnTo>
                <a:lnTo>
                  <a:pt x="1554" y="1371"/>
                </a:lnTo>
                <a:lnTo>
                  <a:pt x="1554" y="1371"/>
                </a:lnTo>
                <a:lnTo>
                  <a:pt x="1556" y="1371"/>
                </a:lnTo>
                <a:lnTo>
                  <a:pt x="1556" y="1371"/>
                </a:lnTo>
                <a:lnTo>
                  <a:pt x="1554" y="1362"/>
                </a:lnTo>
                <a:lnTo>
                  <a:pt x="1552" y="1354"/>
                </a:lnTo>
                <a:lnTo>
                  <a:pt x="1554" y="1341"/>
                </a:lnTo>
                <a:lnTo>
                  <a:pt x="1554" y="1341"/>
                </a:lnTo>
                <a:lnTo>
                  <a:pt x="1559" y="1329"/>
                </a:lnTo>
                <a:lnTo>
                  <a:pt x="1563" y="1322"/>
                </a:lnTo>
                <a:lnTo>
                  <a:pt x="1566" y="1317"/>
                </a:lnTo>
                <a:lnTo>
                  <a:pt x="1571" y="1313"/>
                </a:lnTo>
                <a:lnTo>
                  <a:pt x="1571" y="1313"/>
                </a:lnTo>
                <a:lnTo>
                  <a:pt x="1578" y="1308"/>
                </a:lnTo>
                <a:lnTo>
                  <a:pt x="1582" y="1305"/>
                </a:lnTo>
                <a:lnTo>
                  <a:pt x="1582" y="1305"/>
                </a:lnTo>
                <a:lnTo>
                  <a:pt x="1582" y="1305"/>
                </a:lnTo>
                <a:lnTo>
                  <a:pt x="1582" y="1305"/>
                </a:lnTo>
                <a:lnTo>
                  <a:pt x="1582" y="1306"/>
                </a:lnTo>
                <a:lnTo>
                  <a:pt x="1582" y="1306"/>
                </a:lnTo>
                <a:lnTo>
                  <a:pt x="1585" y="1306"/>
                </a:lnTo>
                <a:lnTo>
                  <a:pt x="1585" y="1306"/>
                </a:lnTo>
                <a:lnTo>
                  <a:pt x="1587" y="1306"/>
                </a:lnTo>
                <a:lnTo>
                  <a:pt x="1587" y="1306"/>
                </a:lnTo>
                <a:lnTo>
                  <a:pt x="1592" y="1305"/>
                </a:lnTo>
                <a:lnTo>
                  <a:pt x="1598" y="1303"/>
                </a:lnTo>
                <a:lnTo>
                  <a:pt x="1598" y="1303"/>
                </a:lnTo>
                <a:lnTo>
                  <a:pt x="1603" y="1299"/>
                </a:lnTo>
                <a:lnTo>
                  <a:pt x="1608" y="1294"/>
                </a:lnTo>
                <a:lnTo>
                  <a:pt x="1613" y="1289"/>
                </a:lnTo>
                <a:lnTo>
                  <a:pt x="1613" y="1289"/>
                </a:lnTo>
                <a:lnTo>
                  <a:pt x="1619" y="1287"/>
                </a:lnTo>
                <a:lnTo>
                  <a:pt x="1626" y="1285"/>
                </a:lnTo>
                <a:lnTo>
                  <a:pt x="1626" y="1285"/>
                </a:lnTo>
                <a:lnTo>
                  <a:pt x="1626" y="1284"/>
                </a:lnTo>
                <a:lnTo>
                  <a:pt x="1629" y="1282"/>
                </a:lnTo>
                <a:lnTo>
                  <a:pt x="1629" y="1282"/>
                </a:lnTo>
                <a:lnTo>
                  <a:pt x="1638" y="1278"/>
                </a:lnTo>
                <a:lnTo>
                  <a:pt x="1645" y="1275"/>
                </a:lnTo>
                <a:lnTo>
                  <a:pt x="1652" y="1272"/>
                </a:lnTo>
                <a:lnTo>
                  <a:pt x="1652" y="1272"/>
                </a:lnTo>
                <a:lnTo>
                  <a:pt x="1650" y="1275"/>
                </a:lnTo>
                <a:lnTo>
                  <a:pt x="1650" y="1277"/>
                </a:lnTo>
                <a:lnTo>
                  <a:pt x="1655" y="1278"/>
                </a:lnTo>
                <a:lnTo>
                  <a:pt x="1655" y="1278"/>
                </a:lnTo>
                <a:lnTo>
                  <a:pt x="1666" y="1280"/>
                </a:lnTo>
                <a:lnTo>
                  <a:pt x="1667" y="1280"/>
                </a:lnTo>
                <a:lnTo>
                  <a:pt x="1666" y="1282"/>
                </a:lnTo>
                <a:lnTo>
                  <a:pt x="1666" y="1282"/>
                </a:lnTo>
                <a:lnTo>
                  <a:pt x="1664" y="1285"/>
                </a:lnTo>
                <a:lnTo>
                  <a:pt x="1662" y="1287"/>
                </a:lnTo>
                <a:lnTo>
                  <a:pt x="1660" y="1289"/>
                </a:lnTo>
                <a:lnTo>
                  <a:pt x="1659" y="1289"/>
                </a:lnTo>
                <a:lnTo>
                  <a:pt x="1659" y="1289"/>
                </a:lnTo>
                <a:lnTo>
                  <a:pt x="1655" y="1289"/>
                </a:lnTo>
                <a:lnTo>
                  <a:pt x="1655" y="1289"/>
                </a:lnTo>
                <a:lnTo>
                  <a:pt x="1648" y="1291"/>
                </a:lnTo>
                <a:lnTo>
                  <a:pt x="1641" y="1292"/>
                </a:lnTo>
                <a:lnTo>
                  <a:pt x="1641" y="1292"/>
                </a:lnTo>
                <a:lnTo>
                  <a:pt x="1638" y="1296"/>
                </a:lnTo>
                <a:lnTo>
                  <a:pt x="1634" y="1301"/>
                </a:lnTo>
                <a:lnTo>
                  <a:pt x="1631" y="1308"/>
                </a:lnTo>
                <a:lnTo>
                  <a:pt x="1626" y="1313"/>
                </a:lnTo>
                <a:lnTo>
                  <a:pt x="1626" y="1313"/>
                </a:lnTo>
                <a:lnTo>
                  <a:pt x="1622" y="1319"/>
                </a:lnTo>
                <a:lnTo>
                  <a:pt x="1622" y="1320"/>
                </a:lnTo>
                <a:lnTo>
                  <a:pt x="1626" y="1322"/>
                </a:lnTo>
                <a:lnTo>
                  <a:pt x="1629" y="1324"/>
                </a:lnTo>
                <a:lnTo>
                  <a:pt x="1629" y="1324"/>
                </a:lnTo>
                <a:lnTo>
                  <a:pt x="1629" y="1324"/>
                </a:lnTo>
                <a:lnTo>
                  <a:pt x="1629" y="1324"/>
                </a:lnTo>
                <a:lnTo>
                  <a:pt x="1633" y="1322"/>
                </a:lnTo>
                <a:lnTo>
                  <a:pt x="1638" y="1319"/>
                </a:lnTo>
                <a:lnTo>
                  <a:pt x="1648" y="1308"/>
                </a:lnTo>
                <a:lnTo>
                  <a:pt x="1648" y="1308"/>
                </a:lnTo>
                <a:lnTo>
                  <a:pt x="1655" y="1303"/>
                </a:lnTo>
                <a:lnTo>
                  <a:pt x="1662" y="1301"/>
                </a:lnTo>
                <a:lnTo>
                  <a:pt x="1662" y="1301"/>
                </a:lnTo>
                <a:lnTo>
                  <a:pt x="1662" y="1301"/>
                </a:lnTo>
                <a:lnTo>
                  <a:pt x="1662" y="1301"/>
                </a:lnTo>
                <a:lnTo>
                  <a:pt x="1664" y="1301"/>
                </a:lnTo>
                <a:lnTo>
                  <a:pt x="1664" y="1301"/>
                </a:lnTo>
                <a:lnTo>
                  <a:pt x="1671" y="1299"/>
                </a:lnTo>
                <a:lnTo>
                  <a:pt x="1685" y="1292"/>
                </a:lnTo>
                <a:lnTo>
                  <a:pt x="1685" y="1292"/>
                </a:lnTo>
                <a:lnTo>
                  <a:pt x="1701" y="1284"/>
                </a:lnTo>
                <a:lnTo>
                  <a:pt x="1704" y="1282"/>
                </a:lnTo>
                <a:lnTo>
                  <a:pt x="1706" y="1280"/>
                </a:lnTo>
                <a:lnTo>
                  <a:pt x="1706" y="1280"/>
                </a:lnTo>
                <a:lnTo>
                  <a:pt x="1706" y="1275"/>
                </a:lnTo>
                <a:lnTo>
                  <a:pt x="1706" y="1273"/>
                </a:lnTo>
                <a:lnTo>
                  <a:pt x="1709" y="1270"/>
                </a:lnTo>
                <a:lnTo>
                  <a:pt x="1709" y="1270"/>
                </a:lnTo>
                <a:lnTo>
                  <a:pt x="1713" y="1266"/>
                </a:lnTo>
                <a:lnTo>
                  <a:pt x="1716" y="1259"/>
                </a:lnTo>
                <a:lnTo>
                  <a:pt x="1718" y="1252"/>
                </a:lnTo>
                <a:lnTo>
                  <a:pt x="1720" y="1244"/>
                </a:lnTo>
                <a:lnTo>
                  <a:pt x="1720" y="1244"/>
                </a:lnTo>
                <a:lnTo>
                  <a:pt x="1718" y="1238"/>
                </a:lnTo>
                <a:lnTo>
                  <a:pt x="1716" y="1238"/>
                </a:lnTo>
                <a:lnTo>
                  <a:pt x="1716" y="1238"/>
                </a:lnTo>
                <a:lnTo>
                  <a:pt x="1715" y="1240"/>
                </a:lnTo>
                <a:lnTo>
                  <a:pt x="1711" y="1242"/>
                </a:lnTo>
                <a:lnTo>
                  <a:pt x="1711" y="1242"/>
                </a:lnTo>
                <a:lnTo>
                  <a:pt x="1706" y="1249"/>
                </a:lnTo>
                <a:lnTo>
                  <a:pt x="1704" y="1258"/>
                </a:lnTo>
                <a:lnTo>
                  <a:pt x="1704" y="1258"/>
                </a:lnTo>
                <a:lnTo>
                  <a:pt x="1702" y="1266"/>
                </a:lnTo>
                <a:lnTo>
                  <a:pt x="1701" y="1272"/>
                </a:lnTo>
                <a:lnTo>
                  <a:pt x="1697" y="1272"/>
                </a:lnTo>
                <a:lnTo>
                  <a:pt x="1697" y="1272"/>
                </a:lnTo>
                <a:lnTo>
                  <a:pt x="1697" y="1272"/>
                </a:lnTo>
                <a:lnTo>
                  <a:pt x="1697" y="1272"/>
                </a:lnTo>
                <a:lnTo>
                  <a:pt x="1695" y="1272"/>
                </a:lnTo>
                <a:lnTo>
                  <a:pt x="1695" y="1272"/>
                </a:lnTo>
                <a:lnTo>
                  <a:pt x="1695" y="1272"/>
                </a:lnTo>
                <a:lnTo>
                  <a:pt x="1694" y="1270"/>
                </a:lnTo>
                <a:lnTo>
                  <a:pt x="1690" y="1270"/>
                </a:lnTo>
                <a:lnTo>
                  <a:pt x="1690" y="1270"/>
                </a:lnTo>
                <a:lnTo>
                  <a:pt x="1688" y="1270"/>
                </a:lnTo>
                <a:lnTo>
                  <a:pt x="1688" y="1270"/>
                </a:lnTo>
                <a:lnTo>
                  <a:pt x="1683" y="1270"/>
                </a:lnTo>
                <a:lnTo>
                  <a:pt x="1683" y="1270"/>
                </a:lnTo>
                <a:lnTo>
                  <a:pt x="1676" y="1270"/>
                </a:lnTo>
                <a:lnTo>
                  <a:pt x="1669" y="1266"/>
                </a:lnTo>
                <a:lnTo>
                  <a:pt x="1662" y="1263"/>
                </a:lnTo>
                <a:lnTo>
                  <a:pt x="1653" y="1258"/>
                </a:lnTo>
                <a:lnTo>
                  <a:pt x="1653" y="1258"/>
                </a:lnTo>
                <a:lnTo>
                  <a:pt x="1646" y="1251"/>
                </a:lnTo>
                <a:lnTo>
                  <a:pt x="1643" y="1244"/>
                </a:lnTo>
                <a:lnTo>
                  <a:pt x="1643" y="1240"/>
                </a:lnTo>
                <a:lnTo>
                  <a:pt x="1643" y="1237"/>
                </a:lnTo>
                <a:lnTo>
                  <a:pt x="1643" y="1237"/>
                </a:lnTo>
                <a:lnTo>
                  <a:pt x="1643" y="1230"/>
                </a:lnTo>
                <a:lnTo>
                  <a:pt x="1641" y="1226"/>
                </a:lnTo>
                <a:lnTo>
                  <a:pt x="1638" y="1224"/>
                </a:lnTo>
                <a:lnTo>
                  <a:pt x="1638" y="1224"/>
                </a:lnTo>
                <a:lnTo>
                  <a:pt x="1633" y="1223"/>
                </a:lnTo>
                <a:lnTo>
                  <a:pt x="1629" y="1219"/>
                </a:lnTo>
                <a:lnTo>
                  <a:pt x="1626" y="1212"/>
                </a:lnTo>
                <a:lnTo>
                  <a:pt x="1626" y="1212"/>
                </a:lnTo>
                <a:lnTo>
                  <a:pt x="1626" y="1212"/>
                </a:lnTo>
                <a:lnTo>
                  <a:pt x="1626" y="1212"/>
                </a:lnTo>
                <a:lnTo>
                  <a:pt x="1629" y="1212"/>
                </a:lnTo>
                <a:lnTo>
                  <a:pt x="1629" y="1212"/>
                </a:lnTo>
                <a:lnTo>
                  <a:pt x="1634" y="1214"/>
                </a:lnTo>
                <a:lnTo>
                  <a:pt x="1634" y="1214"/>
                </a:lnTo>
                <a:lnTo>
                  <a:pt x="1638" y="1212"/>
                </a:lnTo>
                <a:lnTo>
                  <a:pt x="1643" y="1210"/>
                </a:lnTo>
                <a:lnTo>
                  <a:pt x="1643" y="1210"/>
                </a:lnTo>
                <a:lnTo>
                  <a:pt x="1652" y="1202"/>
                </a:lnTo>
                <a:lnTo>
                  <a:pt x="1653" y="1198"/>
                </a:lnTo>
                <a:lnTo>
                  <a:pt x="1653" y="1195"/>
                </a:lnTo>
                <a:lnTo>
                  <a:pt x="1653" y="1195"/>
                </a:lnTo>
                <a:lnTo>
                  <a:pt x="1652" y="1191"/>
                </a:lnTo>
                <a:lnTo>
                  <a:pt x="1648" y="1186"/>
                </a:lnTo>
                <a:lnTo>
                  <a:pt x="1639" y="1181"/>
                </a:lnTo>
                <a:lnTo>
                  <a:pt x="1639" y="1181"/>
                </a:lnTo>
                <a:lnTo>
                  <a:pt x="1638" y="1181"/>
                </a:lnTo>
                <a:lnTo>
                  <a:pt x="1638" y="1181"/>
                </a:lnTo>
                <a:lnTo>
                  <a:pt x="1631" y="1183"/>
                </a:lnTo>
                <a:lnTo>
                  <a:pt x="1624" y="1184"/>
                </a:lnTo>
                <a:lnTo>
                  <a:pt x="1606" y="1195"/>
                </a:lnTo>
                <a:lnTo>
                  <a:pt x="1606" y="1195"/>
                </a:lnTo>
                <a:lnTo>
                  <a:pt x="1584" y="1210"/>
                </a:lnTo>
                <a:lnTo>
                  <a:pt x="1571" y="1221"/>
                </a:lnTo>
                <a:lnTo>
                  <a:pt x="1563" y="1228"/>
                </a:lnTo>
                <a:lnTo>
                  <a:pt x="1563" y="1228"/>
                </a:lnTo>
                <a:lnTo>
                  <a:pt x="1557" y="1235"/>
                </a:lnTo>
                <a:lnTo>
                  <a:pt x="1551" y="1240"/>
                </a:lnTo>
                <a:lnTo>
                  <a:pt x="1540" y="1245"/>
                </a:lnTo>
                <a:lnTo>
                  <a:pt x="1540" y="1245"/>
                </a:lnTo>
                <a:lnTo>
                  <a:pt x="1547" y="1238"/>
                </a:lnTo>
                <a:lnTo>
                  <a:pt x="1556" y="1230"/>
                </a:lnTo>
                <a:lnTo>
                  <a:pt x="1563" y="1217"/>
                </a:lnTo>
                <a:lnTo>
                  <a:pt x="1563" y="1217"/>
                </a:lnTo>
                <a:lnTo>
                  <a:pt x="1570" y="1207"/>
                </a:lnTo>
                <a:lnTo>
                  <a:pt x="1578" y="1196"/>
                </a:lnTo>
                <a:lnTo>
                  <a:pt x="1585" y="1190"/>
                </a:lnTo>
                <a:lnTo>
                  <a:pt x="1591" y="1186"/>
                </a:lnTo>
                <a:lnTo>
                  <a:pt x="1591" y="1186"/>
                </a:lnTo>
                <a:lnTo>
                  <a:pt x="1601" y="1184"/>
                </a:lnTo>
                <a:lnTo>
                  <a:pt x="1605" y="1183"/>
                </a:lnTo>
                <a:lnTo>
                  <a:pt x="1606" y="1179"/>
                </a:lnTo>
                <a:lnTo>
                  <a:pt x="1606" y="1179"/>
                </a:lnTo>
                <a:lnTo>
                  <a:pt x="1608" y="1174"/>
                </a:lnTo>
                <a:lnTo>
                  <a:pt x="1610" y="1170"/>
                </a:lnTo>
                <a:lnTo>
                  <a:pt x="1612" y="1165"/>
                </a:lnTo>
                <a:lnTo>
                  <a:pt x="1617" y="1162"/>
                </a:lnTo>
                <a:lnTo>
                  <a:pt x="1617" y="1162"/>
                </a:lnTo>
                <a:lnTo>
                  <a:pt x="1629" y="1160"/>
                </a:lnTo>
                <a:lnTo>
                  <a:pt x="1643" y="1160"/>
                </a:lnTo>
                <a:lnTo>
                  <a:pt x="1667" y="1158"/>
                </a:lnTo>
                <a:lnTo>
                  <a:pt x="1667" y="1158"/>
                </a:lnTo>
                <a:lnTo>
                  <a:pt x="1673" y="1156"/>
                </a:lnTo>
                <a:lnTo>
                  <a:pt x="1678" y="1155"/>
                </a:lnTo>
                <a:lnTo>
                  <a:pt x="1685" y="1151"/>
                </a:lnTo>
                <a:lnTo>
                  <a:pt x="1685" y="1151"/>
                </a:lnTo>
                <a:lnTo>
                  <a:pt x="1687" y="1151"/>
                </a:lnTo>
                <a:lnTo>
                  <a:pt x="1687" y="1151"/>
                </a:lnTo>
                <a:lnTo>
                  <a:pt x="1687" y="1151"/>
                </a:lnTo>
                <a:lnTo>
                  <a:pt x="1688" y="1153"/>
                </a:lnTo>
                <a:lnTo>
                  <a:pt x="1688" y="1153"/>
                </a:lnTo>
                <a:lnTo>
                  <a:pt x="1690" y="1155"/>
                </a:lnTo>
                <a:lnTo>
                  <a:pt x="1695" y="1156"/>
                </a:lnTo>
                <a:lnTo>
                  <a:pt x="1695" y="1156"/>
                </a:lnTo>
                <a:lnTo>
                  <a:pt x="1697" y="1156"/>
                </a:lnTo>
                <a:lnTo>
                  <a:pt x="1697" y="1156"/>
                </a:lnTo>
                <a:lnTo>
                  <a:pt x="1713" y="1155"/>
                </a:lnTo>
                <a:lnTo>
                  <a:pt x="1718" y="1153"/>
                </a:lnTo>
                <a:lnTo>
                  <a:pt x="1725" y="1149"/>
                </a:lnTo>
                <a:lnTo>
                  <a:pt x="1725" y="1149"/>
                </a:lnTo>
                <a:lnTo>
                  <a:pt x="1737" y="1137"/>
                </a:lnTo>
                <a:lnTo>
                  <a:pt x="1744" y="1132"/>
                </a:lnTo>
                <a:lnTo>
                  <a:pt x="1753" y="1130"/>
                </a:lnTo>
                <a:lnTo>
                  <a:pt x="1753" y="1130"/>
                </a:lnTo>
                <a:lnTo>
                  <a:pt x="1769" y="1127"/>
                </a:lnTo>
                <a:lnTo>
                  <a:pt x="1776" y="1125"/>
                </a:lnTo>
                <a:lnTo>
                  <a:pt x="1781" y="1120"/>
                </a:lnTo>
                <a:lnTo>
                  <a:pt x="1781" y="1120"/>
                </a:lnTo>
                <a:lnTo>
                  <a:pt x="1786" y="1114"/>
                </a:lnTo>
                <a:lnTo>
                  <a:pt x="1791" y="1109"/>
                </a:lnTo>
                <a:lnTo>
                  <a:pt x="1793" y="1106"/>
                </a:lnTo>
                <a:lnTo>
                  <a:pt x="1791" y="1101"/>
                </a:lnTo>
                <a:lnTo>
                  <a:pt x="1791" y="1101"/>
                </a:lnTo>
                <a:lnTo>
                  <a:pt x="1790" y="1097"/>
                </a:lnTo>
                <a:lnTo>
                  <a:pt x="1790" y="1092"/>
                </a:lnTo>
                <a:lnTo>
                  <a:pt x="1791" y="1085"/>
                </a:lnTo>
                <a:lnTo>
                  <a:pt x="1791" y="1085"/>
                </a:lnTo>
                <a:lnTo>
                  <a:pt x="1793" y="1080"/>
                </a:lnTo>
                <a:lnTo>
                  <a:pt x="1795" y="1076"/>
                </a:lnTo>
                <a:lnTo>
                  <a:pt x="1793" y="1073"/>
                </a:lnTo>
                <a:lnTo>
                  <a:pt x="1788" y="1071"/>
                </a:lnTo>
                <a:lnTo>
                  <a:pt x="1788" y="1071"/>
                </a:lnTo>
                <a:lnTo>
                  <a:pt x="1776" y="1066"/>
                </a:lnTo>
                <a:lnTo>
                  <a:pt x="1767" y="1064"/>
                </a:lnTo>
                <a:lnTo>
                  <a:pt x="1767" y="1064"/>
                </a:lnTo>
                <a:lnTo>
                  <a:pt x="1765" y="1064"/>
                </a:lnTo>
                <a:lnTo>
                  <a:pt x="1765" y="1064"/>
                </a:lnTo>
                <a:lnTo>
                  <a:pt x="1762" y="1064"/>
                </a:lnTo>
                <a:lnTo>
                  <a:pt x="1762" y="1064"/>
                </a:lnTo>
                <a:lnTo>
                  <a:pt x="1762" y="1064"/>
                </a:lnTo>
                <a:lnTo>
                  <a:pt x="1762" y="1064"/>
                </a:lnTo>
                <a:lnTo>
                  <a:pt x="1760" y="1064"/>
                </a:lnTo>
                <a:lnTo>
                  <a:pt x="1760" y="1064"/>
                </a:lnTo>
                <a:lnTo>
                  <a:pt x="1756" y="1066"/>
                </a:lnTo>
                <a:lnTo>
                  <a:pt x="1756" y="1066"/>
                </a:lnTo>
                <a:lnTo>
                  <a:pt x="1744" y="1071"/>
                </a:lnTo>
                <a:lnTo>
                  <a:pt x="1732" y="1078"/>
                </a:lnTo>
                <a:lnTo>
                  <a:pt x="1732" y="1078"/>
                </a:lnTo>
                <a:lnTo>
                  <a:pt x="1728" y="1080"/>
                </a:lnTo>
                <a:lnTo>
                  <a:pt x="1728" y="1080"/>
                </a:lnTo>
                <a:lnTo>
                  <a:pt x="1727" y="1078"/>
                </a:lnTo>
                <a:lnTo>
                  <a:pt x="1727" y="1076"/>
                </a:lnTo>
                <a:lnTo>
                  <a:pt x="1727" y="1073"/>
                </a:lnTo>
                <a:lnTo>
                  <a:pt x="1727" y="1073"/>
                </a:lnTo>
                <a:lnTo>
                  <a:pt x="1728" y="1069"/>
                </a:lnTo>
                <a:lnTo>
                  <a:pt x="1730" y="1066"/>
                </a:lnTo>
                <a:lnTo>
                  <a:pt x="1737" y="1062"/>
                </a:lnTo>
                <a:lnTo>
                  <a:pt x="1737" y="1062"/>
                </a:lnTo>
                <a:lnTo>
                  <a:pt x="1746" y="1057"/>
                </a:lnTo>
                <a:lnTo>
                  <a:pt x="1756" y="1053"/>
                </a:lnTo>
                <a:lnTo>
                  <a:pt x="1756" y="1053"/>
                </a:lnTo>
                <a:lnTo>
                  <a:pt x="1762" y="1052"/>
                </a:lnTo>
                <a:lnTo>
                  <a:pt x="1763" y="1050"/>
                </a:lnTo>
                <a:lnTo>
                  <a:pt x="1763" y="1046"/>
                </a:lnTo>
                <a:lnTo>
                  <a:pt x="1760" y="1043"/>
                </a:lnTo>
                <a:lnTo>
                  <a:pt x="1760" y="1043"/>
                </a:lnTo>
                <a:lnTo>
                  <a:pt x="1755" y="1039"/>
                </a:lnTo>
                <a:lnTo>
                  <a:pt x="1749" y="1036"/>
                </a:lnTo>
                <a:lnTo>
                  <a:pt x="1737" y="1031"/>
                </a:lnTo>
                <a:lnTo>
                  <a:pt x="1737" y="1031"/>
                </a:lnTo>
                <a:lnTo>
                  <a:pt x="1730" y="1029"/>
                </a:lnTo>
                <a:lnTo>
                  <a:pt x="1730" y="1029"/>
                </a:lnTo>
                <a:lnTo>
                  <a:pt x="1723" y="1031"/>
                </a:lnTo>
                <a:lnTo>
                  <a:pt x="1723" y="1031"/>
                </a:lnTo>
                <a:lnTo>
                  <a:pt x="1716" y="1031"/>
                </a:lnTo>
                <a:lnTo>
                  <a:pt x="1716" y="1031"/>
                </a:lnTo>
                <a:lnTo>
                  <a:pt x="1715" y="1031"/>
                </a:lnTo>
                <a:lnTo>
                  <a:pt x="1715" y="1031"/>
                </a:lnTo>
                <a:lnTo>
                  <a:pt x="1713" y="1029"/>
                </a:lnTo>
                <a:lnTo>
                  <a:pt x="1713" y="1029"/>
                </a:lnTo>
                <a:lnTo>
                  <a:pt x="1715" y="1022"/>
                </a:lnTo>
                <a:lnTo>
                  <a:pt x="1715" y="1022"/>
                </a:lnTo>
                <a:lnTo>
                  <a:pt x="1713" y="1017"/>
                </a:lnTo>
                <a:lnTo>
                  <a:pt x="1709" y="1012"/>
                </a:lnTo>
                <a:lnTo>
                  <a:pt x="1704" y="1006"/>
                </a:lnTo>
                <a:lnTo>
                  <a:pt x="1697" y="1003"/>
                </a:lnTo>
                <a:lnTo>
                  <a:pt x="1697" y="1003"/>
                </a:lnTo>
                <a:lnTo>
                  <a:pt x="1694" y="999"/>
                </a:lnTo>
                <a:lnTo>
                  <a:pt x="1692" y="996"/>
                </a:lnTo>
                <a:lnTo>
                  <a:pt x="1694" y="991"/>
                </a:lnTo>
                <a:lnTo>
                  <a:pt x="1697" y="985"/>
                </a:lnTo>
                <a:lnTo>
                  <a:pt x="1697" y="985"/>
                </a:lnTo>
                <a:lnTo>
                  <a:pt x="1701" y="978"/>
                </a:lnTo>
                <a:lnTo>
                  <a:pt x="1699" y="975"/>
                </a:lnTo>
                <a:lnTo>
                  <a:pt x="1695" y="970"/>
                </a:lnTo>
                <a:lnTo>
                  <a:pt x="1692" y="964"/>
                </a:lnTo>
                <a:lnTo>
                  <a:pt x="1692" y="964"/>
                </a:lnTo>
                <a:lnTo>
                  <a:pt x="1666" y="914"/>
                </a:lnTo>
                <a:lnTo>
                  <a:pt x="1666" y="914"/>
                </a:lnTo>
                <a:lnTo>
                  <a:pt x="1659" y="902"/>
                </a:lnTo>
                <a:lnTo>
                  <a:pt x="1657" y="898"/>
                </a:lnTo>
                <a:lnTo>
                  <a:pt x="1653" y="896"/>
                </a:lnTo>
                <a:lnTo>
                  <a:pt x="1653" y="896"/>
                </a:lnTo>
                <a:lnTo>
                  <a:pt x="1650" y="898"/>
                </a:lnTo>
                <a:lnTo>
                  <a:pt x="1650" y="898"/>
                </a:lnTo>
                <a:lnTo>
                  <a:pt x="1643" y="909"/>
                </a:lnTo>
                <a:lnTo>
                  <a:pt x="1639" y="914"/>
                </a:lnTo>
                <a:lnTo>
                  <a:pt x="1636" y="919"/>
                </a:lnTo>
                <a:lnTo>
                  <a:pt x="1636" y="919"/>
                </a:lnTo>
                <a:lnTo>
                  <a:pt x="1638" y="924"/>
                </a:lnTo>
                <a:lnTo>
                  <a:pt x="1638" y="928"/>
                </a:lnTo>
                <a:lnTo>
                  <a:pt x="1639" y="931"/>
                </a:lnTo>
                <a:lnTo>
                  <a:pt x="1639" y="933"/>
                </a:lnTo>
                <a:lnTo>
                  <a:pt x="1639" y="933"/>
                </a:lnTo>
                <a:lnTo>
                  <a:pt x="1636" y="935"/>
                </a:lnTo>
                <a:lnTo>
                  <a:pt x="1636" y="935"/>
                </a:lnTo>
                <a:lnTo>
                  <a:pt x="1634" y="935"/>
                </a:lnTo>
                <a:lnTo>
                  <a:pt x="1634" y="935"/>
                </a:lnTo>
                <a:lnTo>
                  <a:pt x="1633" y="935"/>
                </a:lnTo>
                <a:lnTo>
                  <a:pt x="1633" y="935"/>
                </a:lnTo>
                <a:lnTo>
                  <a:pt x="1631" y="935"/>
                </a:lnTo>
                <a:lnTo>
                  <a:pt x="1631" y="935"/>
                </a:lnTo>
                <a:lnTo>
                  <a:pt x="1627" y="935"/>
                </a:lnTo>
                <a:lnTo>
                  <a:pt x="1626" y="937"/>
                </a:lnTo>
                <a:lnTo>
                  <a:pt x="1620" y="944"/>
                </a:lnTo>
                <a:lnTo>
                  <a:pt x="1620" y="944"/>
                </a:lnTo>
                <a:lnTo>
                  <a:pt x="1617" y="950"/>
                </a:lnTo>
                <a:lnTo>
                  <a:pt x="1615" y="952"/>
                </a:lnTo>
                <a:lnTo>
                  <a:pt x="1612" y="954"/>
                </a:lnTo>
                <a:lnTo>
                  <a:pt x="1612" y="954"/>
                </a:lnTo>
                <a:lnTo>
                  <a:pt x="1601" y="950"/>
                </a:lnTo>
                <a:lnTo>
                  <a:pt x="1601" y="950"/>
                </a:lnTo>
                <a:lnTo>
                  <a:pt x="1592" y="947"/>
                </a:lnTo>
                <a:lnTo>
                  <a:pt x="1584" y="942"/>
                </a:lnTo>
                <a:lnTo>
                  <a:pt x="1577" y="938"/>
                </a:lnTo>
                <a:lnTo>
                  <a:pt x="1573" y="935"/>
                </a:lnTo>
                <a:lnTo>
                  <a:pt x="1573" y="935"/>
                </a:lnTo>
                <a:lnTo>
                  <a:pt x="1568" y="935"/>
                </a:lnTo>
                <a:lnTo>
                  <a:pt x="1566" y="933"/>
                </a:lnTo>
                <a:lnTo>
                  <a:pt x="1564" y="930"/>
                </a:lnTo>
                <a:lnTo>
                  <a:pt x="1564" y="930"/>
                </a:lnTo>
                <a:lnTo>
                  <a:pt x="1566" y="919"/>
                </a:lnTo>
                <a:lnTo>
                  <a:pt x="1566" y="902"/>
                </a:lnTo>
                <a:lnTo>
                  <a:pt x="1566" y="902"/>
                </a:lnTo>
                <a:lnTo>
                  <a:pt x="1566" y="895"/>
                </a:lnTo>
                <a:lnTo>
                  <a:pt x="1568" y="889"/>
                </a:lnTo>
                <a:lnTo>
                  <a:pt x="1571" y="886"/>
                </a:lnTo>
                <a:lnTo>
                  <a:pt x="1571" y="886"/>
                </a:lnTo>
                <a:lnTo>
                  <a:pt x="1566" y="882"/>
                </a:lnTo>
                <a:lnTo>
                  <a:pt x="1561" y="882"/>
                </a:lnTo>
                <a:lnTo>
                  <a:pt x="1554" y="881"/>
                </a:lnTo>
                <a:lnTo>
                  <a:pt x="1554" y="881"/>
                </a:lnTo>
                <a:lnTo>
                  <a:pt x="1552" y="881"/>
                </a:lnTo>
                <a:lnTo>
                  <a:pt x="1552" y="881"/>
                </a:lnTo>
                <a:lnTo>
                  <a:pt x="1551" y="881"/>
                </a:lnTo>
                <a:lnTo>
                  <a:pt x="1551" y="881"/>
                </a:lnTo>
                <a:lnTo>
                  <a:pt x="1545" y="881"/>
                </a:lnTo>
                <a:lnTo>
                  <a:pt x="1542" y="879"/>
                </a:lnTo>
                <a:lnTo>
                  <a:pt x="1535" y="870"/>
                </a:lnTo>
                <a:lnTo>
                  <a:pt x="1535" y="870"/>
                </a:lnTo>
                <a:lnTo>
                  <a:pt x="1531" y="867"/>
                </a:lnTo>
                <a:lnTo>
                  <a:pt x="1528" y="863"/>
                </a:lnTo>
                <a:lnTo>
                  <a:pt x="1517" y="858"/>
                </a:lnTo>
                <a:lnTo>
                  <a:pt x="1517" y="858"/>
                </a:lnTo>
                <a:lnTo>
                  <a:pt x="1505" y="851"/>
                </a:lnTo>
                <a:lnTo>
                  <a:pt x="1500" y="849"/>
                </a:lnTo>
                <a:lnTo>
                  <a:pt x="1496" y="848"/>
                </a:lnTo>
                <a:lnTo>
                  <a:pt x="1496" y="848"/>
                </a:lnTo>
                <a:lnTo>
                  <a:pt x="1489" y="849"/>
                </a:lnTo>
                <a:lnTo>
                  <a:pt x="1477" y="851"/>
                </a:lnTo>
                <a:lnTo>
                  <a:pt x="1477" y="851"/>
                </a:lnTo>
                <a:lnTo>
                  <a:pt x="1469" y="849"/>
                </a:lnTo>
                <a:lnTo>
                  <a:pt x="1469" y="849"/>
                </a:lnTo>
                <a:lnTo>
                  <a:pt x="1441" y="849"/>
                </a:lnTo>
                <a:lnTo>
                  <a:pt x="1441" y="849"/>
                </a:lnTo>
                <a:lnTo>
                  <a:pt x="1432" y="849"/>
                </a:lnTo>
                <a:lnTo>
                  <a:pt x="1428" y="851"/>
                </a:lnTo>
                <a:lnTo>
                  <a:pt x="1428" y="851"/>
                </a:lnTo>
                <a:lnTo>
                  <a:pt x="1428" y="851"/>
                </a:lnTo>
                <a:lnTo>
                  <a:pt x="1430" y="853"/>
                </a:lnTo>
                <a:lnTo>
                  <a:pt x="1434" y="856"/>
                </a:lnTo>
                <a:lnTo>
                  <a:pt x="1435" y="861"/>
                </a:lnTo>
                <a:lnTo>
                  <a:pt x="1435" y="861"/>
                </a:lnTo>
                <a:lnTo>
                  <a:pt x="1437" y="870"/>
                </a:lnTo>
                <a:lnTo>
                  <a:pt x="1435" y="877"/>
                </a:lnTo>
                <a:lnTo>
                  <a:pt x="1435" y="884"/>
                </a:lnTo>
                <a:lnTo>
                  <a:pt x="1435" y="891"/>
                </a:lnTo>
                <a:lnTo>
                  <a:pt x="1435" y="891"/>
                </a:lnTo>
                <a:lnTo>
                  <a:pt x="1441" y="912"/>
                </a:lnTo>
                <a:lnTo>
                  <a:pt x="1441" y="912"/>
                </a:lnTo>
                <a:lnTo>
                  <a:pt x="1442" y="916"/>
                </a:lnTo>
                <a:lnTo>
                  <a:pt x="1442" y="919"/>
                </a:lnTo>
                <a:lnTo>
                  <a:pt x="1437" y="926"/>
                </a:lnTo>
                <a:lnTo>
                  <a:pt x="1437" y="926"/>
                </a:lnTo>
                <a:lnTo>
                  <a:pt x="1434" y="933"/>
                </a:lnTo>
                <a:lnTo>
                  <a:pt x="1432" y="937"/>
                </a:lnTo>
                <a:lnTo>
                  <a:pt x="1434" y="940"/>
                </a:lnTo>
                <a:lnTo>
                  <a:pt x="1435" y="944"/>
                </a:lnTo>
                <a:lnTo>
                  <a:pt x="1435" y="944"/>
                </a:lnTo>
                <a:lnTo>
                  <a:pt x="1444" y="956"/>
                </a:lnTo>
                <a:lnTo>
                  <a:pt x="1451" y="970"/>
                </a:lnTo>
                <a:lnTo>
                  <a:pt x="1451" y="970"/>
                </a:lnTo>
                <a:lnTo>
                  <a:pt x="1455" y="984"/>
                </a:lnTo>
                <a:lnTo>
                  <a:pt x="1456" y="998"/>
                </a:lnTo>
                <a:lnTo>
                  <a:pt x="1456" y="998"/>
                </a:lnTo>
                <a:lnTo>
                  <a:pt x="1453" y="1015"/>
                </a:lnTo>
                <a:lnTo>
                  <a:pt x="1451" y="1024"/>
                </a:lnTo>
                <a:lnTo>
                  <a:pt x="1448" y="1029"/>
                </a:lnTo>
                <a:lnTo>
                  <a:pt x="1448" y="1029"/>
                </a:lnTo>
                <a:lnTo>
                  <a:pt x="1444" y="1031"/>
                </a:lnTo>
                <a:lnTo>
                  <a:pt x="1442" y="1031"/>
                </a:lnTo>
                <a:lnTo>
                  <a:pt x="1432" y="1032"/>
                </a:lnTo>
                <a:lnTo>
                  <a:pt x="1432" y="1032"/>
                </a:lnTo>
                <a:lnTo>
                  <a:pt x="1427" y="1036"/>
                </a:lnTo>
                <a:lnTo>
                  <a:pt x="1423" y="1039"/>
                </a:lnTo>
                <a:lnTo>
                  <a:pt x="1423" y="1043"/>
                </a:lnTo>
                <a:lnTo>
                  <a:pt x="1425" y="1045"/>
                </a:lnTo>
                <a:lnTo>
                  <a:pt x="1425" y="1045"/>
                </a:lnTo>
                <a:lnTo>
                  <a:pt x="1425" y="1046"/>
                </a:lnTo>
                <a:lnTo>
                  <a:pt x="1423" y="1048"/>
                </a:lnTo>
                <a:lnTo>
                  <a:pt x="1420" y="1050"/>
                </a:lnTo>
                <a:lnTo>
                  <a:pt x="1416" y="1053"/>
                </a:lnTo>
                <a:lnTo>
                  <a:pt x="1416" y="1057"/>
                </a:lnTo>
                <a:lnTo>
                  <a:pt x="1418" y="1059"/>
                </a:lnTo>
                <a:lnTo>
                  <a:pt x="1418" y="1059"/>
                </a:lnTo>
                <a:lnTo>
                  <a:pt x="1421" y="1067"/>
                </a:lnTo>
                <a:lnTo>
                  <a:pt x="1423" y="1076"/>
                </a:lnTo>
                <a:lnTo>
                  <a:pt x="1427" y="1097"/>
                </a:lnTo>
                <a:lnTo>
                  <a:pt x="1427" y="1097"/>
                </a:lnTo>
                <a:lnTo>
                  <a:pt x="1427" y="1111"/>
                </a:lnTo>
                <a:lnTo>
                  <a:pt x="1427" y="1121"/>
                </a:lnTo>
                <a:lnTo>
                  <a:pt x="1427" y="1121"/>
                </a:lnTo>
                <a:lnTo>
                  <a:pt x="1425" y="1125"/>
                </a:lnTo>
                <a:lnTo>
                  <a:pt x="1421" y="1128"/>
                </a:lnTo>
                <a:lnTo>
                  <a:pt x="1413" y="1135"/>
                </a:lnTo>
                <a:lnTo>
                  <a:pt x="1413" y="1135"/>
                </a:lnTo>
                <a:lnTo>
                  <a:pt x="1413" y="1135"/>
                </a:lnTo>
                <a:lnTo>
                  <a:pt x="1413" y="1135"/>
                </a:lnTo>
                <a:lnTo>
                  <a:pt x="1411" y="1134"/>
                </a:lnTo>
                <a:lnTo>
                  <a:pt x="1409" y="1132"/>
                </a:lnTo>
                <a:lnTo>
                  <a:pt x="1407" y="1125"/>
                </a:lnTo>
                <a:lnTo>
                  <a:pt x="1404" y="1116"/>
                </a:lnTo>
                <a:lnTo>
                  <a:pt x="1400" y="1111"/>
                </a:lnTo>
                <a:lnTo>
                  <a:pt x="1399" y="1109"/>
                </a:lnTo>
                <a:lnTo>
                  <a:pt x="1399" y="1109"/>
                </a:lnTo>
                <a:lnTo>
                  <a:pt x="1388" y="1106"/>
                </a:lnTo>
                <a:lnTo>
                  <a:pt x="1378" y="1106"/>
                </a:lnTo>
                <a:lnTo>
                  <a:pt x="1371" y="1104"/>
                </a:lnTo>
                <a:lnTo>
                  <a:pt x="1367" y="1102"/>
                </a:lnTo>
                <a:lnTo>
                  <a:pt x="1367" y="1101"/>
                </a:lnTo>
                <a:lnTo>
                  <a:pt x="1367" y="1101"/>
                </a:lnTo>
                <a:lnTo>
                  <a:pt x="1369" y="1094"/>
                </a:lnTo>
                <a:lnTo>
                  <a:pt x="1369" y="1085"/>
                </a:lnTo>
                <a:lnTo>
                  <a:pt x="1367" y="1074"/>
                </a:lnTo>
                <a:lnTo>
                  <a:pt x="1364" y="1066"/>
                </a:lnTo>
                <a:lnTo>
                  <a:pt x="1364" y="1066"/>
                </a:lnTo>
                <a:lnTo>
                  <a:pt x="1360" y="1060"/>
                </a:lnTo>
                <a:lnTo>
                  <a:pt x="1359" y="1059"/>
                </a:lnTo>
                <a:lnTo>
                  <a:pt x="1360" y="1057"/>
                </a:lnTo>
                <a:lnTo>
                  <a:pt x="1366" y="1053"/>
                </a:lnTo>
                <a:lnTo>
                  <a:pt x="1366" y="1053"/>
                </a:lnTo>
                <a:lnTo>
                  <a:pt x="1367" y="1052"/>
                </a:lnTo>
                <a:lnTo>
                  <a:pt x="1366" y="1050"/>
                </a:lnTo>
                <a:lnTo>
                  <a:pt x="1362" y="1048"/>
                </a:lnTo>
                <a:lnTo>
                  <a:pt x="1355" y="1046"/>
                </a:lnTo>
                <a:lnTo>
                  <a:pt x="1355" y="1046"/>
                </a:lnTo>
                <a:lnTo>
                  <a:pt x="1353" y="1043"/>
                </a:lnTo>
                <a:lnTo>
                  <a:pt x="1348" y="1041"/>
                </a:lnTo>
                <a:lnTo>
                  <a:pt x="1339" y="1038"/>
                </a:lnTo>
                <a:lnTo>
                  <a:pt x="1339" y="1038"/>
                </a:lnTo>
                <a:lnTo>
                  <a:pt x="1318" y="1036"/>
                </a:lnTo>
                <a:lnTo>
                  <a:pt x="1310" y="1034"/>
                </a:lnTo>
                <a:lnTo>
                  <a:pt x="1303" y="1031"/>
                </a:lnTo>
                <a:lnTo>
                  <a:pt x="1303" y="1031"/>
                </a:lnTo>
                <a:lnTo>
                  <a:pt x="1282" y="1015"/>
                </a:lnTo>
                <a:lnTo>
                  <a:pt x="1270" y="1006"/>
                </a:lnTo>
                <a:lnTo>
                  <a:pt x="1257" y="1001"/>
                </a:lnTo>
                <a:lnTo>
                  <a:pt x="1257" y="1001"/>
                </a:lnTo>
                <a:lnTo>
                  <a:pt x="1249" y="998"/>
                </a:lnTo>
                <a:lnTo>
                  <a:pt x="1240" y="998"/>
                </a:lnTo>
                <a:lnTo>
                  <a:pt x="1240" y="998"/>
                </a:lnTo>
                <a:lnTo>
                  <a:pt x="1231" y="998"/>
                </a:lnTo>
                <a:lnTo>
                  <a:pt x="1226" y="1001"/>
                </a:lnTo>
                <a:lnTo>
                  <a:pt x="1226" y="1001"/>
                </a:lnTo>
                <a:lnTo>
                  <a:pt x="1224" y="1005"/>
                </a:lnTo>
                <a:lnTo>
                  <a:pt x="1221" y="1005"/>
                </a:lnTo>
                <a:lnTo>
                  <a:pt x="1221" y="1005"/>
                </a:lnTo>
                <a:lnTo>
                  <a:pt x="1217" y="1005"/>
                </a:lnTo>
                <a:lnTo>
                  <a:pt x="1216" y="1001"/>
                </a:lnTo>
                <a:lnTo>
                  <a:pt x="1209" y="992"/>
                </a:lnTo>
                <a:lnTo>
                  <a:pt x="1209" y="992"/>
                </a:lnTo>
                <a:lnTo>
                  <a:pt x="1198" y="973"/>
                </a:lnTo>
                <a:lnTo>
                  <a:pt x="1193" y="963"/>
                </a:lnTo>
                <a:lnTo>
                  <a:pt x="1188" y="956"/>
                </a:lnTo>
                <a:lnTo>
                  <a:pt x="1188" y="956"/>
                </a:lnTo>
                <a:lnTo>
                  <a:pt x="1179" y="952"/>
                </a:lnTo>
                <a:lnTo>
                  <a:pt x="1170" y="950"/>
                </a:lnTo>
                <a:lnTo>
                  <a:pt x="1161" y="949"/>
                </a:lnTo>
                <a:lnTo>
                  <a:pt x="1156" y="947"/>
                </a:lnTo>
                <a:lnTo>
                  <a:pt x="1156" y="947"/>
                </a:lnTo>
                <a:lnTo>
                  <a:pt x="1155" y="945"/>
                </a:lnTo>
                <a:lnTo>
                  <a:pt x="1155" y="944"/>
                </a:lnTo>
                <a:lnTo>
                  <a:pt x="1158" y="935"/>
                </a:lnTo>
                <a:lnTo>
                  <a:pt x="1161" y="926"/>
                </a:lnTo>
                <a:lnTo>
                  <a:pt x="1163" y="916"/>
                </a:lnTo>
                <a:lnTo>
                  <a:pt x="1163" y="916"/>
                </a:lnTo>
                <a:lnTo>
                  <a:pt x="1168" y="898"/>
                </a:lnTo>
                <a:lnTo>
                  <a:pt x="1174" y="886"/>
                </a:lnTo>
                <a:lnTo>
                  <a:pt x="1174" y="886"/>
                </a:lnTo>
                <a:lnTo>
                  <a:pt x="1198" y="853"/>
                </a:lnTo>
                <a:lnTo>
                  <a:pt x="1198" y="853"/>
                </a:lnTo>
                <a:lnTo>
                  <a:pt x="1203" y="848"/>
                </a:lnTo>
                <a:lnTo>
                  <a:pt x="1212" y="844"/>
                </a:lnTo>
                <a:lnTo>
                  <a:pt x="1212" y="844"/>
                </a:lnTo>
                <a:lnTo>
                  <a:pt x="1224" y="841"/>
                </a:lnTo>
                <a:lnTo>
                  <a:pt x="1228" y="839"/>
                </a:lnTo>
                <a:lnTo>
                  <a:pt x="1228" y="837"/>
                </a:lnTo>
                <a:lnTo>
                  <a:pt x="1226" y="835"/>
                </a:lnTo>
                <a:lnTo>
                  <a:pt x="1226" y="835"/>
                </a:lnTo>
                <a:lnTo>
                  <a:pt x="1217" y="830"/>
                </a:lnTo>
                <a:lnTo>
                  <a:pt x="1207" y="828"/>
                </a:lnTo>
                <a:lnTo>
                  <a:pt x="1207" y="828"/>
                </a:lnTo>
                <a:lnTo>
                  <a:pt x="1202" y="827"/>
                </a:lnTo>
                <a:lnTo>
                  <a:pt x="1200" y="825"/>
                </a:lnTo>
                <a:lnTo>
                  <a:pt x="1193" y="821"/>
                </a:lnTo>
                <a:lnTo>
                  <a:pt x="1193" y="821"/>
                </a:lnTo>
                <a:lnTo>
                  <a:pt x="1193" y="821"/>
                </a:lnTo>
                <a:lnTo>
                  <a:pt x="1193" y="821"/>
                </a:lnTo>
                <a:lnTo>
                  <a:pt x="1193" y="821"/>
                </a:lnTo>
                <a:lnTo>
                  <a:pt x="1205" y="821"/>
                </a:lnTo>
                <a:lnTo>
                  <a:pt x="1205" y="821"/>
                </a:lnTo>
                <a:lnTo>
                  <a:pt x="1223" y="823"/>
                </a:lnTo>
                <a:lnTo>
                  <a:pt x="1223" y="823"/>
                </a:lnTo>
                <a:lnTo>
                  <a:pt x="1230" y="823"/>
                </a:lnTo>
                <a:lnTo>
                  <a:pt x="1230" y="823"/>
                </a:lnTo>
                <a:lnTo>
                  <a:pt x="1238" y="821"/>
                </a:lnTo>
                <a:lnTo>
                  <a:pt x="1243" y="818"/>
                </a:lnTo>
                <a:lnTo>
                  <a:pt x="1249" y="816"/>
                </a:lnTo>
                <a:lnTo>
                  <a:pt x="1254" y="814"/>
                </a:lnTo>
                <a:lnTo>
                  <a:pt x="1254" y="814"/>
                </a:lnTo>
                <a:lnTo>
                  <a:pt x="1256" y="814"/>
                </a:lnTo>
                <a:lnTo>
                  <a:pt x="1256" y="814"/>
                </a:lnTo>
                <a:lnTo>
                  <a:pt x="1259" y="814"/>
                </a:lnTo>
                <a:lnTo>
                  <a:pt x="1259" y="814"/>
                </a:lnTo>
                <a:lnTo>
                  <a:pt x="1264" y="816"/>
                </a:lnTo>
                <a:lnTo>
                  <a:pt x="1264" y="816"/>
                </a:lnTo>
                <a:lnTo>
                  <a:pt x="1268" y="814"/>
                </a:lnTo>
                <a:lnTo>
                  <a:pt x="1270" y="814"/>
                </a:lnTo>
                <a:lnTo>
                  <a:pt x="1273" y="811"/>
                </a:lnTo>
                <a:lnTo>
                  <a:pt x="1277" y="806"/>
                </a:lnTo>
                <a:lnTo>
                  <a:pt x="1277" y="806"/>
                </a:lnTo>
                <a:lnTo>
                  <a:pt x="1292" y="779"/>
                </a:lnTo>
                <a:lnTo>
                  <a:pt x="1292" y="779"/>
                </a:lnTo>
                <a:lnTo>
                  <a:pt x="1280" y="779"/>
                </a:lnTo>
                <a:lnTo>
                  <a:pt x="1280" y="779"/>
                </a:lnTo>
                <a:lnTo>
                  <a:pt x="1270" y="779"/>
                </a:lnTo>
                <a:lnTo>
                  <a:pt x="1257" y="778"/>
                </a:lnTo>
                <a:lnTo>
                  <a:pt x="1257" y="778"/>
                </a:lnTo>
                <a:lnTo>
                  <a:pt x="1243" y="773"/>
                </a:lnTo>
                <a:lnTo>
                  <a:pt x="1231" y="766"/>
                </a:lnTo>
                <a:lnTo>
                  <a:pt x="1219" y="759"/>
                </a:lnTo>
                <a:lnTo>
                  <a:pt x="1219" y="759"/>
                </a:lnTo>
                <a:lnTo>
                  <a:pt x="1257" y="760"/>
                </a:lnTo>
                <a:lnTo>
                  <a:pt x="1257" y="760"/>
                </a:lnTo>
                <a:lnTo>
                  <a:pt x="1284" y="762"/>
                </a:lnTo>
                <a:lnTo>
                  <a:pt x="1284" y="762"/>
                </a:lnTo>
                <a:lnTo>
                  <a:pt x="1291" y="762"/>
                </a:lnTo>
                <a:lnTo>
                  <a:pt x="1291" y="762"/>
                </a:lnTo>
                <a:lnTo>
                  <a:pt x="1294" y="762"/>
                </a:lnTo>
                <a:lnTo>
                  <a:pt x="1298" y="760"/>
                </a:lnTo>
                <a:lnTo>
                  <a:pt x="1301" y="759"/>
                </a:lnTo>
                <a:lnTo>
                  <a:pt x="1303" y="753"/>
                </a:lnTo>
                <a:lnTo>
                  <a:pt x="1303" y="753"/>
                </a:lnTo>
                <a:lnTo>
                  <a:pt x="1305" y="750"/>
                </a:lnTo>
                <a:lnTo>
                  <a:pt x="1305" y="748"/>
                </a:lnTo>
                <a:lnTo>
                  <a:pt x="1301" y="745"/>
                </a:lnTo>
                <a:lnTo>
                  <a:pt x="1291" y="743"/>
                </a:lnTo>
                <a:lnTo>
                  <a:pt x="1291" y="743"/>
                </a:lnTo>
                <a:lnTo>
                  <a:pt x="1291" y="741"/>
                </a:lnTo>
                <a:lnTo>
                  <a:pt x="1291" y="741"/>
                </a:lnTo>
                <a:lnTo>
                  <a:pt x="1294" y="738"/>
                </a:lnTo>
                <a:lnTo>
                  <a:pt x="1306" y="734"/>
                </a:lnTo>
                <a:lnTo>
                  <a:pt x="1306" y="734"/>
                </a:lnTo>
                <a:lnTo>
                  <a:pt x="1308" y="734"/>
                </a:lnTo>
                <a:lnTo>
                  <a:pt x="1308" y="734"/>
                </a:lnTo>
                <a:lnTo>
                  <a:pt x="1315" y="736"/>
                </a:lnTo>
                <a:lnTo>
                  <a:pt x="1318" y="739"/>
                </a:lnTo>
                <a:lnTo>
                  <a:pt x="1318" y="739"/>
                </a:lnTo>
                <a:lnTo>
                  <a:pt x="1318" y="739"/>
                </a:lnTo>
                <a:lnTo>
                  <a:pt x="1318" y="739"/>
                </a:lnTo>
                <a:lnTo>
                  <a:pt x="1324" y="739"/>
                </a:lnTo>
                <a:lnTo>
                  <a:pt x="1334" y="738"/>
                </a:lnTo>
                <a:lnTo>
                  <a:pt x="1334" y="738"/>
                </a:lnTo>
                <a:lnTo>
                  <a:pt x="1341" y="738"/>
                </a:lnTo>
                <a:lnTo>
                  <a:pt x="1350" y="736"/>
                </a:lnTo>
                <a:lnTo>
                  <a:pt x="1357" y="732"/>
                </a:lnTo>
                <a:lnTo>
                  <a:pt x="1364" y="727"/>
                </a:lnTo>
                <a:lnTo>
                  <a:pt x="1364" y="727"/>
                </a:lnTo>
                <a:lnTo>
                  <a:pt x="1371" y="720"/>
                </a:lnTo>
                <a:lnTo>
                  <a:pt x="1376" y="715"/>
                </a:lnTo>
                <a:lnTo>
                  <a:pt x="1378" y="708"/>
                </a:lnTo>
                <a:lnTo>
                  <a:pt x="1374" y="701"/>
                </a:lnTo>
                <a:lnTo>
                  <a:pt x="1374" y="701"/>
                </a:lnTo>
                <a:lnTo>
                  <a:pt x="1367" y="687"/>
                </a:lnTo>
                <a:lnTo>
                  <a:pt x="1364" y="675"/>
                </a:lnTo>
                <a:lnTo>
                  <a:pt x="1364" y="675"/>
                </a:lnTo>
                <a:lnTo>
                  <a:pt x="1364" y="671"/>
                </a:lnTo>
                <a:lnTo>
                  <a:pt x="1366" y="668"/>
                </a:lnTo>
                <a:lnTo>
                  <a:pt x="1369" y="666"/>
                </a:lnTo>
                <a:lnTo>
                  <a:pt x="1369" y="666"/>
                </a:lnTo>
                <a:lnTo>
                  <a:pt x="1376" y="664"/>
                </a:lnTo>
                <a:lnTo>
                  <a:pt x="1380" y="663"/>
                </a:lnTo>
                <a:lnTo>
                  <a:pt x="1380" y="659"/>
                </a:lnTo>
                <a:lnTo>
                  <a:pt x="1380" y="657"/>
                </a:lnTo>
                <a:lnTo>
                  <a:pt x="1380" y="657"/>
                </a:lnTo>
                <a:lnTo>
                  <a:pt x="1378" y="652"/>
                </a:lnTo>
                <a:lnTo>
                  <a:pt x="1378" y="647"/>
                </a:lnTo>
                <a:lnTo>
                  <a:pt x="1376" y="643"/>
                </a:lnTo>
                <a:lnTo>
                  <a:pt x="1371" y="640"/>
                </a:lnTo>
                <a:lnTo>
                  <a:pt x="1371" y="640"/>
                </a:lnTo>
                <a:lnTo>
                  <a:pt x="1364" y="636"/>
                </a:lnTo>
                <a:lnTo>
                  <a:pt x="1359" y="633"/>
                </a:lnTo>
                <a:lnTo>
                  <a:pt x="1352" y="629"/>
                </a:lnTo>
                <a:lnTo>
                  <a:pt x="1339" y="626"/>
                </a:lnTo>
                <a:lnTo>
                  <a:pt x="1339" y="626"/>
                </a:lnTo>
                <a:lnTo>
                  <a:pt x="1320" y="624"/>
                </a:lnTo>
                <a:lnTo>
                  <a:pt x="1320" y="624"/>
                </a:lnTo>
                <a:lnTo>
                  <a:pt x="1317" y="626"/>
                </a:lnTo>
                <a:lnTo>
                  <a:pt x="1315" y="628"/>
                </a:lnTo>
                <a:lnTo>
                  <a:pt x="1313" y="631"/>
                </a:lnTo>
                <a:lnTo>
                  <a:pt x="1315" y="636"/>
                </a:lnTo>
                <a:lnTo>
                  <a:pt x="1315" y="636"/>
                </a:lnTo>
                <a:lnTo>
                  <a:pt x="1320" y="649"/>
                </a:lnTo>
                <a:lnTo>
                  <a:pt x="1324" y="656"/>
                </a:lnTo>
                <a:lnTo>
                  <a:pt x="1324" y="656"/>
                </a:lnTo>
                <a:lnTo>
                  <a:pt x="1312" y="664"/>
                </a:lnTo>
                <a:lnTo>
                  <a:pt x="1312" y="664"/>
                </a:lnTo>
                <a:lnTo>
                  <a:pt x="1308" y="668"/>
                </a:lnTo>
                <a:lnTo>
                  <a:pt x="1308" y="671"/>
                </a:lnTo>
                <a:lnTo>
                  <a:pt x="1312" y="682"/>
                </a:lnTo>
                <a:lnTo>
                  <a:pt x="1312" y="682"/>
                </a:lnTo>
                <a:lnTo>
                  <a:pt x="1312" y="685"/>
                </a:lnTo>
                <a:lnTo>
                  <a:pt x="1312" y="687"/>
                </a:lnTo>
                <a:lnTo>
                  <a:pt x="1306" y="691"/>
                </a:lnTo>
                <a:lnTo>
                  <a:pt x="1299" y="692"/>
                </a:lnTo>
                <a:lnTo>
                  <a:pt x="1299" y="692"/>
                </a:lnTo>
                <a:lnTo>
                  <a:pt x="1303" y="701"/>
                </a:lnTo>
                <a:lnTo>
                  <a:pt x="1303" y="708"/>
                </a:lnTo>
                <a:lnTo>
                  <a:pt x="1303" y="711"/>
                </a:lnTo>
                <a:lnTo>
                  <a:pt x="1301" y="711"/>
                </a:lnTo>
                <a:lnTo>
                  <a:pt x="1301" y="711"/>
                </a:lnTo>
                <a:lnTo>
                  <a:pt x="1296" y="713"/>
                </a:lnTo>
                <a:lnTo>
                  <a:pt x="1296" y="713"/>
                </a:lnTo>
                <a:lnTo>
                  <a:pt x="1292" y="713"/>
                </a:lnTo>
                <a:lnTo>
                  <a:pt x="1285" y="710"/>
                </a:lnTo>
                <a:lnTo>
                  <a:pt x="1285" y="710"/>
                </a:lnTo>
                <a:lnTo>
                  <a:pt x="1275" y="704"/>
                </a:lnTo>
                <a:lnTo>
                  <a:pt x="1268" y="701"/>
                </a:lnTo>
                <a:lnTo>
                  <a:pt x="1268" y="701"/>
                </a:lnTo>
                <a:lnTo>
                  <a:pt x="1264" y="697"/>
                </a:lnTo>
                <a:lnTo>
                  <a:pt x="1263" y="692"/>
                </a:lnTo>
                <a:lnTo>
                  <a:pt x="1264" y="687"/>
                </a:lnTo>
                <a:lnTo>
                  <a:pt x="1268" y="680"/>
                </a:lnTo>
                <a:lnTo>
                  <a:pt x="1268" y="680"/>
                </a:lnTo>
                <a:lnTo>
                  <a:pt x="1271" y="673"/>
                </a:lnTo>
                <a:lnTo>
                  <a:pt x="1273" y="666"/>
                </a:lnTo>
                <a:lnTo>
                  <a:pt x="1273" y="663"/>
                </a:lnTo>
                <a:lnTo>
                  <a:pt x="1273" y="659"/>
                </a:lnTo>
                <a:lnTo>
                  <a:pt x="1273" y="659"/>
                </a:lnTo>
                <a:lnTo>
                  <a:pt x="1270" y="654"/>
                </a:lnTo>
                <a:lnTo>
                  <a:pt x="1264" y="650"/>
                </a:lnTo>
                <a:lnTo>
                  <a:pt x="1259" y="645"/>
                </a:lnTo>
                <a:lnTo>
                  <a:pt x="1256" y="643"/>
                </a:lnTo>
                <a:lnTo>
                  <a:pt x="1256" y="643"/>
                </a:lnTo>
                <a:lnTo>
                  <a:pt x="1252" y="643"/>
                </a:lnTo>
                <a:lnTo>
                  <a:pt x="1250" y="647"/>
                </a:lnTo>
                <a:lnTo>
                  <a:pt x="1249" y="656"/>
                </a:lnTo>
                <a:lnTo>
                  <a:pt x="1249" y="656"/>
                </a:lnTo>
                <a:lnTo>
                  <a:pt x="1242" y="673"/>
                </a:lnTo>
                <a:lnTo>
                  <a:pt x="1237" y="685"/>
                </a:lnTo>
                <a:lnTo>
                  <a:pt x="1237" y="685"/>
                </a:lnTo>
                <a:lnTo>
                  <a:pt x="1235" y="685"/>
                </a:lnTo>
                <a:lnTo>
                  <a:pt x="1235" y="685"/>
                </a:lnTo>
                <a:lnTo>
                  <a:pt x="1233" y="684"/>
                </a:lnTo>
                <a:lnTo>
                  <a:pt x="1231" y="682"/>
                </a:lnTo>
                <a:lnTo>
                  <a:pt x="1230" y="678"/>
                </a:lnTo>
                <a:lnTo>
                  <a:pt x="1230" y="673"/>
                </a:lnTo>
                <a:lnTo>
                  <a:pt x="1230" y="673"/>
                </a:lnTo>
                <a:lnTo>
                  <a:pt x="1230" y="663"/>
                </a:lnTo>
                <a:lnTo>
                  <a:pt x="1230" y="659"/>
                </a:lnTo>
                <a:lnTo>
                  <a:pt x="1228" y="654"/>
                </a:lnTo>
                <a:lnTo>
                  <a:pt x="1228" y="654"/>
                </a:lnTo>
                <a:lnTo>
                  <a:pt x="1226" y="649"/>
                </a:lnTo>
                <a:lnTo>
                  <a:pt x="1226" y="645"/>
                </a:lnTo>
                <a:lnTo>
                  <a:pt x="1228" y="640"/>
                </a:lnTo>
                <a:lnTo>
                  <a:pt x="1228" y="640"/>
                </a:lnTo>
                <a:lnTo>
                  <a:pt x="1209" y="638"/>
                </a:lnTo>
                <a:lnTo>
                  <a:pt x="1209" y="638"/>
                </a:lnTo>
                <a:lnTo>
                  <a:pt x="1202" y="638"/>
                </a:lnTo>
                <a:lnTo>
                  <a:pt x="1198" y="635"/>
                </a:lnTo>
                <a:lnTo>
                  <a:pt x="1198" y="635"/>
                </a:lnTo>
                <a:lnTo>
                  <a:pt x="1198" y="635"/>
                </a:lnTo>
                <a:lnTo>
                  <a:pt x="1198" y="633"/>
                </a:lnTo>
                <a:lnTo>
                  <a:pt x="1202" y="626"/>
                </a:lnTo>
                <a:lnTo>
                  <a:pt x="1205" y="619"/>
                </a:lnTo>
                <a:lnTo>
                  <a:pt x="1205" y="614"/>
                </a:lnTo>
                <a:lnTo>
                  <a:pt x="1205" y="610"/>
                </a:lnTo>
                <a:lnTo>
                  <a:pt x="1205" y="610"/>
                </a:lnTo>
                <a:lnTo>
                  <a:pt x="1202" y="602"/>
                </a:lnTo>
                <a:lnTo>
                  <a:pt x="1198" y="596"/>
                </a:lnTo>
                <a:lnTo>
                  <a:pt x="1193" y="589"/>
                </a:lnTo>
                <a:lnTo>
                  <a:pt x="1191" y="581"/>
                </a:lnTo>
                <a:lnTo>
                  <a:pt x="1191" y="581"/>
                </a:lnTo>
                <a:lnTo>
                  <a:pt x="1189" y="575"/>
                </a:lnTo>
                <a:lnTo>
                  <a:pt x="1188" y="572"/>
                </a:lnTo>
                <a:lnTo>
                  <a:pt x="1179" y="565"/>
                </a:lnTo>
                <a:lnTo>
                  <a:pt x="1172" y="561"/>
                </a:lnTo>
                <a:lnTo>
                  <a:pt x="1168" y="561"/>
                </a:lnTo>
                <a:lnTo>
                  <a:pt x="1168" y="561"/>
                </a:lnTo>
                <a:lnTo>
                  <a:pt x="1168" y="554"/>
                </a:lnTo>
                <a:lnTo>
                  <a:pt x="1174" y="544"/>
                </a:lnTo>
                <a:lnTo>
                  <a:pt x="1174" y="544"/>
                </a:lnTo>
                <a:lnTo>
                  <a:pt x="1174" y="537"/>
                </a:lnTo>
                <a:lnTo>
                  <a:pt x="1172" y="530"/>
                </a:lnTo>
                <a:lnTo>
                  <a:pt x="1168" y="520"/>
                </a:lnTo>
                <a:lnTo>
                  <a:pt x="1168" y="520"/>
                </a:lnTo>
                <a:lnTo>
                  <a:pt x="1177" y="521"/>
                </a:lnTo>
                <a:lnTo>
                  <a:pt x="1177" y="521"/>
                </a:lnTo>
                <a:lnTo>
                  <a:pt x="1191" y="520"/>
                </a:lnTo>
                <a:lnTo>
                  <a:pt x="1198" y="516"/>
                </a:lnTo>
                <a:lnTo>
                  <a:pt x="1203" y="513"/>
                </a:lnTo>
                <a:lnTo>
                  <a:pt x="1203" y="513"/>
                </a:lnTo>
                <a:lnTo>
                  <a:pt x="1207" y="509"/>
                </a:lnTo>
                <a:lnTo>
                  <a:pt x="1209" y="504"/>
                </a:lnTo>
                <a:lnTo>
                  <a:pt x="1210" y="495"/>
                </a:lnTo>
                <a:lnTo>
                  <a:pt x="1212" y="486"/>
                </a:lnTo>
                <a:lnTo>
                  <a:pt x="1216" y="479"/>
                </a:lnTo>
                <a:lnTo>
                  <a:pt x="1216" y="479"/>
                </a:lnTo>
                <a:lnTo>
                  <a:pt x="1223" y="471"/>
                </a:lnTo>
                <a:lnTo>
                  <a:pt x="1224" y="471"/>
                </a:lnTo>
                <a:lnTo>
                  <a:pt x="1224" y="471"/>
                </a:lnTo>
                <a:lnTo>
                  <a:pt x="1217" y="469"/>
                </a:lnTo>
                <a:lnTo>
                  <a:pt x="1200" y="467"/>
                </a:lnTo>
                <a:close/>
                <a:moveTo>
                  <a:pt x="5052" y="448"/>
                </a:moveTo>
                <a:lnTo>
                  <a:pt x="5052" y="448"/>
                </a:lnTo>
                <a:lnTo>
                  <a:pt x="5048" y="450"/>
                </a:lnTo>
                <a:lnTo>
                  <a:pt x="5045" y="451"/>
                </a:lnTo>
                <a:lnTo>
                  <a:pt x="5041" y="455"/>
                </a:lnTo>
                <a:lnTo>
                  <a:pt x="5040" y="458"/>
                </a:lnTo>
                <a:lnTo>
                  <a:pt x="5040" y="458"/>
                </a:lnTo>
                <a:lnTo>
                  <a:pt x="5041" y="460"/>
                </a:lnTo>
                <a:lnTo>
                  <a:pt x="5045" y="464"/>
                </a:lnTo>
                <a:lnTo>
                  <a:pt x="5054" y="471"/>
                </a:lnTo>
                <a:lnTo>
                  <a:pt x="5073" y="481"/>
                </a:lnTo>
                <a:lnTo>
                  <a:pt x="5073" y="481"/>
                </a:lnTo>
                <a:lnTo>
                  <a:pt x="5078" y="485"/>
                </a:lnTo>
                <a:lnTo>
                  <a:pt x="5083" y="485"/>
                </a:lnTo>
                <a:lnTo>
                  <a:pt x="5083" y="485"/>
                </a:lnTo>
                <a:lnTo>
                  <a:pt x="5104" y="483"/>
                </a:lnTo>
                <a:lnTo>
                  <a:pt x="5104" y="483"/>
                </a:lnTo>
                <a:lnTo>
                  <a:pt x="5115" y="479"/>
                </a:lnTo>
                <a:lnTo>
                  <a:pt x="5122" y="476"/>
                </a:lnTo>
                <a:lnTo>
                  <a:pt x="5125" y="472"/>
                </a:lnTo>
                <a:lnTo>
                  <a:pt x="5127" y="469"/>
                </a:lnTo>
                <a:lnTo>
                  <a:pt x="5127" y="469"/>
                </a:lnTo>
                <a:lnTo>
                  <a:pt x="5127" y="467"/>
                </a:lnTo>
                <a:lnTo>
                  <a:pt x="5125" y="465"/>
                </a:lnTo>
                <a:lnTo>
                  <a:pt x="5122" y="465"/>
                </a:lnTo>
                <a:lnTo>
                  <a:pt x="5106" y="464"/>
                </a:lnTo>
                <a:lnTo>
                  <a:pt x="5106" y="464"/>
                </a:lnTo>
                <a:lnTo>
                  <a:pt x="5099" y="462"/>
                </a:lnTo>
                <a:lnTo>
                  <a:pt x="5099" y="462"/>
                </a:lnTo>
                <a:lnTo>
                  <a:pt x="5090" y="464"/>
                </a:lnTo>
                <a:lnTo>
                  <a:pt x="5090" y="464"/>
                </a:lnTo>
                <a:lnTo>
                  <a:pt x="5083" y="464"/>
                </a:lnTo>
                <a:lnTo>
                  <a:pt x="5083" y="464"/>
                </a:lnTo>
                <a:lnTo>
                  <a:pt x="5080" y="464"/>
                </a:lnTo>
                <a:lnTo>
                  <a:pt x="5080" y="464"/>
                </a:lnTo>
                <a:lnTo>
                  <a:pt x="5080" y="462"/>
                </a:lnTo>
                <a:lnTo>
                  <a:pt x="5080" y="460"/>
                </a:lnTo>
                <a:lnTo>
                  <a:pt x="5080" y="458"/>
                </a:lnTo>
                <a:lnTo>
                  <a:pt x="5076" y="455"/>
                </a:lnTo>
                <a:lnTo>
                  <a:pt x="5076" y="455"/>
                </a:lnTo>
                <a:lnTo>
                  <a:pt x="5068" y="453"/>
                </a:lnTo>
                <a:lnTo>
                  <a:pt x="5068" y="453"/>
                </a:lnTo>
                <a:lnTo>
                  <a:pt x="5064" y="455"/>
                </a:lnTo>
                <a:lnTo>
                  <a:pt x="5064" y="455"/>
                </a:lnTo>
                <a:lnTo>
                  <a:pt x="5061" y="455"/>
                </a:lnTo>
                <a:lnTo>
                  <a:pt x="5061" y="455"/>
                </a:lnTo>
                <a:lnTo>
                  <a:pt x="5061" y="455"/>
                </a:lnTo>
                <a:lnTo>
                  <a:pt x="5061" y="455"/>
                </a:lnTo>
                <a:lnTo>
                  <a:pt x="5057" y="451"/>
                </a:lnTo>
                <a:lnTo>
                  <a:pt x="5055" y="450"/>
                </a:lnTo>
                <a:lnTo>
                  <a:pt x="5052" y="448"/>
                </a:lnTo>
                <a:lnTo>
                  <a:pt x="5052" y="448"/>
                </a:lnTo>
                <a:lnTo>
                  <a:pt x="5052" y="448"/>
                </a:lnTo>
                <a:close/>
                <a:moveTo>
                  <a:pt x="3825" y="445"/>
                </a:moveTo>
                <a:lnTo>
                  <a:pt x="3825" y="445"/>
                </a:lnTo>
                <a:lnTo>
                  <a:pt x="3824" y="446"/>
                </a:lnTo>
                <a:lnTo>
                  <a:pt x="3822" y="448"/>
                </a:lnTo>
                <a:lnTo>
                  <a:pt x="3822" y="448"/>
                </a:lnTo>
                <a:lnTo>
                  <a:pt x="3822" y="451"/>
                </a:lnTo>
                <a:lnTo>
                  <a:pt x="3822" y="455"/>
                </a:lnTo>
                <a:lnTo>
                  <a:pt x="3827" y="460"/>
                </a:lnTo>
                <a:lnTo>
                  <a:pt x="3836" y="464"/>
                </a:lnTo>
                <a:lnTo>
                  <a:pt x="3845" y="467"/>
                </a:lnTo>
                <a:lnTo>
                  <a:pt x="3845" y="467"/>
                </a:lnTo>
                <a:lnTo>
                  <a:pt x="3846" y="467"/>
                </a:lnTo>
                <a:lnTo>
                  <a:pt x="3846" y="467"/>
                </a:lnTo>
                <a:lnTo>
                  <a:pt x="3848" y="467"/>
                </a:lnTo>
                <a:lnTo>
                  <a:pt x="3850" y="465"/>
                </a:lnTo>
                <a:lnTo>
                  <a:pt x="3848" y="460"/>
                </a:lnTo>
                <a:lnTo>
                  <a:pt x="3845" y="455"/>
                </a:lnTo>
                <a:lnTo>
                  <a:pt x="3838" y="450"/>
                </a:lnTo>
                <a:lnTo>
                  <a:pt x="3838" y="450"/>
                </a:lnTo>
                <a:lnTo>
                  <a:pt x="3831" y="446"/>
                </a:lnTo>
                <a:lnTo>
                  <a:pt x="3825" y="445"/>
                </a:lnTo>
                <a:close/>
                <a:moveTo>
                  <a:pt x="1017" y="427"/>
                </a:moveTo>
                <a:lnTo>
                  <a:pt x="1017" y="427"/>
                </a:lnTo>
                <a:lnTo>
                  <a:pt x="1010" y="429"/>
                </a:lnTo>
                <a:lnTo>
                  <a:pt x="1010" y="429"/>
                </a:lnTo>
                <a:lnTo>
                  <a:pt x="1010" y="429"/>
                </a:lnTo>
                <a:lnTo>
                  <a:pt x="1006" y="432"/>
                </a:lnTo>
                <a:lnTo>
                  <a:pt x="1004" y="434"/>
                </a:lnTo>
                <a:lnTo>
                  <a:pt x="1003" y="441"/>
                </a:lnTo>
                <a:lnTo>
                  <a:pt x="1003" y="441"/>
                </a:lnTo>
                <a:lnTo>
                  <a:pt x="1003" y="443"/>
                </a:lnTo>
                <a:lnTo>
                  <a:pt x="1004" y="443"/>
                </a:lnTo>
                <a:lnTo>
                  <a:pt x="1004" y="443"/>
                </a:lnTo>
                <a:lnTo>
                  <a:pt x="1010" y="441"/>
                </a:lnTo>
                <a:lnTo>
                  <a:pt x="1018" y="439"/>
                </a:lnTo>
                <a:lnTo>
                  <a:pt x="1018" y="439"/>
                </a:lnTo>
                <a:lnTo>
                  <a:pt x="1024" y="436"/>
                </a:lnTo>
                <a:lnTo>
                  <a:pt x="1024" y="432"/>
                </a:lnTo>
                <a:lnTo>
                  <a:pt x="1022" y="429"/>
                </a:lnTo>
                <a:lnTo>
                  <a:pt x="1017" y="427"/>
                </a:lnTo>
                <a:close/>
                <a:moveTo>
                  <a:pt x="795" y="415"/>
                </a:moveTo>
                <a:lnTo>
                  <a:pt x="795" y="415"/>
                </a:lnTo>
                <a:lnTo>
                  <a:pt x="781" y="424"/>
                </a:lnTo>
                <a:lnTo>
                  <a:pt x="772" y="431"/>
                </a:lnTo>
                <a:lnTo>
                  <a:pt x="767" y="436"/>
                </a:lnTo>
                <a:lnTo>
                  <a:pt x="767" y="436"/>
                </a:lnTo>
                <a:lnTo>
                  <a:pt x="767" y="439"/>
                </a:lnTo>
                <a:lnTo>
                  <a:pt x="767" y="441"/>
                </a:lnTo>
                <a:lnTo>
                  <a:pt x="772" y="441"/>
                </a:lnTo>
                <a:lnTo>
                  <a:pt x="772" y="441"/>
                </a:lnTo>
                <a:lnTo>
                  <a:pt x="779" y="441"/>
                </a:lnTo>
                <a:lnTo>
                  <a:pt x="779" y="441"/>
                </a:lnTo>
                <a:lnTo>
                  <a:pt x="781" y="441"/>
                </a:lnTo>
                <a:lnTo>
                  <a:pt x="785" y="439"/>
                </a:lnTo>
                <a:lnTo>
                  <a:pt x="788" y="432"/>
                </a:lnTo>
                <a:lnTo>
                  <a:pt x="792" y="424"/>
                </a:lnTo>
                <a:lnTo>
                  <a:pt x="795" y="415"/>
                </a:lnTo>
                <a:lnTo>
                  <a:pt x="795" y="415"/>
                </a:lnTo>
                <a:lnTo>
                  <a:pt x="795" y="415"/>
                </a:lnTo>
                <a:close/>
                <a:moveTo>
                  <a:pt x="4919" y="410"/>
                </a:moveTo>
                <a:lnTo>
                  <a:pt x="4919" y="410"/>
                </a:lnTo>
                <a:lnTo>
                  <a:pt x="4914" y="411"/>
                </a:lnTo>
                <a:lnTo>
                  <a:pt x="4909" y="415"/>
                </a:lnTo>
                <a:lnTo>
                  <a:pt x="4897" y="427"/>
                </a:lnTo>
                <a:lnTo>
                  <a:pt x="4897" y="427"/>
                </a:lnTo>
                <a:lnTo>
                  <a:pt x="4891" y="434"/>
                </a:lnTo>
                <a:lnTo>
                  <a:pt x="4890" y="438"/>
                </a:lnTo>
                <a:lnTo>
                  <a:pt x="4891" y="439"/>
                </a:lnTo>
                <a:lnTo>
                  <a:pt x="4897" y="446"/>
                </a:lnTo>
                <a:lnTo>
                  <a:pt x="4905" y="457"/>
                </a:lnTo>
                <a:lnTo>
                  <a:pt x="4905" y="457"/>
                </a:lnTo>
                <a:lnTo>
                  <a:pt x="4916" y="467"/>
                </a:lnTo>
                <a:lnTo>
                  <a:pt x="4919" y="471"/>
                </a:lnTo>
                <a:lnTo>
                  <a:pt x="4924" y="471"/>
                </a:lnTo>
                <a:lnTo>
                  <a:pt x="4924" y="471"/>
                </a:lnTo>
                <a:lnTo>
                  <a:pt x="4930" y="471"/>
                </a:lnTo>
                <a:lnTo>
                  <a:pt x="4935" y="467"/>
                </a:lnTo>
                <a:lnTo>
                  <a:pt x="4935" y="467"/>
                </a:lnTo>
                <a:lnTo>
                  <a:pt x="4942" y="462"/>
                </a:lnTo>
                <a:lnTo>
                  <a:pt x="4944" y="460"/>
                </a:lnTo>
                <a:lnTo>
                  <a:pt x="4945" y="458"/>
                </a:lnTo>
                <a:lnTo>
                  <a:pt x="4945" y="458"/>
                </a:lnTo>
                <a:lnTo>
                  <a:pt x="4951" y="460"/>
                </a:lnTo>
                <a:lnTo>
                  <a:pt x="4951" y="460"/>
                </a:lnTo>
                <a:lnTo>
                  <a:pt x="4956" y="460"/>
                </a:lnTo>
                <a:lnTo>
                  <a:pt x="4956" y="460"/>
                </a:lnTo>
                <a:lnTo>
                  <a:pt x="4975" y="458"/>
                </a:lnTo>
                <a:lnTo>
                  <a:pt x="4986" y="457"/>
                </a:lnTo>
                <a:lnTo>
                  <a:pt x="4986" y="457"/>
                </a:lnTo>
                <a:lnTo>
                  <a:pt x="4986" y="462"/>
                </a:lnTo>
                <a:lnTo>
                  <a:pt x="4987" y="467"/>
                </a:lnTo>
                <a:lnTo>
                  <a:pt x="4989" y="467"/>
                </a:lnTo>
                <a:lnTo>
                  <a:pt x="4993" y="469"/>
                </a:lnTo>
                <a:lnTo>
                  <a:pt x="4993" y="469"/>
                </a:lnTo>
                <a:lnTo>
                  <a:pt x="4996" y="467"/>
                </a:lnTo>
                <a:lnTo>
                  <a:pt x="4996" y="467"/>
                </a:lnTo>
                <a:lnTo>
                  <a:pt x="5012" y="462"/>
                </a:lnTo>
                <a:lnTo>
                  <a:pt x="5019" y="460"/>
                </a:lnTo>
                <a:lnTo>
                  <a:pt x="5024" y="457"/>
                </a:lnTo>
                <a:lnTo>
                  <a:pt x="5024" y="457"/>
                </a:lnTo>
                <a:lnTo>
                  <a:pt x="5033" y="446"/>
                </a:lnTo>
                <a:lnTo>
                  <a:pt x="5033" y="446"/>
                </a:lnTo>
                <a:lnTo>
                  <a:pt x="5003" y="427"/>
                </a:lnTo>
                <a:lnTo>
                  <a:pt x="5003" y="427"/>
                </a:lnTo>
                <a:lnTo>
                  <a:pt x="4982" y="415"/>
                </a:lnTo>
                <a:lnTo>
                  <a:pt x="4972" y="411"/>
                </a:lnTo>
                <a:lnTo>
                  <a:pt x="4972" y="411"/>
                </a:lnTo>
                <a:lnTo>
                  <a:pt x="4970" y="411"/>
                </a:lnTo>
                <a:lnTo>
                  <a:pt x="4970" y="411"/>
                </a:lnTo>
                <a:lnTo>
                  <a:pt x="4968" y="413"/>
                </a:lnTo>
                <a:lnTo>
                  <a:pt x="4966" y="417"/>
                </a:lnTo>
                <a:lnTo>
                  <a:pt x="4965" y="424"/>
                </a:lnTo>
                <a:lnTo>
                  <a:pt x="4965" y="424"/>
                </a:lnTo>
                <a:lnTo>
                  <a:pt x="4963" y="427"/>
                </a:lnTo>
                <a:lnTo>
                  <a:pt x="4959" y="427"/>
                </a:lnTo>
                <a:lnTo>
                  <a:pt x="4959" y="427"/>
                </a:lnTo>
                <a:lnTo>
                  <a:pt x="4956" y="427"/>
                </a:lnTo>
                <a:lnTo>
                  <a:pt x="4951" y="424"/>
                </a:lnTo>
                <a:lnTo>
                  <a:pt x="4951" y="424"/>
                </a:lnTo>
                <a:lnTo>
                  <a:pt x="4937" y="417"/>
                </a:lnTo>
                <a:lnTo>
                  <a:pt x="4930" y="413"/>
                </a:lnTo>
                <a:lnTo>
                  <a:pt x="4923" y="410"/>
                </a:lnTo>
                <a:lnTo>
                  <a:pt x="4923" y="410"/>
                </a:lnTo>
                <a:lnTo>
                  <a:pt x="4919" y="410"/>
                </a:lnTo>
                <a:close/>
                <a:moveTo>
                  <a:pt x="1165" y="406"/>
                </a:moveTo>
                <a:lnTo>
                  <a:pt x="1165" y="406"/>
                </a:lnTo>
                <a:lnTo>
                  <a:pt x="1161" y="408"/>
                </a:lnTo>
                <a:lnTo>
                  <a:pt x="1156" y="410"/>
                </a:lnTo>
                <a:lnTo>
                  <a:pt x="1156" y="410"/>
                </a:lnTo>
                <a:lnTo>
                  <a:pt x="1144" y="417"/>
                </a:lnTo>
                <a:lnTo>
                  <a:pt x="1135" y="425"/>
                </a:lnTo>
                <a:lnTo>
                  <a:pt x="1135" y="425"/>
                </a:lnTo>
                <a:lnTo>
                  <a:pt x="1134" y="429"/>
                </a:lnTo>
                <a:lnTo>
                  <a:pt x="1135" y="432"/>
                </a:lnTo>
                <a:lnTo>
                  <a:pt x="1148" y="439"/>
                </a:lnTo>
                <a:lnTo>
                  <a:pt x="1148" y="439"/>
                </a:lnTo>
                <a:lnTo>
                  <a:pt x="1158" y="443"/>
                </a:lnTo>
                <a:lnTo>
                  <a:pt x="1168" y="445"/>
                </a:lnTo>
                <a:lnTo>
                  <a:pt x="1168" y="445"/>
                </a:lnTo>
                <a:lnTo>
                  <a:pt x="1175" y="443"/>
                </a:lnTo>
                <a:lnTo>
                  <a:pt x="1181" y="439"/>
                </a:lnTo>
                <a:lnTo>
                  <a:pt x="1181" y="439"/>
                </a:lnTo>
                <a:lnTo>
                  <a:pt x="1182" y="438"/>
                </a:lnTo>
                <a:lnTo>
                  <a:pt x="1182" y="432"/>
                </a:lnTo>
                <a:lnTo>
                  <a:pt x="1181" y="422"/>
                </a:lnTo>
                <a:lnTo>
                  <a:pt x="1179" y="417"/>
                </a:lnTo>
                <a:lnTo>
                  <a:pt x="1175" y="411"/>
                </a:lnTo>
                <a:lnTo>
                  <a:pt x="1170" y="408"/>
                </a:lnTo>
                <a:lnTo>
                  <a:pt x="1165" y="406"/>
                </a:lnTo>
                <a:close/>
                <a:moveTo>
                  <a:pt x="1017" y="373"/>
                </a:moveTo>
                <a:lnTo>
                  <a:pt x="1017" y="373"/>
                </a:lnTo>
                <a:lnTo>
                  <a:pt x="1013" y="375"/>
                </a:lnTo>
                <a:lnTo>
                  <a:pt x="1010" y="375"/>
                </a:lnTo>
                <a:lnTo>
                  <a:pt x="1004" y="378"/>
                </a:lnTo>
                <a:lnTo>
                  <a:pt x="1004" y="378"/>
                </a:lnTo>
                <a:lnTo>
                  <a:pt x="1004" y="380"/>
                </a:lnTo>
                <a:lnTo>
                  <a:pt x="1004" y="382"/>
                </a:lnTo>
                <a:lnTo>
                  <a:pt x="1008" y="389"/>
                </a:lnTo>
                <a:lnTo>
                  <a:pt x="1008" y="389"/>
                </a:lnTo>
                <a:lnTo>
                  <a:pt x="1010" y="392"/>
                </a:lnTo>
                <a:lnTo>
                  <a:pt x="1011" y="396"/>
                </a:lnTo>
                <a:lnTo>
                  <a:pt x="1013" y="397"/>
                </a:lnTo>
                <a:lnTo>
                  <a:pt x="1020" y="397"/>
                </a:lnTo>
                <a:lnTo>
                  <a:pt x="1020" y="397"/>
                </a:lnTo>
                <a:lnTo>
                  <a:pt x="1025" y="399"/>
                </a:lnTo>
                <a:lnTo>
                  <a:pt x="1025" y="399"/>
                </a:lnTo>
                <a:lnTo>
                  <a:pt x="1031" y="397"/>
                </a:lnTo>
                <a:lnTo>
                  <a:pt x="1034" y="396"/>
                </a:lnTo>
                <a:lnTo>
                  <a:pt x="1036" y="394"/>
                </a:lnTo>
                <a:lnTo>
                  <a:pt x="1038" y="389"/>
                </a:lnTo>
                <a:lnTo>
                  <a:pt x="1038" y="389"/>
                </a:lnTo>
                <a:lnTo>
                  <a:pt x="1036" y="383"/>
                </a:lnTo>
                <a:lnTo>
                  <a:pt x="1032" y="380"/>
                </a:lnTo>
                <a:lnTo>
                  <a:pt x="1025" y="376"/>
                </a:lnTo>
                <a:lnTo>
                  <a:pt x="1020" y="375"/>
                </a:lnTo>
                <a:lnTo>
                  <a:pt x="1020" y="375"/>
                </a:lnTo>
                <a:lnTo>
                  <a:pt x="1017" y="373"/>
                </a:lnTo>
                <a:close/>
                <a:moveTo>
                  <a:pt x="933" y="373"/>
                </a:moveTo>
                <a:lnTo>
                  <a:pt x="933" y="373"/>
                </a:lnTo>
                <a:lnTo>
                  <a:pt x="929" y="375"/>
                </a:lnTo>
                <a:lnTo>
                  <a:pt x="926" y="378"/>
                </a:lnTo>
                <a:lnTo>
                  <a:pt x="917" y="389"/>
                </a:lnTo>
                <a:lnTo>
                  <a:pt x="917" y="389"/>
                </a:lnTo>
                <a:lnTo>
                  <a:pt x="914" y="396"/>
                </a:lnTo>
                <a:lnTo>
                  <a:pt x="914" y="399"/>
                </a:lnTo>
                <a:lnTo>
                  <a:pt x="914" y="401"/>
                </a:lnTo>
                <a:lnTo>
                  <a:pt x="919" y="404"/>
                </a:lnTo>
                <a:lnTo>
                  <a:pt x="926" y="408"/>
                </a:lnTo>
                <a:lnTo>
                  <a:pt x="926" y="408"/>
                </a:lnTo>
                <a:lnTo>
                  <a:pt x="931" y="413"/>
                </a:lnTo>
                <a:lnTo>
                  <a:pt x="936" y="418"/>
                </a:lnTo>
                <a:lnTo>
                  <a:pt x="938" y="424"/>
                </a:lnTo>
                <a:lnTo>
                  <a:pt x="938" y="427"/>
                </a:lnTo>
                <a:lnTo>
                  <a:pt x="936" y="427"/>
                </a:lnTo>
                <a:lnTo>
                  <a:pt x="936" y="427"/>
                </a:lnTo>
                <a:lnTo>
                  <a:pt x="931" y="429"/>
                </a:lnTo>
                <a:lnTo>
                  <a:pt x="931" y="429"/>
                </a:lnTo>
                <a:lnTo>
                  <a:pt x="928" y="429"/>
                </a:lnTo>
                <a:lnTo>
                  <a:pt x="928" y="429"/>
                </a:lnTo>
                <a:lnTo>
                  <a:pt x="921" y="429"/>
                </a:lnTo>
                <a:lnTo>
                  <a:pt x="921" y="429"/>
                </a:lnTo>
                <a:lnTo>
                  <a:pt x="910" y="429"/>
                </a:lnTo>
                <a:lnTo>
                  <a:pt x="910" y="429"/>
                </a:lnTo>
                <a:lnTo>
                  <a:pt x="903" y="429"/>
                </a:lnTo>
                <a:lnTo>
                  <a:pt x="903" y="429"/>
                </a:lnTo>
                <a:lnTo>
                  <a:pt x="896" y="429"/>
                </a:lnTo>
                <a:lnTo>
                  <a:pt x="893" y="427"/>
                </a:lnTo>
                <a:lnTo>
                  <a:pt x="889" y="424"/>
                </a:lnTo>
                <a:lnTo>
                  <a:pt x="888" y="422"/>
                </a:lnTo>
                <a:lnTo>
                  <a:pt x="888" y="422"/>
                </a:lnTo>
                <a:lnTo>
                  <a:pt x="886" y="420"/>
                </a:lnTo>
                <a:lnTo>
                  <a:pt x="886" y="418"/>
                </a:lnTo>
                <a:lnTo>
                  <a:pt x="888" y="417"/>
                </a:lnTo>
                <a:lnTo>
                  <a:pt x="888" y="413"/>
                </a:lnTo>
                <a:lnTo>
                  <a:pt x="886" y="411"/>
                </a:lnTo>
                <a:lnTo>
                  <a:pt x="882" y="410"/>
                </a:lnTo>
                <a:lnTo>
                  <a:pt x="877" y="406"/>
                </a:lnTo>
                <a:lnTo>
                  <a:pt x="877" y="406"/>
                </a:lnTo>
                <a:lnTo>
                  <a:pt x="863" y="401"/>
                </a:lnTo>
                <a:lnTo>
                  <a:pt x="858" y="399"/>
                </a:lnTo>
                <a:lnTo>
                  <a:pt x="858" y="399"/>
                </a:lnTo>
                <a:lnTo>
                  <a:pt x="853" y="401"/>
                </a:lnTo>
                <a:lnTo>
                  <a:pt x="853" y="401"/>
                </a:lnTo>
                <a:lnTo>
                  <a:pt x="840" y="403"/>
                </a:lnTo>
                <a:lnTo>
                  <a:pt x="825" y="408"/>
                </a:lnTo>
                <a:lnTo>
                  <a:pt x="825" y="408"/>
                </a:lnTo>
                <a:lnTo>
                  <a:pt x="820" y="411"/>
                </a:lnTo>
                <a:lnTo>
                  <a:pt x="816" y="415"/>
                </a:lnTo>
                <a:lnTo>
                  <a:pt x="809" y="424"/>
                </a:lnTo>
                <a:lnTo>
                  <a:pt x="804" y="432"/>
                </a:lnTo>
                <a:lnTo>
                  <a:pt x="800" y="441"/>
                </a:lnTo>
                <a:lnTo>
                  <a:pt x="800" y="441"/>
                </a:lnTo>
                <a:lnTo>
                  <a:pt x="800" y="446"/>
                </a:lnTo>
                <a:lnTo>
                  <a:pt x="802" y="448"/>
                </a:lnTo>
                <a:lnTo>
                  <a:pt x="816" y="455"/>
                </a:lnTo>
                <a:lnTo>
                  <a:pt x="816" y="455"/>
                </a:lnTo>
                <a:lnTo>
                  <a:pt x="827" y="457"/>
                </a:lnTo>
                <a:lnTo>
                  <a:pt x="827" y="457"/>
                </a:lnTo>
                <a:lnTo>
                  <a:pt x="835" y="455"/>
                </a:lnTo>
                <a:lnTo>
                  <a:pt x="842" y="451"/>
                </a:lnTo>
                <a:lnTo>
                  <a:pt x="849" y="446"/>
                </a:lnTo>
                <a:lnTo>
                  <a:pt x="853" y="441"/>
                </a:lnTo>
                <a:lnTo>
                  <a:pt x="853" y="441"/>
                </a:lnTo>
                <a:lnTo>
                  <a:pt x="854" y="438"/>
                </a:lnTo>
                <a:lnTo>
                  <a:pt x="856" y="436"/>
                </a:lnTo>
                <a:lnTo>
                  <a:pt x="856" y="436"/>
                </a:lnTo>
                <a:lnTo>
                  <a:pt x="858" y="438"/>
                </a:lnTo>
                <a:lnTo>
                  <a:pt x="860" y="441"/>
                </a:lnTo>
                <a:lnTo>
                  <a:pt x="860" y="446"/>
                </a:lnTo>
                <a:lnTo>
                  <a:pt x="860" y="450"/>
                </a:lnTo>
                <a:lnTo>
                  <a:pt x="860" y="450"/>
                </a:lnTo>
                <a:lnTo>
                  <a:pt x="860" y="451"/>
                </a:lnTo>
                <a:lnTo>
                  <a:pt x="861" y="453"/>
                </a:lnTo>
                <a:lnTo>
                  <a:pt x="861" y="453"/>
                </a:lnTo>
                <a:lnTo>
                  <a:pt x="868" y="451"/>
                </a:lnTo>
                <a:lnTo>
                  <a:pt x="875" y="448"/>
                </a:lnTo>
                <a:lnTo>
                  <a:pt x="875" y="448"/>
                </a:lnTo>
                <a:lnTo>
                  <a:pt x="881" y="446"/>
                </a:lnTo>
                <a:lnTo>
                  <a:pt x="888" y="445"/>
                </a:lnTo>
                <a:lnTo>
                  <a:pt x="898" y="443"/>
                </a:lnTo>
                <a:lnTo>
                  <a:pt x="898" y="443"/>
                </a:lnTo>
                <a:lnTo>
                  <a:pt x="889" y="450"/>
                </a:lnTo>
                <a:lnTo>
                  <a:pt x="881" y="455"/>
                </a:lnTo>
                <a:lnTo>
                  <a:pt x="870" y="460"/>
                </a:lnTo>
                <a:lnTo>
                  <a:pt x="870" y="460"/>
                </a:lnTo>
                <a:lnTo>
                  <a:pt x="851" y="465"/>
                </a:lnTo>
                <a:lnTo>
                  <a:pt x="839" y="467"/>
                </a:lnTo>
                <a:lnTo>
                  <a:pt x="839" y="467"/>
                </a:lnTo>
                <a:lnTo>
                  <a:pt x="839" y="469"/>
                </a:lnTo>
                <a:lnTo>
                  <a:pt x="839" y="469"/>
                </a:lnTo>
                <a:lnTo>
                  <a:pt x="842" y="472"/>
                </a:lnTo>
                <a:lnTo>
                  <a:pt x="849" y="476"/>
                </a:lnTo>
                <a:lnTo>
                  <a:pt x="860" y="478"/>
                </a:lnTo>
                <a:lnTo>
                  <a:pt x="860" y="478"/>
                </a:lnTo>
                <a:lnTo>
                  <a:pt x="865" y="479"/>
                </a:lnTo>
                <a:lnTo>
                  <a:pt x="865" y="479"/>
                </a:lnTo>
                <a:lnTo>
                  <a:pt x="875" y="476"/>
                </a:lnTo>
                <a:lnTo>
                  <a:pt x="886" y="471"/>
                </a:lnTo>
                <a:lnTo>
                  <a:pt x="898" y="465"/>
                </a:lnTo>
                <a:lnTo>
                  <a:pt x="912" y="458"/>
                </a:lnTo>
                <a:lnTo>
                  <a:pt x="912" y="458"/>
                </a:lnTo>
                <a:lnTo>
                  <a:pt x="931" y="451"/>
                </a:lnTo>
                <a:lnTo>
                  <a:pt x="938" y="448"/>
                </a:lnTo>
                <a:lnTo>
                  <a:pt x="938" y="448"/>
                </a:lnTo>
                <a:lnTo>
                  <a:pt x="943" y="450"/>
                </a:lnTo>
                <a:lnTo>
                  <a:pt x="943" y="450"/>
                </a:lnTo>
                <a:lnTo>
                  <a:pt x="947" y="450"/>
                </a:lnTo>
                <a:lnTo>
                  <a:pt x="947" y="450"/>
                </a:lnTo>
                <a:lnTo>
                  <a:pt x="952" y="450"/>
                </a:lnTo>
                <a:lnTo>
                  <a:pt x="959" y="448"/>
                </a:lnTo>
                <a:lnTo>
                  <a:pt x="971" y="443"/>
                </a:lnTo>
                <a:lnTo>
                  <a:pt x="971" y="443"/>
                </a:lnTo>
                <a:lnTo>
                  <a:pt x="982" y="441"/>
                </a:lnTo>
                <a:lnTo>
                  <a:pt x="985" y="438"/>
                </a:lnTo>
                <a:lnTo>
                  <a:pt x="989" y="431"/>
                </a:lnTo>
                <a:lnTo>
                  <a:pt x="989" y="431"/>
                </a:lnTo>
                <a:lnTo>
                  <a:pt x="992" y="418"/>
                </a:lnTo>
                <a:lnTo>
                  <a:pt x="996" y="410"/>
                </a:lnTo>
                <a:lnTo>
                  <a:pt x="996" y="406"/>
                </a:lnTo>
                <a:lnTo>
                  <a:pt x="994" y="403"/>
                </a:lnTo>
                <a:lnTo>
                  <a:pt x="992" y="401"/>
                </a:lnTo>
                <a:lnTo>
                  <a:pt x="987" y="399"/>
                </a:lnTo>
                <a:lnTo>
                  <a:pt x="987" y="399"/>
                </a:lnTo>
                <a:lnTo>
                  <a:pt x="980" y="399"/>
                </a:lnTo>
                <a:lnTo>
                  <a:pt x="980" y="399"/>
                </a:lnTo>
                <a:lnTo>
                  <a:pt x="977" y="401"/>
                </a:lnTo>
                <a:lnTo>
                  <a:pt x="973" y="403"/>
                </a:lnTo>
                <a:lnTo>
                  <a:pt x="971" y="408"/>
                </a:lnTo>
                <a:lnTo>
                  <a:pt x="970" y="415"/>
                </a:lnTo>
                <a:lnTo>
                  <a:pt x="970" y="415"/>
                </a:lnTo>
                <a:lnTo>
                  <a:pt x="970" y="422"/>
                </a:lnTo>
                <a:lnTo>
                  <a:pt x="968" y="424"/>
                </a:lnTo>
                <a:lnTo>
                  <a:pt x="968" y="424"/>
                </a:lnTo>
                <a:lnTo>
                  <a:pt x="968" y="422"/>
                </a:lnTo>
                <a:lnTo>
                  <a:pt x="968" y="422"/>
                </a:lnTo>
                <a:lnTo>
                  <a:pt x="952" y="399"/>
                </a:lnTo>
                <a:lnTo>
                  <a:pt x="952" y="399"/>
                </a:lnTo>
                <a:lnTo>
                  <a:pt x="945" y="387"/>
                </a:lnTo>
                <a:lnTo>
                  <a:pt x="940" y="380"/>
                </a:lnTo>
                <a:lnTo>
                  <a:pt x="936" y="375"/>
                </a:lnTo>
                <a:lnTo>
                  <a:pt x="936" y="375"/>
                </a:lnTo>
                <a:lnTo>
                  <a:pt x="933" y="373"/>
                </a:lnTo>
                <a:close/>
                <a:moveTo>
                  <a:pt x="858" y="373"/>
                </a:moveTo>
                <a:lnTo>
                  <a:pt x="858" y="373"/>
                </a:lnTo>
                <a:lnTo>
                  <a:pt x="851" y="375"/>
                </a:lnTo>
                <a:lnTo>
                  <a:pt x="844" y="376"/>
                </a:lnTo>
                <a:lnTo>
                  <a:pt x="844" y="376"/>
                </a:lnTo>
                <a:lnTo>
                  <a:pt x="840" y="378"/>
                </a:lnTo>
                <a:lnTo>
                  <a:pt x="840" y="380"/>
                </a:lnTo>
                <a:lnTo>
                  <a:pt x="842" y="382"/>
                </a:lnTo>
                <a:lnTo>
                  <a:pt x="849" y="383"/>
                </a:lnTo>
                <a:lnTo>
                  <a:pt x="849" y="383"/>
                </a:lnTo>
                <a:lnTo>
                  <a:pt x="851" y="383"/>
                </a:lnTo>
                <a:lnTo>
                  <a:pt x="851" y="383"/>
                </a:lnTo>
                <a:lnTo>
                  <a:pt x="858" y="383"/>
                </a:lnTo>
                <a:lnTo>
                  <a:pt x="861" y="380"/>
                </a:lnTo>
                <a:lnTo>
                  <a:pt x="863" y="378"/>
                </a:lnTo>
                <a:lnTo>
                  <a:pt x="863" y="375"/>
                </a:lnTo>
                <a:lnTo>
                  <a:pt x="863" y="375"/>
                </a:lnTo>
                <a:lnTo>
                  <a:pt x="861" y="373"/>
                </a:lnTo>
                <a:lnTo>
                  <a:pt x="858" y="373"/>
                </a:lnTo>
                <a:close/>
                <a:moveTo>
                  <a:pt x="1104" y="366"/>
                </a:moveTo>
                <a:lnTo>
                  <a:pt x="1104" y="366"/>
                </a:lnTo>
                <a:lnTo>
                  <a:pt x="1102" y="366"/>
                </a:lnTo>
                <a:lnTo>
                  <a:pt x="1102" y="366"/>
                </a:lnTo>
                <a:lnTo>
                  <a:pt x="1088" y="369"/>
                </a:lnTo>
                <a:lnTo>
                  <a:pt x="1074" y="371"/>
                </a:lnTo>
                <a:lnTo>
                  <a:pt x="1074" y="371"/>
                </a:lnTo>
                <a:lnTo>
                  <a:pt x="1066" y="371"/>
                </a:lnTo>
                <a:lnTo>
                  <a:pt x="1066" y="373"/>
                </a:lnTo>
                <a:lnTo>
                  <a:pt x="1067" y="376"/>
                </a:lnTo>
                <a:lnTo>
                  <a:pt x="1067" y="376"/>
                </a:lnTo>
                <a:lnTo>
                  <a:pt x="1073" y="378"/>
                </a:lnTo>
                <a:lnTo>
                  <a:pt x="1074" y="382"/>
                </a:lnTo>
                <a:lnTo>
                  <a:pt x="1079" y="387"/>
                </a:lnTo>
                <a:lnTo>
                  <a:pt x="1079" y="387"/>
                </a:lnTo>
                <a:lnTo>
                  <a:pt x="1081" y="390"/>
                </a:lnTo>
                <a:lnTo>
                  <a:pt x="1081" y="396"/>
                </a:lnTo>
                <a:lnTo>
                  <a:pt x="1081" y="401"/>
                </a:lnTo>
                <a:lnTo>
                  <a:pt x="1066" y="387"/>
                </a:lnTo>
                <a:lnTo>
                  <a:pt x="1066" y="387"/>
                </a:lnTo>
                <a:lnTo>
                  <a:pt x="1059" y="382"/>
                </a:lnTo>
                <a:lnTo>
                  <a:pt x="1055" y="380"/>
                </a:lnTo>
                <a:lnTo>
                  <a:pt x="1053" y="380"/>
                </a:lnTo>
                <a:lnTo>
                  <a:pt x="1053" y="380"/>
                </a:lnTo>
                <a:lnTo>
                  <a:pt x="1048" y="382"/>
                </a:lnTo>
                <a:lnTo>
                  <a:pt x="1048" y="382"/>
                </a:lnTo>
                <a:lnTo>
                  <a:pt x="1045" y="383"/>
                </a:lnTo>
                <a:lnTo>
                  <a:pt x="1045" y="385"/>
                </a:lnTo>
                <a:lnTo>
                  <a:pt x="1046" y="390"/>
                </a:lnTo>
                <a:lnTo>
                  <a:pt x="1046" y="390"/>
                </a:lnTo>
                <a:lnTo>
                  <a:pt x="1048" y="390"/>
                </a:lnTo>
                <a:lnTo>
                  <a:pt x="1052" y="390"/>
                </a:lnTo>
                <a:lnTo>
                  <a:pt x="1055" y="392"/>
                </a:lnTo>
                <a:lnTo>
                  <a:pt x="1055" y="394"/>
                </a:lnTo>
                <a:lnTo>
                  <a:pt x="1055" y="394"/>
                </a:lnTo>
                <a:lnTo>
                  <a:pt x="1057" y="399"/>
                </a:lnTo>
                <a:lnTo>
                  <a:pt x="1053" y="401"/>
                </a:lnTo>
                <a:lnTo>
                  <a:pt x="1048" y="403"/>
                </a:lnTo>
                <a:lnTo>
                  <a:pt x="1048" y="403"/>
                </a:lnTo>
                <a:lnTo>
                  <a:pt x="1036" y="403"/>
                </a:lnTo>
                <a:lnTo>
                  <a:pt x="1031" y="406"/>
                </a:lnTo>
                <a:lnTo>
                  <a:pt x="1031" y="406"/>
                </a:lnTo>
                <a:lnTo>
                  <a:pt x="1029" y="406"/>
                </a:lnTo>
                <a:lnTo>
                  <a:pt x="1029" y="406"/>
                </a:lnTo>
                <a:lnTo>
                  <a:pt x="1032" y="408"/>
                </a:lnTo>
                <a:lnTo>
                  <a:pt x="1038" y="408"/>
                </a:lnTo>
                <a:lnTo>
                  <a:pt x="1041" y="410"/>
                </a:lnTo>
                <a:lnTo>
                  <a:pt x="1041" y="410"/>
                </a:lnTo>
                <a:lnTo>
                  <a:pt x="1046" y="413"/>
                </a:lnTo>
                <a:lnTo>
                  <a:pt x="1053" y="415"/>
                </a:lnTo>
                <a:lnTo>
                  <a:pt x="1053" y="415"/>
                </a:lnTo>
                <a:lnTo>
                  <a:pt x="1062" y="413"/>
                </a:lnTo>
                <a:lnTo>
                  <a:pt x="1062" y="413"/>
                </a:lnTo>
                <a:lnTo>
                  <a:pt x="1086" y="410"/>
                </a:lnTo>
                <a:lnTo>
                  <a:pt x="1086" y="410"/>
                </a:lnTo>
                <a:lnTo>
                  <a:pt x="1083" y="415"/>
                </a:lnTo>
                <a:lnTo>
                  <a:pt x="1076" y="422"/>
                </a:lnTo>
                <a:lnTo>
                  <a:pt x="1076" y="422"/>
                </a:lnTo>
                <a:lnTo>
                  <a:pt x="1074" y="427"/>
                </a:lnTo>
                <a:lnTo>
                  <a:pt x="1074" y="431"/>
                </a:lnTo>
                <a:lnTo>
                  <a:pt x="1074" y="436"/>
                </a:lnTo>
                <a:lnTo>
                  <a:pt x="1078" y="438"/>
                </a:lnTo>
                <a:lnTo>
                  <a:pt x="1078" y="438"/>
                </a:lnTo>
                <a:lnTo>
                  <a:pt x="1079" y="439"/>
                </a:lnTo>
                <a:lnTo>
                  <a:pt x="1079" y="439"/>
                </a:lnTo>
                <a:lnTo>
                  <a:pt x="1086" y="438"/>
                </a:lnTo>
                <a:lnTo>
                  <a:pt x="1092" y="436"/>
                </a:lnTo>
                <a:lnTo>
                  <a:pt x="1099" y="434"/>
                </a:lnTo>
                <a:lnTo>
                  <a:pt x="1099" y="434"/>
                </a:lnTo>
                <a:lnTo>
                  <a:pt x="1107" y="432"/>
                </a:lnTo>
                <a:lnTo>
                  <a:pt x="1114" y="431"/>
                </a:lnTo>
                <a:lnTo>
                  <a:pt x="1118" y="425"/>
                </a:lnTo>
                <a:lnTo>
                  <a:pt x="1118" y="425"/>
                </a:lnTo>
                <a:lnTo>
                  <a:pt x="1116" y="424"/>
                </a:lnTo>
                <a:lnTo>
                  <a:pt x="1116" y="420"/>
                </a:lnTo>
                <a:lnTo>
                  <a:pt x="1114" y="415"/>
                </a:lnTo>
                <a:lnTo>
                  <a:pt x="1114" y="415"/>
                </a:lnTo>
                <a:lnTo>
                  <a:pt x="1114" y="406"/>
                </a:lnTo>
                <a:lnTo>
                  <a:pt x="1114" y="406"/>
                </a:lnTo>
                <a:lnTo>
                  <a:pt x="1123" y="411"/>
                </a:lnTo>
                <a:lnTo>
                  <a:pt x="1123" y="411"/>
                </a:lnTo>
                <a:lnTo>
                  <a:pt x="1120" y="399"/>
                </a:lnTo>
                <a:lnTo>
                  <a:pt x="1120" y="399"/>
                </a:lnTo>
                <a:lnTo>
                  <a:pt x="1118" y="390"/>
                </a:lnTo>
                <a:lnTo>
                  <a:pt x="1116" y="380"/>
                </a:lnTo>
                <a:lnTo>
                  <a:pt x="1116" y="380"/>
                </a:lnTo>
                <a:lnTo>
                  <a:pt x="1114" y="373"/>
                </a:lnTo>
                <a:lnTo>
                  <a:pt x="1113" y="369"/>
                </a:lnTo>
                <a:lnTo>
                  <a:pt x="1111" y="368"/>
                </a:lnTo>
                <a:lnTo>
                  <a:pt x="1104" y="366"/>
                </a:lnTo>
                <a:close/>
                <a:moveTo>
                  <a:pt x="813" y="350"/>
                </a:moveTo>
                <a:lnTo>
                  <a:pt x="813" y="350"/>
                </a:lnTo>
                <a:lnTo>
                  <a:pt x="807" y="352"/>
                </a:lnTo>
                <a:lnTo>
                  <a:pt x="802" y="354"/>
                </a:lnTo>
                <a:lnTo>
                  <a:pt x="797" y="359"/>
                </a:lnTo>
                <a:lnTo>
                  <a:pt x="797" y="359"/>
                </a:lnTo>
                <a:lnTo>
                  <a:pt x="793" y="361"/>
                </a:lnTo>
                <a:lnTo>
                  <a:pt x="788" y="362"/>
                </a:lnTo>
                <a:lnTo>
                  <a:pt x="776" y="368"/>
                </a:lnTo>
                <a:lnTo>
                  <a:pt x="758" y="380"/>
                </a:lnTo>
                <a:lnTo>
                  <a:pt x="758" y="380"/>
                </a:lnTo>
                <a:lnTo>
                  <a:pt x="748" y="389"/>
                </a:lnTo>
                <a:lnTo>
                  <a:pt x="741" y="397"/>
                </a:lnTo>
                <a:lnTo>
                  <a:pt x="734" y="404"/>
                </a:lnTo>
                <a:lnTo>
                  <a:pt x="727" y="411"/>
                </a:lnTo>
                <a:lnTo>
                  <a:pt x="727" y="411"/>
                </a:lnTo>
                <a:lnTo>
                  <a:pt x="720" y="417"/>
                </a:lnTo>
                <a:lnTo>
                  <a:pt x="718" y="422"/>
                </a:lnTo>
                <a:lnTo>
                  <a:pt x="718" y="425"/>
                </a:lnTo>
                <a:lnTo>
                  <a:pt x="722" y="429"/>
                </a:lnTo>
                <a:lnTo>
                  <a:pt x="722" y="429"/>
                </a:lnTo>
                <a:lnTo>
                  <a:pt x="724" y="431"/>
                </a:lnTo>
                <a:lnTo>
                  <a:pt x="727" y="431"/>
                </a:lnTo>
                <a:lnTo>
                  <a:pt x="727" y="431"/>
                </a:lnTo>
                <a:lnTo>
                  <a:pt x="736" y="429"/>
                </a:lnTo>
                <a:lnTo>
                  <a:pt x="743" y="427"/>
                </a:lnTo>
                <a:lnTo>
                  <a:pt x="743" y="427"/>
                </a:lnTo>
                <a:lnTo>
                  <a:pt x="750" y="422"/>
                </a:lnTo>
                <a:lnTo>
                  <a:pt x="752" y="420"/>
                </a:lnTo>
                <a:lnTo>
                  <a:pt x="755" y="420"/>
                </a:lnTo>
                <a:lnTo>
                  <a:pt x="755" y="420"/>
                </a:lnTo>
                <a:lnTo>
                  <a:pt x="757" y="420"/>
                </a:lnTo>
                <a:lnTo>
                  <a:pt x="757" y="420"/>
                </a:lnTo>
                <a:lnTo>
                  <a:pt x="758" y="422"/>
                </a:lnTo>
                <a:lnTo>
                  <a:pt x="758" y="422"/>
                </a:lnTo>
                <a:lnTo>
                  <a:pt x="764" y="418"/>
                </a:lnTo>
                <a:lnTo>
                  <a:pt x="769" y="413"/>
                </a:lnTo>
                <a:lnTo>
                  <a:pt x="781" y="399"/>
                </a:lnTo>
                <a:lnTo>
                  <a:pt x="781" y="399"/>
                </a:lnTo>
                <a:lnTo>
                  <a:pt x="790" y="390"/>
                </a:lnTo>
                <a:lnTo>
                  <a:pt x="797" y="387"/>
                </a:lnTo>
                <a:lnTo>
                  <a:pt x="797" y="387"/>
                </a:lnTo>
                <a:lnTo>
                  <a:pt x="797" y="387"/>
                </a:lnTo>
                <a:lnTo>
                  <a:pt x="797" y="387"/>
                </a:lnTo>
                <a:lnTo>
                  <a:pt x="797" y="389"/>
                </a:lnTo>
                <a:lnTo>
                  <a:pt x="795" y="390"/>
                </a:lnTo>
                <a:lnTo>
                  <a:pt x="793" y="396"/>
                </a:lnTo>
                <a:lnTo>
                  <a:pt x="793" y="401"/>
                </a:lnTo>
                <a:lnTo>
                  <a:pt x="793" y="401"/>
                </a:lnTo>
                <a:lnTo>
                  <a:pt x="797" y="403"/>
                </a:lnTo>
                <a:lnTo>
                  <a:pt x="800" y="404"/>
                </a:lnTo>
                <a:lnTo>
                  <a:pt x="800" y="404"/>
                </a:lnTo>
                <a:lnTo>
                  <a:pt x="809" y="403"/>
                </a:lnTo>
                <a:lnTo>
                  <a:pt x="818" y="396"/>
                </a:lnTo>
                <a:lnTo>
                  <a:pt x="818" y="396"/>
                </a:lnTo>
                <a:lnTo>
                  <a:pt x="820" y="392"/>
                </a:lnTo>
                <a:lnTo>
                  <a:pt x="821" y="389"/>
                </a:lnTo>
                <a:lnTo>
                  <a:pt x="823" y="382"/>
                </a:lnTo>
                <a:lnTo>
                  <a:pt x="823" y="375"/>
                </a:lnTo>
                <a:lnTo>
                  <a:pt x="823" y="371"/>
                </a:lnTo>
                <a:lnTo>
                  <a:pt x="827" y="368"/>
                </a:lnTo>
                <a:lnTo>
                  <a:pt x="827" y="368"/>
                </a:lnTo>
                <a:lnTo>
                  <a:pt x="832" y="364"/>
                </a:lnTo>
                <a:lnTo>
                  <a:pt x="834" y="361"/>
                </a:lnTo>
                <a:lnTo>
                  <a:pt x="834" y="359"/>
                </a:lnTo>
                <a:lnTo>
                  <a:pt x="834" y="357"/>
                </a:lnTo>
                <a:lnTo>
                  <a:pt x="825" y="354"/>
                </a:lnTo>
                <a:lnTo>
                  <a:pt x="825" y="354"/>
                </a:lnTo>
                <a:lnTo>
                  <a:pt x="820" y="352"/>
                </a:lnTo>
                <a:lnTo>
                  <a:pt x="813" y="350"/>
                </a:lnTo>
                <a:close/>
                <a:moveTo>
                  <a:pt x="1137" y="350"/>
                </a:moveTo>
                <a:lnTo>
                  <a:pt x="1137" y="350"/>
                </a:lnTo>
                <a:lnTo>
                  <a:pt x="1134" y="350"/>
                </a:lnTo>
                <a:lnTo>
                  <a:pt x="1134" y="352"/>
                </a:lnTo>
                <a:lnTo>
                  <a:pt x="1139" y="364"/>
                </a:lnTo>
                <a:lnTo>
                  <a:pt x="1139" y="364"/>
                </a:lnTo>
                <a:lnTo>
                  <a:pt x="1146" y="373"/>
                </a:lnTo>
                <a:lnTo>
                  <a:pt x="1149" y="376"/>
                </a:lnTo>
                <a:lnTo>
                  <a:pt x="1155" y="376"/>
                </a:lnTo>
                <a:lnTo>
                  <a:pt x="1155" y="376"/>
                </a:lnTo>
                <a:lnTo>
                  <a:pt x="1161" y="375"/>
                </a:lnTo>
                <a:lnTo>
                  <a:pt x="1161" y="375"/>
                </a:lnTo>
                <a:lnTo>
                  <a:pt x="1170" y="373"/>
                </a:lnTo>
                <a:lnTo>
                  <a:pt x="1177" y="373"/>
                </a:lnTo>
                <a:lnTo>
                  <a:pt x="1177" y="373"/>
                </a:lnTo>
                <a:lnTo>
                  <a:pt x="1182" y="373"/>
                </a:lnTo>
                <a:lnTo>
                  <a:pt x="1188" y="375"/>
                </a:lnTo>
                <a:lnTo>
                  <a:pt x="1193" y="378"/>
                </a:lnTo>
                <a:lnTo>
                  <a:pt x="1198" y="383"/>
                </a:lnTo>
                <a:lnTo>
                  <a:pt x="1198" y="383"/>
                </a:lnTo>
                <a:lnTo>
                  <a:pt x="1205" y="394"/>
                </a:lnTo>
                <a:lnTo>
                  <a:pt x="1209" y="401"/>
                </a:lnTo>
                <a:lnTo>
                  <a:pt x="1209" y="404"/>
                </a:lnTo>
                <a:lnTo>
                  <a:pt x="1205" y="410"/>
                </a:lnTo>
                <a:lnTo>
                  <a:pt x="1205" y="410"/>
                </a:lnTo>
                <a:lnTo>
                  <a:pt x="1202" y="413"/>
                </a:lnTo>
                <a:lnTo>
                  <a:pt x="1200" y="420"/>
                </a:lnTo>
                <a:lnTo>
                  <a:pt x="1202" y="427"/>
                </a:lnTo>
                <a:lnTo>
                  <a:pt x="1205" y="434"/>
                </a:lnTo>
                <a:lnTo>
                  <a:pt x="1205" y="434"/>
                </a:lnTo>
                <a:lnTo>
                  <a:pt x="1210" y="441"/>
                </a:lnTo>
                <a:lnTo>
                  <a:pt x="1216" y="445"/>
                </a:lnTo>
                <a:lnTo>
                  <a:pt x="1224" y="445"/>
                </a:lnTo>
                <a:lnTo>
                  <a:pt x="1235" y="445"/>
                </a:lnTo>
                <a:lnTo>
                  <a:pt x="1235" y="445"/>
                </a:lnTo>
                <a:lnTo>
                  <a:pt x="1238" y="445"/>
                </a:lnTo>
                <a:lnTo>
                  <a:pt x="1238" y="445"/>
                </a:lnTo>
                <a:lnTo>
                  <a:pt x="1303" y="445"/>
                </a:lnTo>
                <a:lnTo>
                  <a:pt x="1343" y="443"/>
                </a:lnTo>
                <a:lnTo>
                  <a:pt x="1367" y="441"/>
                </a:lnTo>
                <a:lnTo>
                  <a:pt x="1367" y="441"/>
                </a:lnTo>
                <a:lnTo>
                  <a:pt x="1380" y="438"/>
                </a:lnTo>
                <a:lnTo>
                  <a:pt x="1388" y="431"/>
                </a:lnTo>
                <a:lnTo>
                  <a:pt x="1406" y="420"/>
                </a:lnTo>
                <a:lnTo>
                  <a:pt x="1406" y="420"/>
                </a:lnTo>
                <a:lnTo>
                  <a:pt x="1411" y="415"/>
                </a:lnTo>
                <a:lnTo>
                  <a:pt x="1413" y="408"/>
                </a:lnTo>
                <a:lnTo>
                  <a:pt x="1413" y="406"/>
                </a:lnTo>
                <a:lnTo>
                  <a:pt x="1413" y="403"/>
                </a:lnTo>
                <a:lnTo>
                  <a:pt x="1409" y="401"/>
                </a:lnTo>
                <a:lnTo>
                  <a:pt x="1406" y="397"/>
                </a:lnTo>
                <a:lnTo>
                  <a:pt x="1406" y="397"/>
                </a:lnTo>
                <a:lnTo>
                  <a:pt x="1397" y="392"/>
                </a:lnTo>
                <a:lnTo>
                  <a:pt x="1387" y="389"/>
                </a:lnTo>
                <a:lnTo>
                  <a:pt x="1376" y="385"/>
                </a:lnTo>
                <a:lnTo>
                  <a:pt x="1367" y="385"/>
                </a:lnTo>
                <a:lnTo>
                  <a:pt x="1367" y="385"/>
                </a:lnTo>
                <a:lnTo>
                  <a:pt x="1357" y="385"/>
                </a:lnTo>
                <a:lnTo>
                  <a:pt x="1348" y="389"/>
                </a:lnTo>
                <a:lnTo>
                  <a:pt x="1338" y="390"/>
                </a:lnTo>
                <a:lnTo>
                  <a:pt x="1324" y="392"/>
                </a:lnTo>
                <a:lnTo>
                  <a:pt x="1324" y="392"/>
                </a:lnTo>
                <a:lnTo>
                  <a:pt x="1313" y="396"/>
                </a:lnTo>
                <a:lnTo>
                  <a:pt x="1308" y="399"/>
                </a:lnTo>
                <a:lnTo>
                  <a:pt x="1301" y="403"/>
                </a:lnTo>
                <a:lnTo>
                  <a:pt x="1292" y="404"/>
                </a:lnTo>
                <a:lnTo>
                  <a:pt x="1292" y="404"/>
                </a:lnTo>
                <a:lnTo>
                  <a:pt x="1285" y="404"/>
                </a:lnTo>
                <a:lnTo>
                  <a:pt x="1282" y="406"/>
                </a:lnTo>
                <a:lnTo>
                  <a:pt x="1275" y="408"/>
                </a:lnTo>
                <a:lnTo>
                  <a:pt x="1275" y="408"/>
                </a:lnTo>
                <a:lnTo>
                  <a:pt x="1271" y="408"/>
                </a:lnTo>
                <a:lnTo>
                  <a:pt x="1261" y="404"/>
                </a:lnTo>
                <a:lnTo>
                  <a:pt x="1261" y="404"/>
                </a:lnTo>
                <a:lnTo>
                  <a:pt x="1247" y="397"/>
                </a:lnTo>
                <a:lnTo>
                  <a:pt x="1237" y="390"/>
                </a:lnTo>
                <a:lnTo>
                  <a:pt x="1231" y="385"/>
                </a:lnTo>
                <a:lnTo>
                  <a:pt x="1233" y="383"/>
                </a:lnTo>
                <a:lnTo>
                  <a:pt x="1235" y="383"/>
                </a:lnTo>
                <a:lnTo>
                  <a:pt x="1235" y="383"/>
                </a:lnTo>
                <a:lnTo>
                  <a:pt x="1247" y="380"/>
                </a:lnTo>
                <a:lnTo>
                  <a:pt x="1249" y="378"/>
                </a:lnTo>
                <a:lnTo>
                  <a:pt x="1247" y="375"/>
                </a:lnTo>
                <a:lnTo>
                  <a:pt x="1247" y="375"/>
                </a:lnTo>
                <a:lnTo>
                  <a:pt x="1237" y="366"/>
                </a:lnTo>
                <a:lnTo>
                  <a:pt x="1230" y="361"/>
                </a:lnTo>
                <a:lnTo>
                  <a:pt x="1219" y="359"/>
                </a:lnTo>
                <a:lnTo>
                  <a:pt x="1219" y="359"/>
                </a:lnTo>
                <a:lnTo>
                  <a:pt x="1217" y="359"/>
                </a:lnTo>
                <a:lnTo>
                  <a:pt x="1217" y="359"/>
                </a:lnTo>
                <a:lnTo>
                  <a:pt x="1202" y="361"/>
                </a:lnTo>
                <a:lnTo>
                  <a:pt x="1202" y="361"/>
                </a:lnTo>
                <a:lnTo>
                  <a:pt x="1196" y="359"/>
                </a:lnTo>
                <a:lnTo>
                  <a:pt x="1186" y="357"/>
                </a:lnTo>
                <a:lnTo>
                  <a:pt x="1186" y="357"/>
                </a:lnTo>
                <a:lnTo>
                  <a:pt x="1170" y="352"/>
                </a:lnTo>
                <a:lnTo>
                  <a:pt x="1156" y="350"/>
                </a:lnTo>
                <a:lnTo>
                  <a:pt x="1137" y="350"/>
                </a:lnTo>
                <a:close/>
                <a:moveTo>
                  <a:pt x="847" y="329"/>
                </a:moveTo>
                <a:lnTo>
                  <a:pt x="847" y="329"/>
                </a:lnTo>
                <a:lnTo>
                  <a:pt x="844" y="329"/>
                </a:lnTo>
                <a:lnTo>
                  <a:pt x="839" y="331"/>
                </a:lnTo>
                <a:lnTo>
                  <a:pt x="839" y="331"/>
                </a:lnTo>
                <a:lnTo>
                  <a:pt x="835" y="333"/>
                </a:lnTo>
                <a:lnTo>
                  <a:pt x="835" y="333"/>
                </a:lnTo>
                <a:lnTo>
                  <a:pt x="842" y="336"/>
                </a:lnTo>
                <a:lnTo>
                  <a:pt x="842" y="336"/>
                </a:lnTo>
                <a:lnTo>
                  <a:pt x="849" y="340"/>
                </a:lnTo>
                <a:lnTo>
                  <a:pt x="856" y="340"/>
                </a:lnTo>
                <a:lnTo>
                  <a:pt x="856" y="340"/>
                </a:lnTo>
                <a:lnTo>
                  <a:pt x="861" y="340"/>
                </a:lnTo>
                <a:lnTo>
                  <a:pt x="861" y="338"/>
                </a:lnTo>
                <a:lnTo>
                  <a:pt x="861" y="338"/>
                </a:lnTo>
                <a:lnTo>
                  <a:pt x="858" y="333"/>
                </a:lnTo>
                <a:lnTo>
                  <a:pt x="853" y="329"/>
                </a:lnTo>
                <a:lnTo>
                  <a:pt x="847" y="329"/>
                </a:lnTo>
                <a:close/>
                <a:moveTo>
                  <a:pt x="989" y="328"/>
                </a:moveTo>
                <a:lnTo>
                  <a:pt x="989" y="328"/>
                </a:lnTo>
                <a:lnTo>
                  <a:pt x="984" y="329"/>
                </a:lnTo>
                <a:lnTo>
                  <a:pt x="984" y="329"/>
                </a:lnTo>
                <a:lnTo>
                  <a:pt x="984" y="329"/>
                </a:lnTo>
                <a:lnTo>
                  <a:pt x="982" y="333"/>
                </a:lnTo>
                <a:lnTo>
                  <a:pt x="985" y="340"/>
                </a:lnTo>
                <a:lnTo>
                  <a:pt x="985" y="340"/>
                </a:lnTo>
                <a:lnTo>
                  <a:pt x="989" y="343"/>
                </a:lnTo>
                <a:lnTo>
                  <a:pt x="994" y="347"/>
                </a:lnTo>
                <a:lnTo>
                  <a:pt x="994" y="347"/>
                </a:lnTo>
                <a:lnTo>
                  <a:pt x="1001" y="350"/>
                </a:lnTo>
                <a:lnTo>
                  <a:pt x="1004" y="354"/>
                </a:lnTo>
                <a:lnTo>
                  <a:pt x="1004" y="354"/>
                </a:lnTo>
                <a:lnTo>
                  <a:pt x="1006" y="354"/>
                </a:lnTo>
                <a:lnTo>
                  <a:pt x="1006" y="354"/>
                </a:lnTo>
                <a:lnTo>
                  <a:pt x="1010" y="350"/>
                </a:lnTo>
                <a:lnTo>
                  <a:pt x="1010" y="350"/>
                </a:lnTo>
                <a:lnTo>
                  <a:pt x="1010" y="347"/>
                </a:lnTo>
                <a:lnTo>
                  <a:pt x="1010" y="345"/>
                </a:lnTo>
                <a:lnTo>
                  <a:pt x="1003" y="338"/>
                </a:lnTo>
                <a:lnTo>
                  <a:pt x="1003" y="338"/>
                </a:lnTo>
                <a:lnTo>
                  <a:pt x="996" y="331"/>
                </a:lnTo>
                <a:lnTo>
                  <a:pt x="992" y="329"/>
                </a:lnTo>
                <a:lnTo>
                  <a:pt x="989" y="328"/>
                </a:lnTo>
                <a:close/>
                <a:moveTo>
                  <a:pt x="921" y="319"/>
                </a:moveTo>
                <a:lnTo>
                  <a:pt x="921" y="319"/>
                </a:lnTo>
                <a:lnTo>
                  <a:pt x="898" y="322"/>
                </a:lnTo>
                <a:lnTo>
                  <a:pt x="898" y="322"/>
                </a:lnTo>
                <a:lnTo>
                  <a:pt x="881" y="328"/>
                </a:lnTo>
                <a:lnTo>
                  <a:pt x="874" y="331"/>
                </a:lnTo>
                <a:lnTo>
                  <a:pt x="870" y="333"/>
                </a:lnTo>
                <a:lnTo>
                  <a:pt x="870" y="333"/>
                </a:lnTo>
                <a:lnTo>
                  <a:pt x="870" y="342"/>
                </a:lnTo>
                <a:lnTo>
                  <a:pt x="872" y="350"/>
                </a:lnTo>
                <a:lnTo>
                  <a:pt x="872" y="350"/>
                </a:lnTo>
                <a:lnTo>
                  <a:pt x="875" y="354"/>
                </a:lnTo>
                <a:lnTo>
                  <a:pt x="879" y="356"/>
                </a:lnTo>
                <a:lnTo>
                  <a:pt x="879" y="356"/>
                </a:lnTo>
                <a:lnTo>
                  <a:pt x="895" y="352"/>
                </a:lnTo>
                <a:lnTo>
                  <a:pt x="895" y="352"/>
                </a:lnTo>
                <a:lnTo>
                  <a:pt x="907" y="349"/>
                </a:lnTo>
                <a:lnTo>
                  <a:pt x="916" y="343"/>
                </a:lnTo>
                <a:lnTo>
                  <a:pt x="919" y="340"/>
                </a:lnTo>
                <a:lnTo>
                  <a:pt x="919" y="338"/>
                </a:lnTo>
                <a:lnTo>
                  <a:pt x="917" y="338"/>
                </a:lnTo>
                <a:lnTo>
                  <a:pt x="917" y="338"/>
                </a:lnTo>
                <a:lnTo>
                  <a:pt x="910" y="335"/>
                </a:lnTo>
                <a:lnTo>
                  <a:pt x="903" y="333"/>
                </a:lnTo>
                <a:lnTo>
                  <a:pt x="903" y="333"/>
                </a:lnTo>
                <a:lnTo>
                  <a:pt x="902" y="331"/>
                </a:lnTo>
                <a:lnTo>
                  <a:pt x="905" y="329"/>
                </a:lnTo>
                <a:lnTo>
                  <a:pt x="919" y="326"/>
                </a:lnTo>
                <a:lnTo>
                  <a:pt x="919" y="326"/>
                </a:lnTo>
                <a:lnTo>
                  <a:pt x="924" y="324"/>
                </a:lnTo>
                <a:lnTo>
                  <a:pt x="928" y="321"/>
                </a:lnTo>
                <a:lnTo>
                  <a:pt x="926" y="319"/>
                </a:lnTo>
                <a:lnTo>
                  <a:pt x="921" y="319"/>
                </a:lnTo>
                <a:close/>
                <a:moveTo>
                  <a:pt x="1235" y="310"/>
                </a:moveTo>
                <a:lnTo>
                  <a:pt x="1235" y="310"/>
                </a:lnTo>
                <a:lnTo>
                  <a:pt x="1228" y="312"/>
                </a:lnTo>
                <a:lnTo>
                  <a:pt x="1217" y="315"/>
                </a:lnTo>
                <a:lnTo>
                  <a:pt x="1203" y="319"/>
                </a:lnTo>
                <a:lnTo>
                  <a:pt x="1186" y="321"/>
                </a:lnTo>
                <a:lnTo>
                  <a:pt x="1186" y="321"/>
                </a:lnTo>
                <a:lnTo>
                  <a:pt x="1172" y="322"/>
                </a:lnTo>
                <a:lnTo>
                  <a:pt x="1158" y="324"/>
                </a:lnTo>
                <a:lnTo>
                  <a:pt x="1151" y="328"/>
                </a:lnTo>
                <a:lnTo>
                  <a:pt x="1151" y="328"/>
                </a:lnTo>
                <a:lnTo>
                  <a:pt x="1156" y="328"/>
                </a:lnTo>
                <a:lnTo>
                  <a:pt x="1156" y="328"/>
                </a:lnTo>
                <a:lnTo>
                  <a:pt x="1174" y="329"/>
                </a:lnTo>
                <a:lnTo>
                  <a:pt x="1196" y="331"/>
                </a:lnTo>
                <a:lnTo>
                  <a:pt x="1196" y="331"/>
                </a:lnTo>
                <a:lnTo>
                  <a:pt x="1209" y="331"/>
                </a:lnTo>
                <a:lnTo>
                  <a:pt x="1209" y="331"/>
                </a:lnTo>
                <a:lnTo>
                  <a:pt x="1224" y="329"/>
                </a:lnTo>
                <a:lnTo>
                  <a:pt x="1233" y="326"/>
                </a:lnTo>
                <a:lnTo>
                  <a:pt x="1235" y="324"/>
                </a:lnTo>
                <a:lnTo>
                  <a:pt x="1237" y="322"/>
                </a:lnTo>
                <a:lnTo>
                  <a:pt x="1237" y="315"/>
                </a:lnTo>
                <a:lnTo>
                  <a:pt x="1237" y="315"/>
                </a:lnTo>
                <a:lnTo>
                  <a:pt x="1237" y="312"/>
                </a:lnTo>
                <a:lnTo>
                  <a:pt x="1235" y="310"/>
                </a:lnTo>
                <a:close/>
                <a:moveTo>
                  <a:pt x="3524" y="1238"/>
                </a:moveTo>
                <a:lnTo>
                  <a:pt x="3524" y="1238"/>
                </a:lnTo>
                <a:lnTo>
                  <a:pt x="3529" y="1237"/>
                </a:lnTo>
                <a:lnTo>
                  <a:pt x="3529" y="1237"/>
                </a:lnTo>
                <a:lnTo>
                  <a:pt x="3534" y="1235"/>
                </a:lnTo>
                <a:lnTo>
                  <a:pt x="3539" y="1235"/>
                </a:lnTo>
                <a:lnTo>
                  <a:pt x="3539" y="1235"/>
                </a:lnTo>
                <a:lnTo>
                  <a:pt x="3543" y="1235"/>
                </a:lnTo>
                <a:lnTo>
                  <a:pt x="3543" y="1235"/>
                </a:lnTo>
                <a:lnTo>
                  <a:pt x="3550" y="1247"/>
                </a:lnTo>
                <a:lnTo>
                  <a:pt x="3552" y="1251"/>
                </a:lnTo>
                <a:lnTo>
                  <a:pt x="3552" y="1258"/>
                </a:lnTo>
                <a:lnTo>
                  <a:pt x="3552" y="1258"/>
                </a:lnTo>
                <a:lnTo>
                  <a:pt x="3550" y="1263"/>
                </a:lnTo>
                <a:lnTo>
                  <a:pt x="3552" y="1268"/>
                </a:lnTo>
                <a:lnTo>
                  <a:pt x="3553" y="1270"/>
                </a:lnTo>
                <a:lnTo>
                  <a:pt x="3558" y="1272"/>
                </a:lnTo>
                <a:lnTo>
                  <a:pt x="3558" y="1272"/>
                </a:lnTo>
                <a:lnTo>
                  <a:pt x="3562" y="1273"/>
                </a:lnTo>
                <a:lnTo>
                  <a:pt x="3562" y="1273"/>
                </a:lnTo>
                <a:lnTo>
                  <a:pt x="3569" y="1272"/>
                </a:lnTo>
                <a:lnTo>
                  <a:pt x="3569" y="1272"/>
                </a:lnTo>
                <a:lnTo>
                  <a:pt x="3576" y="1270"/>
                </a:lnTo>
                <a:lnTo>
                  <a:pt x="3576" y="1270"/>
                </a:lnTo>
                <a:lnTo>
                  <a:pt x="3576" y="1270"/>
                </a:lnTo>
                <a:lnTo>
                  <a:pt x="3576" y="1272"/>
                </a:lnTo>
                <a:lnTo>
                  <a:pt x="3572" y="1275"/>
                </a:lnTo>
                <a:lnTo>
                  <a:pt x="3572" y="1275"/>
                </a:lnTo>
                <a:lnTo>
                  <a:pt x="3562" y="1282"/>
                </a:lnTo>
                <a:lnTo>
                  <a:pt x="3562" y="1282"/>
                </a:lnTo>
                <a:lnTo>
                  <a:pt x="3562" y="1282"/>
                </a:lnTo>
                <a:lnTo>
                  <a:pt x="3562" y="1282"/>
                </a:lnTo>
                <a:lnTo>
                  <a:pt x="3562" y="1280"/>
                </a:lnTo>
                <a:lnTo>
                  <a:pt x="3557" y="1280"/>
                </a:lnTo>
                <a:lnTo>
                  <a:pt x="3557" y="1280"/>
                </a:lnTo>
                <a:lnTo>
                  <a:pt x="3522" y="1277"/>
                </a:lnTo>
                <a:lnTo>
                  <a:pt x="3522" y="1277"/>
                </a:lnTo>
                <a:lnTo>
                  <a:pt x="3520" y="1277"/>
                </a:lnTo>
                <a:lnTo>
                  <a:pt x="3520" y="1277"/>
                </a:lnTo>
                <a:lnTo>
                  <a:pt x="3515" y="1277"/>
                </a:lnTo>
                <a:lnTo>
                  <a:pt x="3513" y="1280"/>
                </a:lnTo>
                <a:lnTo>
                  <a:pt x="3515" y="1284"/>
                </a:lnTo>
                <a:lnTo>
                  <a:pt x="3518" y="1287"/>
                </a:lnTo>
                <a:lnTo>
                  <a:pt x="3518" y="1287"/>
                </a:lnTo>
                <a:lnTo>
                  <a:pt x="3524" y="1292"/>
                </a:lnTo>
                <a:lnTo>
                  <a:pt x="3522" y="1294"/>
                </a:lnTo>
                <a:lnTo>
                  <a:pt x="3518" y="1294"/>
                </a:lnTo>
                <a:lnTo>
                  <a:pt x="3518" y="1294"/>
                </a:lnTo>
                <a:lnTo>
                  <a:pt x="3511" y="1292"/>
                </a:lnTo>
                <a:lnTo>
                  <a:pt x="3508" y="1292"/>
                </a:lnTo>
                <a:lnTo>
                  <a:pt x="3508" y="1292"/>
                </a:lnTo>
                <a:lnTo>
                  <a:pt x="3508" y="1294"/>
                </a:lnTo>
                <a:lnTo>
                  <a:pt x="3513" y="1301"/>
                </a:lnTo>
                <a:lnTo>
                  <a:pt x="3513" y="1301"/>
                </a:lnTo>
                <a:lnTo>
                  <a:pt x="3517" y="1310"/>
                </a:lnTo>
                <a:lnTo>
                  <a:pt x="3518" y="1315"/>
                </a:lnTo>
                <a:lnTo>
                  <a:pt x="3518" y="1319"/>
                </a:lnTo>
                <a:lnTo>
                  <a:pt x="3522" y="1326"/>
                </a:lnTo>
                <a:lnTo>
                  <a:pt x="3522" y="1326"/>
                </a:lnTo>
                <a:lnTo>
                  <a:pt x="3527" y="1333"/>
                </a:lnTo>
                <a:lnTo>
                  <a:pt x="3531" y="1334"/>
                </a:lnTo>
                <a:lnTo>
                  <a:pt x="3534" y="1336"/>
                </a:lnTo>
                <a:lnTo>
                  <a:pt x="3539" y="1338"/>
                </a:lnTo>
                <a:lnTo>
                  <a:pt x="3539" y="1338"/>
                </a:lnTo>
                <a:lnTo>
                  <a:pt x="3541" y="1338"/>
                </a:lnTo>
                <a:lnTo>
                  <a:pt x="3541" y="1338"/>
                </a:lnTo>
                <a:lnTo>
                  <a:pt x="3541" y="1338"/>
                </a:lnTo>
                <a:lnTo>
                  <a:pt x="3541" y="1338"/>
                </a:lnTo>
                <a:lnTo>
                  <a:pt x="3543" y="1338"/>
                </a:lnTo>
                <a:lnTo>
                  <a:pt x="3543" y="1338"/>
                </a:lnTo>
                <a:lnTo>
                  <a:pt x="3541" y="1350"/>
                </a:lnTo>
                <a:lnTo>
                  <a:pt x="3541" y="1350"/>
                </a:lnTo>
                <a:lnTo>
                  <a:pt x="3541" y="1360"/>
                </a:lnTo>
                <a:lnTo>
                  <a:pt x="3541" y="1367"/>
                </a:lnTo>
                <a:lnTo>
                  <a:pt x="3543" y="1373"/>
                </a:lnTo>
                <a:lnTo>
                  <a:pt x="3543" y="1373"/>
                </a:lnTo>
                <a:lnTo>
                  <a:pt x="3546" y="1366"/>
                </a:lnTo>
                <a:lnTo>
                  <a:pt x="3548" y="1360"/>
                </a:lnTo>
                <a:lnTo>
                  <a:pt x="3550" y="1359"/>
                </a:lnTo>
                <a:lnTo>
                  <a:pt x="3552" y="1357"/>
                </a:lnTo>
                <a:lnTo>
                  <a:pt x="3552" y="1357"/>
                </a:lnTo>
                <a:lnTo>
                  <a:pt x="3555" y="1359"/>
                </a:lnTo>
                <a:lnTo>
                  <a:pt x="3555" y="1359"/>
                </a:lnTo>
                <a:lnTo>
                  <a:pt x="3558" y="1362"/>
                </a:lnTo>
                <a:lnTo>
                  <a:pt x="3560" y="1366"/>
                </a:lnTo>
                <a:lnTo>
                  <a:pt x="3562" y="1371"/>
                </a:lnTo>
                <a:lnTo>
                  <a:pt x="3564" y="1376"/>
                </a:lnTo>
                <a:lnTo>
                  <a:pt x="3564" y="1376"/>
                </a:lnTo>
                <a:lnTo>
                  <a:pt x="3567" y="1383"/>
                </a:lnTo>
                <a:lnTo>
                  <a:pt x="3567" y="1385"/>
                </a:lnTo>
                <a:lnTo>
                  <a:pt x="3564" y="1387"/>
                </a:lnTo>
                <a:lnTo>
                  <a:pt x="3557" y="1387"/>
                </a:lnTo>
                <a:lnTo>
                  <a:pt x="3557" y="1387"/>
                </a:lnTo>
                <a:lnTo>
                  <a:pt x="3550" y="1388"/>
                </a:lnTo>
                <a:lnTo>
                  <a:pt x="3546" y="1390"/>
                </a:lnTo>
                <a:lnTo>
                  <a:pt x="3543" y="1395"/>
                </a:lnTo>
                <a:lnTo>
                  <a:pt x="3545" y="1401"/>
                </a:lnTo>
                <a:lnTo>
                  <a:pt x="3545" y="1401"/>
                </a:lnTo>
                <a:lnTo>
                  <a:pt x="3548" y="1406"/>
                </a:lnTo>
                <a:lnTo>
                  <a:pt x="3552" y="1409"/>
                </a:lnTo>
                <a:lnTo>
                  <a:pt x="3553" y="1413"/>
                </a:lnTo>
                <a:lnTo>
                  <a:pt x="3555" y="1422"/>
                </a:lnTo>
                <a:lnTo>
                  <a:pt x="3555" y="1422"/>
                </a:lnTo>
                <a:lnTo>
                  <a:pt x="3557" y="1441"/>
                </a:lnTo>
                <a:lnTo>
                  <a:pt x="3560" y="1458"/>
                </a:lnTo>
                <a:lnTo>
                  <a:pt x="3560" y="1458"/>
                </a:lnTo>
                <a:lnTo>
                  <a:pt x="3564" y="1467"/>
                </a:lnTo>
                <a:lnTo>
                  <a:pt x="3567" y="1476"/>
                </a:lnTo>
                <a:lnTo>
                  <a:pt x="3567" y="1477"/>
                </a:lnTo>
                <a:lnTo>
                  <a:pt x="3565" y="1479"/>
                </a:lnTo>
                <a:lnTo>
                  <a:pt x="3560" y="1481"/>
                </a:lnTo>
                <a:lnTo>
                  <a:pt x="3553" y="1481"/>
                </a:lnTo>
                <a:lnTo>
                  <a:pt x="3553" y="1481"/>
                </a:lnTo>
                <a:lnTo>
                  <a:pt x="3538" y="1481"/>
                </a:lnTo>
                <a:lnTo>
                  <a:pt x="3525" y="1479"/>
                </a:lnTo>
                <a:lnTo>
                  <a:pt x="3504" y="1474"/>
                </a:lnTo>
                <a:lnTo>
                  <a:pt x="3504" y="1474"/>
                </a:lnTo>
                <a:lnTo>
                  <a:pt x="3496" y="1470"/>
                </a:lnTo>
                <a:lnTo>
                  <a:pt x="3490" y="1467"/>
                </a:lnTo>
                <a:lnTo>
                  <a:pt x="3485" y="1463"/>
                </a:lnTo>
                <a:lnTo>
                  <a:pt x="3476" y="1462"/>
                </a:lnTo>
                <a:lnTo>
                  <a:pt x="3476" y="1462"/>
                </a:lnTo>
                <a:lnTo>
                  <a:pt x="3473" y="1460"/>
                </a:lnTo>
                <a:lnTo>
                  <a:pt x="3471" y="1456"/>
                </a:lnTo>
                <a:lnTo>
                  <a:pt x="3471" y="1453"/>
                </a:lnTo>
                <a:lnTo>
                  <a:pt x="3473" y="1448"/>
                </a:lnTo>
                <a:lnTo>
                  <a:pt x="3478" y="1436"/>
                </a:lnTo>
                <a:lnTo>
                  <a:pt x="3480" y="1429"/>
                </a:lnTo>
                <a:lnTo>
                  <a:pt x="3480" y="1422"/>
                </a:lnTo>
                <a:lnTo>
                  <a:pt x="3480" y="1422"/>
                </a:lnTo>
                <a:lnTo>
                  <a:pt x="3480" y="1416"/>
                </a:lnTo>
                <a:lnTo>
                  <a:pt x="3480" y="1409"/>
                </a:lnTo>
                <a:lnTo>
                  <a:pt x="3485" y="1399"/>
                </a:lnTo>
                <a:lnTo>
                  <a:pt x="3489" y="1390"/>
                </a:lnTo>
                <a:lnTo>
                  <a:pt x="3490" y="1381"/>
                </a:lnTo>
                <a:lnTo>
                  <a:pt x="3490" y="1381"/>
                </a:lnTo>
                <a:lnTo>
                  <a:pt x="3490" y="1376"/>
                </a:lnTo>
                <a:lnTo>
                  <a:pt x="3492" y="1373"/>
                </a:lnTo>
                <a:lnTo>
                  <a:pt x="3494" y="1373"/>
                </a:lnTo>
                <a:lnTo>
                  <a:pt x="3496" y="1371"/>
                </a:lnTo>
                <a:lnTo>
                  <a:pt x="3496" y="1371"/>
                </a:lnTo>
                <a:lnTo>
                  <a:pt x="3499" y="1373"/>
                </a:lnTo>
                <a:lnTo>
                  <a:pt x="3499" y="1373"/>
                </a:lnTo>
                <a:lnTo>
                  <a:pt x="3490" y="1367"/>
                </a:lnTo>
                <a:lnTo>
                  <a:pt x="3476" y="1360"/>
                </a:lnTo>
                <a:lnTo>
                  <a:pt x="3476" y="1360"/>
                </a:lnTo>
                <a:lnTo>
                  <a:pt x="3471" y="1359"/>
                </a:lnTo>
                <a:lnTo>
                  <a:pt x="3468" y="1355"/>
                </a:lnTo>
                <a:lnTo>
                  <a:pt x="3463" y="1348"/>
                </a:lnTo>
                <a:lnTo>
                  <a:pt x="3459" y="1336"/>
                </a:lnTo>
                <a:lnTo>
                  <a:pt x="3459" y="1336"/>
                </a:lnTo>
                <a:lnTo>
                  <a:pt x="3454" y="1315"/>
                </a:lnTo>
                <a:lnTo>
                  <a:pt x="3454" y="1312"/>
                </a:lnTo>
                <a:lnTo>
                  <a:pt x="3450" y="1308"/>
                </a:lnTo>
                <a:lnTo>
                  <a:pt x="3450" y="1308"/>
                </a:lnTo>
                <a:lnTo>
                  <a:pt x="3436" y="1292"/>
                </a:lnTo>
                <a:lnTo>
                  <a:pt x="3436" y="1292"/>
                </a:lnTo>
                <a:lnTo>
                  <a:pt x="3447" y="1287"/>
                </a:lnTo>
                <a:lnTo>
                  <a:pt x="3454" y="1282"/>
                </a:lnTo>
                <a:lnTo>
                  <a:pt x="3457" y="1277"/>
                </a:lnTo>
                <a:lnTo>
                  <a:pt x="3459" y="1273"/>
                </a:lnTo>
                <a:lnTo>
                  <a:pt x="3459" y="1273"/>
                </a:lnTo>
                <a:lnTo>
                  <a:pt x="3461" y="1270"/>
                </a:lnTo>
                <a:lnTo>
                  <a:pt x="3461" y="1266"/>
                </a:lnTo>
                <a:lnTo>
                  <a:pt x="3466" y="1265"/>
                </a:lnTo>
                <a:lnTo>
                  <a:pt x="3470" y="1263"/>
                </a:lnTo>
                <a:lnTo>
                  <a:pt x="3473" y="1259"/>
                </a:lnTo>
                <a:lnTo>
                  <a:pt x="3475" y="1254"/>
                </a:lnTo>
                <a:lnTo>
                  <a:pt x="3475" y="1254"/>
                </a:lnTo>
                <a:lnTo>
                  <a:pt x="3478" y="1249"/>
                </a:lnTo>
                <a:lnTo>
                  <a:pt x="3482" y="1245"/>
                </a:lnTo>
                <a:lnTo>
                  <a:pt x="3489" y="1240"/>
                </a:lnTo>
                <a:lnTo>
                  <a:pt x="3504" y="1237"/>
                </a:lnTo>
                <a:lnTo>
                  <a:pt x="3504" y="1237"/>
                </a:lnTo>
                <a:lnTo>
                  <a:pt x="3510" y="1235"/>
                </a:lnTo>
                <a:lnTo>
                  <a:pt x="3510" y="1235"/>
                </a:lnTo>
                <a:lnTo>
                  <a:pt x="3517" y="1237"/>
                </a:lnTo>
                <a:lnTo>
                  <a:pt x="3517" y="1237"/>
                </a:lnTo>
                <a:lnTo>
                  <a:pt x="3524" y="1238"/>
                </a:lnTo>
                <a:close/>
                <a:moveTo>
                  <a:pt x="4359" y="307"/>
                </a:moveTo>
                <a:lnTo>
                  <a:pt x="4359" y="307"/>
                </a:lnTo>
                <a:lnTo>
                  <a:pt x="4349" y="308"/>
                </a:lnTo>
                <a:lnTo>
                  <a:pt x="4338" y="310"/>
                </a:lnTo>
                <a:lnTo>
                  <a:pt x="4330" y="315"/>
                </a:lnTo>
                <a:lnTo>
                  <a:pt x="4324" y="321"/>
                </a:lnTo>
                <a:lnTo>
                  <a:pt x="4323" y="326"/>
                </a:lnTo>
                <a:lnTo>
                  <a:pt x="4323" y="326"/>
                </a:lnTo>
                <a:lnTo>
                  <a:pt x="4321" y="331"/>
                </a:lnTo>
                <a:lnTo>
                  <a:pt x="4323" y="335"/>
                </a:lnTo>
                <a:lnTo>
                  <a:pt x="4326" y="340"/>
                </a:lnTo>
                <a:lnTo>
                  <a:pt x="4324" y="342"/>
                </a:lnTo>
                <a:lnTo>
                  <a:pt x="4321" y="345"/>
                </a:lnTo>
                <a:lnTo>
                  <a:pt x="4295" y="352"/>
                </a:lnTo>
                <a:lnTo>
                  <a:pt x="4295" y="352"/>
                </a:lnTo>
                <a:lnTo>
                  <a:pt x="4256" y="359"/>
                </a:lnTo>
                <a:lnTo>
                  <a:pt x="4225" y="364"/>
                </a:lnTo>
                <a:lnTo>
                  <a:pt x="4199" y="366"/>
                </a:lnTo>
                <a:lnTo>
                  <a:pt x="4176" y="368"/>
                </a:lnTo>
                <a:lnTo>
                  <a:pt x="4176" y="368"/>
                </a:lnTo>
                <a:lnTo>
                  <a:pt x="4150" y="371"/>
                </a:lnTo>
                <a:lnTo>
                  <a:pt x="4120" y="375"/>
                </a:lnTo>
                <a:lnTo>
                  <a:pt x="4106" y="378"/>
                </a:lnTo>
                <a:lnTo>
                  <a:pt x="4098" y="383"/>
                </a:lnTo>
                <a:lnTo>
                  <a:pt x="4091" y="389"/>
                </a:lnTo>
                <a:lnTo>
                  <a:pt x="4089" y="392"/>
                </a:lnTo>
                <a:lnTo>
                  <a:pt x="4089" y="397"/>
                </a:lnTo>
                <a:lnTo>
                  <a:pt x="4089" y="397"/>
                </a:lnTo>
                <a:lnTo>
                  <a:pt x="4091" y="406"/>
                </a:lnTo>
                <a:lnTo>
                  <a:pt x="4094" y="415"/>
                </a:lnTo>
                <a:lnTo>
                  <a:pt x="4101" y="434"/>
                </a:lnTo>
                <a:lnTo>
                  <a:pt x="4105" y="441"/>
                </a:lnTo>
                <a:lnTo>
                  <a:pt x="4103" y="448"/>
                </a:lnTo>
                <a:lnTo>
                  <a:pt x="4101" y="450"/>
                </a:lnTo>
                <a:lnTo>
                  <a:pt x="4099" y="451"/>
                </a:lnTo>
                <a:lnTo>
                  <a:pt x="4091" y="453"/>
                </a:lnTo>
                <a:lnTo>
                  <a:pt x="4091" y="453"/>
                </a:lnTo>
                <a:lnTo>
                  <a:pt x="4003" y="457"/>
                </a:lnTo>
                <a:lnTo>
                  <a:pt x="4003" y="457"/>
                </a:lnTo>
                <a:lnTo>
                  <a:pt x="3991" y="455"/>
                </a:lnTo>
                <a:lnTo>
                  <a:pt x="3984" y="453"/>
                </a:lnTo>
                <a:lnTo>
                  <a:pt x="3984" y="453"/>
                </a:lnTo>
                <a:lnTo>
                  <a:pt x="3981" y="455"/>
                </a:lnTo>
                <a:lnTo>
                  <a:pt x="3981" y="458"/>
                </a:lnTo>
                <a:lnTo>
                  <a:pt x="3981" y="458"/>
                </a:lnTo>
                <a:lnTo>
                  <a:pt x="3991" y="497"/>
                </a:lnTo>
                <a:lnTo>
                  <a:pt x="3991" y="497"/>
                </a:lnTo>
                <a:lnTo>
                  <a:pt x="3995" y="500"/>
                </a:lnTo>
                <a:lnTo>
                  <a:pt x="3998" y="502"/>
                </a:lnTo>
                <a:lnTo>
                  <a:pt x="4003" y="502"/>
                </a:lnTo>
                <a:lnTo>
                  <a:pt x="4009" y="504"/>
                </a:lnTo>
                <a:lnTo>
                  <a:pt x="4009" y="504"/>
                </a:lnTo>
                <a:lnTo>
                  <a:pt x="4016" y="509"/>
                </a:lnTo>
                <a:lnTo>
                  <a:pt x="4019" y="513"/>
                </a:lnTo>
                <a:lnTo>
                  <a:pt x="4023" y="518"/>
                </a:lnTo>
                <a:lnTo>
                  <a:pt x="4026" y="523"/>
                </a:lnTo>
                <a:lnTo>
                  <a:pt x="4026" y="523"/>
                </a:lnTo>
                <a:lnTo>
                  <a:pt x="4028" y="528"/>
                </a:lnTo>
                <a:lnTo>
                  <a:pt x="4028" y="532"/>
                </a:lnTo>
                <a:lnTo>
                  <a:pt x="4026" y="533"/>
                </a:lnTo>
                <a:lnTo>
                  <a:pt x="4021" y="533"/>
                </a:lnTo>
                <a:lnTo>
                  <a:pt x="4021" y="533"/>
                </a:lnTo>
                <a:lnTo>
                  <a:pt x="4019" y="533"/>
                </a:lnTo>
                <a:lnTo>
                  <a:pt x="4019" y="533"/>
                </a:lnTo>
                <a:lnTo>
                  <a:pt x="4014" y="532"/>
                </a:lnTo>
                <a:lnTo>
                  <a:pt x="4005" y="530"/>
                </a:lnTo>
                <a:lnTo>
                  <a:pt x="3977" y="523"/>
                </a:lnTo>
                <a:lnTo>
                  <a:pt x="3977" y="523"/>
                </a:lnTo>
                <a:lnTo>
                  <a:pt x="3958" y="516"/>
                </a:lnTo>
                <a:lnTo>
                  <a:pt x="3951" y="514"/>
                </a:lnTo>
                <a:lnTo>
                  <a:pt x="3946" y="514"/>
                </a:lnTo>
                <a:lnTo>
                  <a:pt x="3946" y="514"/>
                </a:lnTo>
                <a:lnTo>
                  <a:pt x="3939" y="516"/>
                </a:lnTo>
                <a:lnTo>
                  <a:pt x="3930" y="520"/>
                </a:lnTo>
                <a:lnTo>
                  <a:pt x="3930" y="520"/>
                </a:lnTo>
                <a:lnTo>
                  <a:pt x="3921" y="527"/>
                </a:lnTo>
                <a:lnTo>
                  <a:pt x="3920" y="530"/>
                </a:lnTo>
                <a:lnTo>
                  <a:pt x="3920" y="532"/>
                </a:lnTo>
                <a:lnTo>
                  <a:pt x="3921" y="533"/>
                </a:lnTo>
                <a:lnTo>
                  <a:pt x="3925" y="537"/>
                </a:lnTo>
                <a:lnTo>
                  <a:pt x="3937" y="540"/>
                </a:lnTo>
                <a:lnTo>
                  <a:pt x="3937" y="540"/>
                </a:lnTo>
                <a:lnTo>
                  <a:pt x="3941" y="542"/>
                </a:lnTo>
                <a:lnTo>
                  <a:pt x="3942" y="544"/>
                </a:lnTo>
                <a:lnTo>
                  <a:pt x="3937" y="546"/>
                </a:lnTo>
                <a:lnTo>
                  <a:pt x="3916" y="546"/>
                </a:lnTo>
                <a:lnTo>
                  <a:pt x="3916" y="546"/>
                </a:lnTo>
                <a:lnTo>
                  <a:pt x="3913" y="546"/>
                </a:lnTo>
                <a:lnTo>
                  <a:pt x="3913" y="546"/>
                </a:lnTo>
                <a:lnTo>
                  <a:pt x="3907" y="544"/>
                </a:lnTo>
                <a:lnTo>
                  <a:pt x="3902" y="539"/>
                </a:lnTo>
                <a:lnTo>
                  <a:pt x="3900" y="530"/>
                </a:lnTo>
                <a:lnTo>
                  <a:pt x="3902" y="520"/>
                </a:lnTo>
                <a:lnTo>
                  <a:pt x="3902" y="520"/>
                </a:lnTo>
                <a:lnTo>
                  <a:pt x="3904" y="507"/>
                </a:lnTo>
                <a:lnTo>
                  <a:pt x="3904" y="497"/>
                </a:lnTo>
                <a:lnTo>
                  <a:pt x="3900" y="488"/>
                </a:lnTo>
                <a:lnTo>
                  <a:pt x="3900" y="488"/>
                </a:lnTo>
                <a:lnTo>
                  <a:pt x="3900" y="495"/>
                </a:lnTo>
                <a:lnTo>
                  <a:pt x="3897" y="504"/>
                </a:lnTo>
                <a:lnTo>
                  <a:pt x="3890" y="514"/>
                </a:lnTo>
                <a:lnTo>
                  <a:pt x="3890" y="514"/>
                </a:lnTo>
                <a:lnTo>
                  <a:pt x="3886" y="520"/>
                </a:lnTo>
                <a:lnTo>
                  <a:pt x="3885" y="525"/>
                </a:lnTo>
                <a:lnTo>
                  <a:pt x="3885" y="537"/>
                </a:lnTo>
                <a:lnTo>
                  <a:pt x="3888" y="561"/>
                </a:lnTo>
                <a:lnTo>
                  <a:pt x="3888" y="561"/>
                </a:lnTo>
                <a:lnTo>
                  <a:pt x="3888" y="575"/>
                </a:lnTo>
                <a:lnTo>
                  <a:pt x="3885" y="588"/>
                </a:lnTo>
                <a:lnTo>
                  <a:pt x="3883" y="602"/>
                </a:lnTo>
                <a:lnTo>
                  <a:pt x="3881" y="614"/>
                </a:lnTo>
                <a:lnTo>
                  <a:pt x="3881" y="614"/>
                </a:lnTo>
                <a:lnTo>
                  <a:pt x="3883" y="619"/>
                </a:lnTo>
                <a:lnTo>
                  <a:pt x="3885" y="621"/>
                </a:lnTo>
                <a:lnTo>
                  <a:pt x="3895" y="621"/>
                </a:lnTo>
                <a:lnTo>
                  <a:pt x="3895" y="621"/>
                </a:lnTo>
                <a:lnTo>
                  <a:pt x="3897" y="621"/>
                </a:lnTo>
                <a:lnTo>
                  <a:pt x="3897" y="621"/>
                </a:lnTo>
                <a:lnTo>
                  <a:pt x="3899" y="621"/>
                </a:lnTo>
                <a:lnTo>
                  <a:pt x="3899" y="621"/>
                </a:lnTo>
                <a:lnTo>
                  <a:pt x="3906" y="622"/>
                </a:lnTo>
                <a:lnTo>
                  <a:pt x="3914" y="622"/>
                </a:lnTo>
                <a:lnTo>
                  <a:pt x="3921" y="626"/>
                </a:lnTo>
                <a:lnTo>
                  <a:pt x="3927" y="631"/>
                </a:lnTo>
                <a:lnTo>
                  <a:pt x="3927" y="631"/>
                </a:lnTo>
                <a:lnTo>
                  <a:pt x="3934" y="638"/>
                </a:lnTo>
                <a:lnTo>
                  <a:pt x="3937" y="645"/>
                </a:lnTo>
                <a:lnTo>
                  <a:pt x="3944" y="661"/>
                </a:lnTo>
                <a:lnTo>
                  <a:pt x="3948" y="673"/>
                </a:lnTo>
                <a:lnTo>
                  <a:pt x="3948" y="678"/>
                </a:lnTo>
                <a:lnTo>
                  <a:pt x="3948" y="678"/>
                </a:lnTo>
                <a:lnTo>
                  <a:pt x="3948" y="678"/>
                </a:lnTo>
                <a:lnTo>
                  <a:pt x="3948" y="678"/>
                </a:lnTo>
                <a:lnTo>
                  <a:pt x="3939" y="663"/>
                </a:lnTo>
                <a:lnTo>
                  <a:pt x="3930" y="650"/>
                </a:lnTo>
                <a:lnTo>
                  <a:pt x="3925" y="645"/>
                </a:lnTo>
                <a:lnTo>
                  <a:pt x="3920" y="640"/>
                </a:lnTo>
                <a:lnTo>
                  <a:pt x="3920" y="640"/>
                </a:lnTo>
                <a:lnTo>
                  <a:pt x="3914" y="638"/>
                </a:lnTo>
                <a:lnTo>
                  <a:pt x="3909" y="636"/>
                </a:lnTo>
                <a:lnTo>
                  <a:pt x="3909" y="636"/>
                </a:lnTo>
                <a:lnTo>
                  <a:pt x="3904" y="638"/>
                </a:lnTo>
                <a:lnTo>
                  <a:pt x="3900" y="642"/>
                </a:lnTo>
                <a:lnTo>
                  <a:pt x="3892" y="649"/>
                </a:lnTo>
                <a:lnTo>
                  <a:pt x="3892" y="649"/>
                </a:lnTo>
                <a:lnTo>
                  <a:pt x="3888" y="652"/>
                </a:lnTo>
                <a:lnTo>
                  <a:pt x="3888" y="654"/>
                </a:lnTo>
                <a:lnTo>
                  <a:pt x="3890" y="663"/>
                </a:lnTo>
                <a:lnTo>
                  <a:pt x="3893" y="670"/>
                </a:lnTo>
                <a:lnTo>
                  <a:pt x="3897" y="677"/>
                </a:lnTo>
                <a:lnTo>
                  <a:pt x="3897" y="677"/>
                </a:lnTo>
                <a:lnTo>
                  <a:pt x="3895" y="682"/>
                </a:lnTo>
                <a:lnTo>
                  <a:pt x="3893" y="685"/>
                </a:lnTo>
                <a:lnTo>
                  <a:pt x="3883" y="696"/>
                </a:lnTo>
                <a:lnTo>
                  <a:pt x="3860" y="713"/>
                </a:lnTo>
                <a:lnTo>
                  <a:pt x="3860" y="713"/>
                </a:lnTo>
                <a:lnTo>
                  <a:pt x="3857" y="718"/>
                </a:lnTo>
                <a:lnTo>
                  <a:pt x="3853" y="722"/>
                </a:lnTo>
                <a:lnTo>
                  <a:pt x="3852" y="724"/>
                </a:lnTo>
                <a:lnTo>
                  <a:pt x="3850" y="724"/>
                </a:lnTo>
                <a:lnTo>
                  <a:pt x="3850" y="724"/>
                </a:lnTo>
                <a:lnTo>
                  <a:pt x="3843" y="724"/>
                </a:lnTo>
                <a:lnTo>
                  <a:pt x="3843" y="724"/>
                </a:lnTo>
                <a:lnTo>
                  <a:pt x="3832" y="722"/>
                </a:lnTo>
                <a:lnTo>
                  <a:pt x="3824" y="718"/>
                </a:lnTo>
                <a:lnTo>
                  <a:pt x="3806" y="710"/>
                </a:lnTo>
                <a:lnTo>
                  <a:pt x="3806" y="710"/>
                </a:lnTo>
                <a:lnTo>
                  <a:pt x="3804" y="708"/>
                </a:lnTo>
                <a:lnTo>
                  <a:pt x="3804" y="706"/>
                </a:lnTo>
                <a:lnTo>
                  <a:pt x="3813" y="704"/>
                </a:lnTo>
                <a:lnTo>
                  <a:pt x="3827" y="703"/>
                </a:lnTo>
                <a:lnTo>
                  <a:pt x="3836" y="701"/>
                </a:lnTo>
                <a:lnTo>
                  <a:pt x="3845" y="699"/>
                </a:lnTo>
                <a:lnTo>
                  <a:pt x="3845" y="699"/>
                </a:lnTo>
                <a:lnTo>
                  <a:pt x="3857" y="692"/>
                </a:lnTo>
                <a:lnTo>
                  <a:pt x="3866" y="685"/>
                </a:lnTo>
                <a:lnTo>
                  <a:pt x="3869" y="677"/>
                </a:lnTo>
                <a:lnTo>
                  <a:pt x="3874" y="666"/>
                </a:lnTo>
                <a:lnTo>
                  <a:pt x="3874" y="666"/>
                </a:lnTo>
                <a:lnTo>
                  <a:pt x="3874" y="661"/>
                </a:lnTo>
                <a:lnTo>
                  <a:pt x="3874" y="657"/>
                </a:lnTo>
                <a:lnTo>
                  <a:pt x="3873" y="652"/>
                </a:lnTo>
                <a:lnTo>
                  <a:pt x="3871" y="649"/>
                </a:lnTo>
                <a:lnTo>
                  <a:pt x="3864" y="642"/>
                </a:lnTo>
                <a:lnTo>
                  <a:pt x="3857" y="635"/>
                </a:lnTo>
                <a:lnTo>
                  <a:pt x="3857" y="635"/>
                </a:lnTo>
                <a:lnTo>
                  <a:pt x="3852" y="629"/>
                </a:lnTo>
                <a:lnTo>
                  <a:pt x="3850" y="621"/>
                </a:lnTo>
                <a:lnTo>
                  <a:pt x="3850" y="609"/>
                </a:lnTo>
                <a:lnTo>
                  <a:pt x="3852" y="589"/>
                </a:lnTo>
                <a:lnTo>
                  <a:pt x="3852" y="589"/>
                </a:lnTo>
                <a:lnTo>
                  <a:pt x="3852" y="577"/>
                </a:lnTo>
                <a:lnTo>
                  <a:pt x="3850" y="568"/>
                </a:lnTo>
                <a:lnTo>
                  <a:pt x="3846" y="554"/>
                </a:lnTo>
                <a:lnTo>
                  <a:pt x="3845" y="547"/>
                </a:lnTo>
                <a:lnTo>
                  <a:pt x="3845" y="540"/>
                </a:lnTo>
                <a:lnTo>
                  <a:pt x="3845" y="533"/>
                </a:lnTo>
                <a:lnTo>
                  <a:pt x="3848" y="523"/>
                </a:lnTo>
                <a:lnTo>
                  <a:pt x="3848" y="523"/>
                </a:lnTo>
                <a:lnTo>
                  <a:pt x="3855" y="506"/>
                </a:lnTo>
                <a:lnTo>
                  <a:pt x="3859" y="490"/>
                </a:lnTo>
                <a:lnTo>
                  <a:pt x="3860" y="478"/>
                </a:lnTo>
                <a:lnTo>
                  <a:pt x="3860" y="478"/>
                </a:lnTo>
                <a:lnTo>
                  <a:pt x="3843" y="474"/>
                </a:lnTo>
                <a:lnTo>
                  <a:pt x="3815" y="472"/>
                </a:lnTo>
                <a:lnTo>
                  <a:pt x="3815" y="472"/>
                </a:lnTo>
                <a:lnTo>
                  <a:pt x="3810" y="474"/>
                </a:lnTo>
                <a:lnTo>
                  <a:pt x="3804" y="476"/>
                </a:lnTo>
                <a:lnTo>
                  <a:pt x="3803" y="479"/>
                </a:lnTo>
                <a:lnTo>
                  <a:pt x="3799" y="485"/>
                </a:lnTo>
                <a:lnTo>
                  <a:pt x="3796" y="495"/>
                </a:lnTo>
                <a:lnTo>
                  <a:pt x="3792" y="511"/>
                </a:lnTo>
                <a:lnTo>
                  <a:pt x="3792" y="511"/>
                </a:lnTo>
                <a:lnTo>
                  <a:pt x="3791" y="518"/>
                </a:lnTo>
                <a:lnTo>
                  <a:pt x="3787" y="523"/>
                </a:lnTo>
                <a:lnTo>
                  <a:pt x="3780" y="533"/>
                </a:lnTo>
                <a:lnTo>
                  <a:pt x="3771" y="542"/>
                </a:lnTo>
                <a:lnTo>
                  <a:pt x="3768" y="547"/>
                </a:lnTo>
                <a:lnTo>
                  <a:pt x="3766" y="553"/>
                </a:lnTo>
                <a:lnTo>
                  <a:pt x="3766" y="553"/>
                </a:lnTo>
                <a:lnTo>
                  <a:pt x="3764" y="558"/>
                </a:lnTo>
                <a:lnTo>
                  <a:pt x="3766" y="561"/>
                </a:lnTo>
                <a:lnTo>
                  <a:pt x="3770" y="567"/>
                </a:lnTo>
                <a:lnTo>
                  <a:pt x="3775" y="574"/>
                </a:lnTo>
                <a:lnTo>
                  <a:pt x="3777" y="579"/>
                </a:lnTo>
                <a:lnTo>
                  <a:pt x="3777" y="586"/>
                </a:lnTo>
                <a:lnTo>
                  <a:pt x="3777" y="586"/>
                </a:lnTo>
                <a:lnTo>
                  <a:pt x="3778" y="593"/>
                </a:lnTo>
                <a:lnTo>
                  <a:pt x="3780" y="598"/>
                </a:lnTo>
                <a:lnTo>
                  <a:pt x="3784" y="602"/>
                </a:lnTo>
                <a:lnTo>
                  <a:pt x="3787" y="605"/>
                </a:lnTo>
                <a:lnTo>
                  <a:pt x="3794" y="614"/>
                </a:lnTo>
                <a:lnTo>
                  <a:pt x="3799" y="619"/>
                </a:lnTo>
                <a:lnTo>
                  <a:pt x="3801" y="626"/>
                </a:lnTo>
                <a:lnTo>
                  <a:pt x="3801" y="626"/>
                </a:lnTo>
                <a:lnTo>
                  <a:pt x="3803" y="635"/>
                </a:lnTo>
                <a:lnTo>
                  <a:pt x="3804" y="643"/>
                </a:lnTo>
                <a:lnTo>
                  <a:pt x="3803" y="654"/>
                </a:lnTo>
                <a:lnTo>
                  <a:pt x="3801" y="663"/>
                </a:lnTo>
                <a:lnTo>
                  <a:pt x="3801" y="664"/>
                </a:lnTo>
                <a:lnTo>
                  <a:pt x="3801" y="664"/>
                </a:lnTo>
                <a:lnTo>
                  <a:pt x="3785" y="649"/>
                </a:lnTo>
                <a:lnTo>
                  <a:pt x="3773" y="636"/>
                </a:lnTo>
                <a:lnTo>
                  <a:pt x="3757" y="624"/>
                </a:lnTo>
                <a:lnTo>
                  <a:pt x="3757" y="624"/>
                </a:lnTo>
                <a:lnTo>
                  <a:pt x="3742" y="614"/>
                </a:lnTo>
                <a:lnTo>
                  <a:pt x="3724" y="603"/>
                </a:lnTo>
                <a:lnTo>
                  <a:pt x="3705" y="595"/>
                </a:lnTo>
                <a:lnTo>
                  <a:pt x="3696" y="593"/>
                </a:lnTo>
                <a:lnTo>
                  <a:pt x="3689" y="591"/>
                </a:lnTo>
                <a:lnTo>
                  <a:pt x="3689" y="591"/>
                </a:lnTo>
                <a:lnTo>
                  <a:pt x="3688" y="591"/>
                </a:lnTo>
                <a:lnTo>
                  <a:pt x="3688" y="591"/>
                </a:lnTo>
                <a:lnTo>
                  <a:pt x="3681" y="591"/>
                </a:lnTo>
                <a:lnTo>
                  <a:pt x="3675" y="593"/>
                </a:lnTo>
                <a:lnTo>
                  <a:pt x="3668" y="598"/>
                </a:lnTo>
                <a:lnTo>
                  <a:pt x="3663" y="603"/>
                </a:lnTo>
                <a:lnTo>
                  <a:pt x="3661" y="607"/>
                </a:lnTo>
                <a:lnTo>
                  <a:pt x="3661" y="607"/>
                </a:lnTo>
                <a:lnTo>
                  <a:pt x="3679" y="619"/>
                </a:lnTo>
                <a:lnTo>
                  <a:pt x="3679" y="619"/>
                </a:lnTo>
                <a:lnTo>
                  <a:pt x="3682" y="622"/>
                </a:lnTo>
                <a:lnTo>
                  <a:pt x="3682" y="626"/>
                </a:lnTo>
                <a:lnTo>
                  <a:pt x="3681" y="628"/>
                </a:lnTo>
                <a:lnTo>
                  <a:pt x="3677" y="631"/>
                </a:lnTo>
                <a:lnTo>
                  <a:pt x="3660" y="640"/>
                </a:lnTo>
                <a:lnTo>
                  <a:pt x="3660" y="640"/>
                </a:lnTo>
                <a:lnTo>
                  <a:pt x="3654" y="643"/>
                </a:lnTo>
                <a:lnTo>
                  <a:pt x="3654" y="643"/>
                </a:lnTo>
                <a:lnTo>
                  <a:pt x="3649" y="642"/>
                </a:lnTo>
                <a:lnTo>
                  <a:pt x="3644" y="640"/>
                </a:lnTo>
                <a:lnTo>
                  <a:pt x="3644" y="640"/>
                </a:lnTo>
                <a:lnTo>
                  <a:pt x="3640" y="638"/>
                </a:lnTo>
                <a:lnTo>
                  <a:pt x="3640" y="636"/>
                </a:lnTo>
                <a:lnTo>
                  <a:pt x="3642" y="633"/>
                </a:lnTo>
                <a:lnTo>
                  <a:pt x="3644" y="629"/>
                </a:lnTo>
                <a:lnTo>
                  <a:pt x="3644" y="628"/>
                </a:lnTo>
                <a:lnTo>
                  <a:pt x="3642" y="628"/>
                </a:lnTo>
                <a:lnTo>
                  <a:pt x="3642" y="628"/>
                </a:lnTo>
                <a:lnTo>
                  <a:pt x="3635" y="629"/>
                </a:lnTo>
                <a:lnTo>
                  <a:pt x="3635" y="629"/>
                </a:lnTo>
                <a:lnTo>
                  <a:pt x="3621" y="631"/>
                </a:lnTo>
                <a:lnTo>
                  <a:pt x="3611" y="635"/>
                </a:lnTo>
                <a:lnTo>
                  <a:pt x="3600" y="638"/>
                </a:lnTo>
                <a:lnTo>
                  <a:pt x="3586" y="642"/>
                </a:lnTo>
                <a:lnTo>
                  <a:pt x="3586" y="642"/>
                </a:lnTo>
                <a:lnTo>
                  <a:pt x="3574" y="643"/>
                </a:lnTo>
                <a:lnTo>
                  <a:pt x="3574" y="643"/>
                </a:lnTo>
                <a:lnTo>
                  <a:pt x="3567" y="642"/>
                </a:lnTo>
                <a:lnTo>
                  <a:pt x="3564" y="640"/>
                </a:lnTo>
                <a:lnTo>
                  <a:pt x="3557" y="636"/>
                </a:lnTo>
                <a:lnTo>
                  <a:pt x="3557" y="636"/>
                </a:lnTo>
                <a:lnTo>
                  <a:pt x="3550" y="635"/>
                </a:lnTo>
                <a:lnTo>
                  <a:pt x="3545" y="633"/>
                </a:lnTo>
                <a:lnTo>
                  <a:pt x="3545" y="633"/>
                </a:lnTo>
                <a:lnTo>
                  <a:pt x="3536" y="635"/>
                </a:lnTo>
                <a:lnTo>
                  <a:pt x="3524" y="638"/>
                </a:lnTo>
                <a:lnTo>
                  <a:pt x="3524" y="638"/>
                </a:lnTo>
                <a:lnTo>
                  <a:pt x="3508" y="645"/>
                </a:lnTo>
                <a:lnTo>
                  <a:pt x="3490" y="656"/>
                </a:lnTo>
                <a:lnTo>
                  <a:pt x="3475" y="668"/>
                </a:lnTo>
                <a:lnTo>
                  <a:pt x="3461" y="675"/>
                </a:lnTo>
                <a:lnTo>
                  <a:pt x="3461" y="675"/>
                </a:lnTo>
                <a:lnTo>
                  <a:pt x="3452" y="680"/>
                </a:lnTo>
                <a:lnTo>
                  <a:pt x="3447" y="684"/>
                </a:lnTo>
                <a:lnTo>
                  <a:pt x="3440" y="687"/>
                </a:lnTo>
                <a:lnTo>
                  <a:pt x="3429" y="689"/>
                </a:lnTo>
                <a:lnTo>
                  <a:pt x="3429" y="689"/>
                </a:lnTo>
                <a:lnTo>
                  <a:pt x="3429" y="689"/>
                </a:lnTo>
                <a:lnTo>
                  <a:pt x="3429" y="689"/>
                </a:lnTo>
                <a:lnTo>
                  <a:pt x="3422" y="689"/>
                </a:lnTo>
                <a:lnTo>
                  <a:pt x="3417" y="685"/>
                </a:lnTo>
                <a:lnTo>
                  <a:pt x="3414" y="680"/>
                </a:lnTo>
                <a:lnTo>
                  <a:pt x="3410" y="675"/>
                </a:lnTo>
                <a:lnTo>
                  <a:pt x="3410" y="675"/>
                </a:lnTo>
                <a:lnTo>
                  <a:pt x="3408" y="670"/>
                </a:lnTo>
                <a:lnTo>
                  <a:pt x="3408" y="666"/>
                </a:lnTo>
                <a:lnTo>
                  <a:pt x="3412" y="663"/>
                </a:lnTo>
                <a:lnTo>
                  <a:pt x="3417" y="661"/>
                </a:lnTo>
                <a:lnTo>
                  <a:pt x="3417" y="661"/>
                </a:lnTo>
                <a:lnTo>
                  <a:pt x="3419" y="663"/>
                </a:lnTo>
                <a:lnTo>
                  <a:pt x="3419" y="663"/>
                </a:lnTo>
                <a:lnTo>
                  <a:pt x="3422" y="663"/>
                </a:lnTo>
                <a:lnTo>
                  <a:pt x="3422" y="663"/>
                </a:lnTo>
                <a:lnTo>
                  <a:pt x="3426" y="661"/>
                </a:lnTo>
                <a:lnTo>
                  <a:pt x="3428" y="661"/>
                </a:lnTo>
                <a:lnTo>
                  <a:pt x="3428" y="659"/>
                </a:lnTo>
                <a:lnTo>
                  <a:pt x="3426" y="656"/>
                </a:lnTo>
                <a:lnTo>
                  <a:pt x="3417" y="645"/>
                </a:lnTo>
                <a:lnTo>
                  <a:pt x="3417" y="645"/>
                </a:lnTo>
                <a:lnTo>
                  <a:pt x="3414" y="642"/>
                </a:lnTo>
                <a:lnTo>
                  <a:pt x="3412" y="642"/>
                </a:lnTo>
                <a:lnTo>
                  <a:pt x="3412" y="642"/>
                </a:lnTo>
                <a:lnTo>
                  <a:pt x="3407" y="643"/>
                </a:lnTo>
                <a:lnTo>
                  <a:pt x="3401" y="647"/>
                </a:lnTo>
                <a:lnTo>
                  <a:pt x="3391" y="657"/>
                </a:lnTo>
                <a:lnTo>
                  <a:pt x="3391" y="657"/>
                </a:lnTo>
                <a:lnTo>
                  <a:pt x="3389" y="659"/>
                </a:lnTo>
                <a:lnTo>
                  <a:pt x="3389" y="663"/>
                </a:lnTo>
                <a:lnTo>
                  <a:pt x="3391" y="666"/>
                </a:lnTo>
                <a:lnTo>
                  <a:pt x="3403" y="680"/>
                </a:lnTo>
                <a:lnTo>
                  <a:pt x="3403" y="680"/>
                </a:lnTo>
                <a:lnTo>
                  <a:pt x="3407" y="685"/>
                </a:lnTo>
                <a:lnTo>
                  <a:pt x="3408" y="689"/>
                </a:lnTo>
                <a:lnTo>
                  <a:pt x="3408" y="697"/>
                </a:lnTo>
                <a:lnTo>
                  <a:pt x="3407" y="704"/>
                </a:lnTo>
                <a:lnTo>
                  <a:pt x="3403" y="711"/>
                </a:lnTo>
                <a:lnTo>
                  <a:pt x="3403" y="711"/>
                </a:lnTo>
                <a:lnTo>
                  <a:pt x="3400" y="713"/>
                </a:lnTo>
                <a:lnTo>
                  <a:pt x="3395" y="715"/>
                </a:lnTo>
                <a:lnTo>
                  <a:pt x="3395" y="715"/>
                </a:lnTo>
                <a:lnTo>
                  <a:pt x="3386" y="713"/>
                </a:lnTo>
                <a:lnTo>
                  <a:pt x="3386" y="713"/>
                </a:lnTo>
                <a:lnTo>
                  <a:pt x="3375" y="713"/>
                </a:lnTo>
                <a:lnTo>
                  <a:pt x="3375" y="713"/>
                </a:lnTo>
                <a:lnTo>
                  <a:pt x="3367" y="713"/>
                </a:lnTo>
                <a:lnTo>
                  <a:pt x="3358" y="715"/>
                </a:lnTo>
                <a:lnTo>
                  <a:pt x="3358" y="715"/>
                </a:lnTo>
                <a:lnTo>
                  <a:pt x="3353" y="718"/>
                </a:lnTo>
                <a:lnTo>
                  <a:pt x="3347" y="722"/>
                </a:lnTo>
                <a:lnTo>
                  <a:pt x="3340" y="731"/>
                </a:lnTo>
                <a:lnTo>
                  <a:pt x="3335" y="738"/>
                </a:lnTo>
                <a:lnTo>
                  <a:pt x="3332" y="745"/>
                </a:lnTo>
                <a:lnTo>
                  <a:pt x="3332" y="745"/>
                </a:lnTo>
                <a:lnTo>
                  <a:pt x="3328" y="748"/>
                </a:lnTo>
                <a:lnTo>
                  <a:pt x="3328" y="752"/>
                </a:lnTo>
                <a:lnTo>
                  <a:pt x="3330" y="755"/>
                </a:lnTo>
                <a:lnTo>
                  <a:pt x="3330" y="757"/>
                </a:lnTo>
                <a:lnTo>
                  <a:pt x="3330" y="759"/>
                </a:lnTo>
                <a:lnTo>
                  <a:pt x="3323" y="760"/>
                </a:lnTo>
                <a:lnTo>
                  <a:pt x="3323" y="760"/>
                </a:lnTo>
                <a:lnTo>
                  <a:pt x="3319" y="760"/>
                </a:lnTo>
                <a:lnTo>
                  <a:pt x="3319" y="760"/>
                </a:lnTo>
                <a:lnTo>
                  <a:pt x="3313" y="759"/>
                </a:lnTo>
                <a:lnTo>
                  <a:pt x="3307" y="759"/>
                </a:lnTo>
                <a:lnTo>
                  <a:pt x="3307" y="759"/>
                </a:lnTo>
                <a:lnTo>
                  <a:pt x="3297" y="755"/>
                </a:lnTo>
                <a:lnTo>
                  <a:pt x="3297" y="755"/>
                </a:lnTo>
                <a:lnTo>
                  <a:pt x="3292" y="757"/>
                </a:lnTo>
                <a:lnTo>
                  <a:pt x="3292" y="757"/>
                </a:lnTo>
                <a:lnTo>
                  <a:pt x="3288" y="760"/>
                </a:lnTo>
                <a:lnTo>
                  <a:pt x="3286" y="766"/>
                </a:lnTo>
                <a:lnTo>
                  <a:pt x="3288" y="769"/>
                </a:lnTo>
                <a:lnTo>
                  <a:pt x="3293" y="773"/>
                </a:lnTo>
                <a:lnTo>
                  <a:pt x="3293" y="773"/>
                </a:lnTo>
                <a:lnTo>
                  <a:pt x="3297" y="776"/>
                </a:lnTo>
                <a:lnTo>
                  <a:pt x="3300" y="779"/>
                </a:lnTo>
                <a:lnTo>
                  <a:pt x="3306" y="786"/>
                </a:lnTo>
                <a:lnTo>
                  <a:pt x="3306" y="786"/>
                </a:lnTo>
                <a:lnTo>
                  <a:pt x="3306" y="788"/>
                </a:lnTo>
                <a:lnTo>
                  <a:pt x="3306" y="788"/>
                </a:lnTo>
                <a:lnTo>
                  <a:pt x="3300" y="790"/>
                </a:lnTo>
                <a:lnTo>
                  <a:pt x="3290" y="793"/>
                </a:lnTo>
                <a:lnTo>
                  <a:pt x="3290" y="793"/>
                </a:lnTo>
                <a:lnTo>
                  <a:pt x="3283" y="795"/>
                </a:lnTo>
                <a:lnTo>
                  <a:pt x="3283" y="795"/>
                </a:lnTo>
                <a:lnTo>
                  <a:pt x="3278" y="793"/>
                </a:lnTo>
                <a:lnTo>
                  <a:pt x="3264" y="788"/>
                </a:lnTo>
                <a:lnTo>
                  <a:pt x="3264" y="788"/>
                </a:lnTo>
                <a:lnTo>
                  <a:pt x="3257" y="783"/>
                </a:lnTo>
                <a:lnTo>
                  <a:pt x="3251" y="779"/>
                </a:lnTo>
                <a:lnTo>
                  <a:pt x="3248" y="776"/>
                </a:lnTo>
                <a:lnTo>
                  <a:pt x="3246" y="773"/>
                </a:lnTo>
                <a:lnTo>
                  <a:pt x="3246" y="762"/>
                </a:lnTo>
                <a:lnTo>
                  <a:pt x="3248" y="748"/>
                </a:lnTo>
                <a:lnTo>
                  <a:pt x="3248" y="748"/>
                </a:lnTo>
                <a:lnTo>
                  <a:pt x="3248" y="734"/>
                </a:lnTo>
                <a:lnTo>
                  <a:pt x="3246" y="722"/>
                </a:lnTo>
                <a:lnTo>
                  <a:pt x="3243" y="711"/>
                </a:lnTo>
                <a:lnTo>
                  <a:pt x="3236" y="703"/>
                </a:lnTo>
                <a:lnTo>
                  <a:pt x="3236" y="703"/>
                </a:lnTo>
                <a:lnTo>
                  <a:pt x="3220" y="687"/>
                </a:lnTo>
                <a:lnTo>
                  <a:pt x="3215" y="680"/>
                </a:lnTo>
                <a:lnTo>
                  <a:pt x="3215" y="680"/>
                </a:lnTo>
                <a:lnTo>
                  <a:pt x="3229" y="685"/>
                </a:lnTo>
                <a:lnTo>
                  <a:pt x="3264" y="697"/>
                </a:lnTo>
                <a:lnTo>
                  <a:pt x="3264" y="697"/>
                </a:lnTo>
                <a:lnTo>
                  <a:pt x="3276" y="703"/>
                </a:lnTo>
                <a:lnTo>
                  <a:pt x="3286" y="708"/>
                </a:lnTo>
                <a:lnTo>
                  <a:pt x="3295" y="711"/>
                </a:lnTo>
                <a:lnTo>
                  <a:pt x="3306" y="711"/>
                </a:lnTo>
                <a:lnTo>
                  <a:pt x="3306" y="711"/>
                </a:lnTo>
                <a:lnTo>
                  <a:pt x="3314" y="711"/>
                </a:lnTo>
                <a:lnTo>
                  <a:pt x="3325" y="710"/>
                </a:lnTo>
                <a:lnTo>
                  <a:pt x="3325" y="710"/>
                </a:lnTo>
                <a:lnTo>
                  <a:pt x="3335" y="706"/>
                </a:lnTo>
                <a:lnTo>
                  <a:pt x="3342" y="701"/>
                </a:lnTo>
                <a:lnTo>
                  <a:pt x="3347" y="696"/>
                </a:lnTo>
                <a:lnTo>
                  <a:pt x="3349" y="691"/>
                </a:lnTo>
                <a:lnTo>
                  <a:pt x="3351" y="678"/>
                </a:lnTo>
                <a:lnTo>
                  <a:pt x="3353" y="673"/>
                </a:lnTo>
                <a:lnTo>
                  <a:pt x="3354" y="666"/>
                </a:lnTo>
                <a:lnTo>
                  <a:pt x="3354" y="666"/>
                </a:lnTo>
                <a:lnTo>
                  <a:pt x="3354" y="661"/>
                </a:lnTo>
                <a:lnTo>
                  <a:pt x="3354" y="656"/>
                </a:lnTo>
                <a:lnTo>
                  <a:pt x="3351" y="654"/>
                </a:lnTo>
                <a:lnTo>
                  <a:pt x="3346" y="652"/>
                </a:lnTo>
                <a:lnTo>
                  <a:pt x="3333" y="650"/>
                </a:lnTo>
                <a:lnTo>
                  <a:pt x="3325" y="649"/>
                </a:lnTo>
                <a:lnTo>
                  <a:pt x="3318" y="647"/>
                </a:lnTo>
                <a:lnTo>
                  <a:pt x="3318" y="647"/>
                </a:lnTo>
                <a:lnTo>
                  <a:pt x="3304" y="638"/>
                </a:lnTo>
                <a:lnTo>
                  <a:pt x="3292" y="629"/>
                </a:lnTo>
                <a:lnTo>
                  <a:pt x="3278" y="621"/>
                </a:lnTo>
                <a:lnTo>
                  <a:pt x="3271" y="617"/>
                </a:lnTo>
                <a:lnTo>
                  <a:pt x="3262" y="615"/>
                </a:lnTo>
                <a:lnTo>
                  <a:pt x="3262" y="615"/>
                </a:lnTo>
                <a:lnTo>
                  <a:pt x="3236" y="612"/>
                </a:lnTo>
                <a:lnTo>
                  <a:pt x="3215" y="605"/>
                </a:lnTo>
                <a:lnTo>
                  <a:pt x="3215" y="605"/>
                </a:lnTo>
                <a:lnTo>
                  <a:pt x="3204" y="600"/>
                </a:lnTo>
                <a:lnTo>
                  <a:pt x="3203" y="596"/>
                </a:lnTo>
                <a:lnTo>
                  <a:pt x="3201" y="595"/>
                </a:lnTo>
                <a:lnTo>
                  <a:pt x="3203" y="593"/>
                </a:lnTo>
                <a:lnTo>
                  <a:pt x="3204" y="591"/>
                </a:lnTo>
                <a:lnTo>
                  <a:pt x="3213" y="589"/>
                </a:lnTo>
                <a:lnTo>
                  <a:pt x="3213" y="589"/>
                </a:lnTo>
                <a:lnTo>
                  <a:pt x="3215" y="589"/>
                </a:lnTo>
                <a:lnTo>
                  <a:pt x="3215" y="589"/>
                </a:lnTo>
                <a:lnTo>
                  <a:pt x="3220" y="589"/>
                </a:lnTo>
                <a:lnTo>
                  <a:pt x="3220" y="589"/>
                </a:lnTo>
                <a:lnTo>
                  <a:pt x="3225" y="589"/>
                </a:lnTo>
                <a:lnTo>
                  <a:pt x="3225" y="588"/>
                </a:lnTo>
                <a:lnTo>
                  <a:pt x="3225" y="586"/>
                </a:lnTo>
                <a:lnTo>
                  <a:pt x="3222" y="584"/>
                </a:lnTo>
                <a:lnTo>
                  <a:pt x="3217" y="581"/>
                </a:lnTo>
                <a:lnTo>
                  <a:pt x="3217" y="581"/>
                </a:lnTo>
                <a:lnTo>
                  <a:pt x="3210" y="579"/>
                </a:lnTo>
                <a:lnTo>
                  <a:pt x="3210" y="579"/>
                </a:lnTo>
                <a:lnTo>
                  <a:pt x="3204" y="581"/>
                </a:lnTo>
                <a:lnTo>
                  <a:pt x="3197" y="584"/>
                </a:lnTo>
                <a:lnTo>
                  <a:pt x="3197" y="584"/>
                </a:lnTo>
                <a:lnTo>
                  <a:pt x="3189" y="586"/>
                </a:lnTo>
                <a:lnTo>
                  <a:pt x="3180" y="588"/>
                </a:lnTo>
                <a:lnTo>
                  <a:pt x="3180" y="588"/>
                </a:lnTo>
                <a:lnTo>
                  <a:pt x="3176" y="588"/>
                </a:lnTo>
                <a:lnTo>
                  <a:pt x="3176" y="588"/>
                </a:lnTo>
                <a:lnTo>
                  <a:pt x="3171" y="586"/>
                </a:lnTo>
                <a:lnTo>
                  <a:pt x="3166" y="584"/>
                </a:lnTo>
                <a:lnTo>
                  <a:pt x="3157" y="579"/>
                </a:lnTo>
                <a:lnTo>
                  <a:pt x="3154" y="574"/>
                </a:lnTo>
                <a:lnTo>
                  <a:pt x="3152" y="572"/>
                </a:lnTo>
                <a:lnTo>
                  <a:pt x="3152" y="572"/>
                </a:lnTo>
                <a:lnTo>
                  <a:pt x="3157" y="572"/>
                </a:lnTo>
                <a:lnTo>
                  <a:pt x="3157" y="572"/>
                </a:lnTo>
                <a:lnTo>
                  <a:pt x="3169" y="570"/>
                </a:lnTo>
                <a:lnTo>
                  <a:pt x="3176" y="568"/>
                </a:lnTo>
                <a:lnTo>
                  <a:pt x="3182" y="567"/>
                </a:lnTo>
                <a:lnTo>
                  <a:pt x="3182" y="567"/>
                </a:lnTo>
                <a:lnTo>
                  <a:pt x="3187" y="561"/>
                </a:lnTo>
                <a:lnTo>
                  <a:pt x="3189" y="560"/>
                </a:lnTo>
                <a:lnTo>
                  <a:pt x="3187" y="558"/>
                </a:lnTo>
                <a:lnTo>
                  <a:pt x="3182" y="554"/>
                </a:lnTo>
                <a:lnTo>
                  <a:pt x="3169" y="549"/>
                </a:lnTo>
                <a:lnTo>
                  <a:pt x="3169" y="549"/>
                </a:lnTo>
                <a:lnTo>
                  <a:pt x="3156" y="542"/>
                </a:lnTo>
                <a:lnTo>
                  <a:pt x="3150" y="540"/>
                </a:lnTo>
                <a:lnTo>
                  <a:pt x="3140" y="540"/>
                </a:lnTo>
                <a:lnTo>
                  <a:pt x="3140" y="540"/>
                </a:lnTo>
                <a:lnTo>
                  <a:pt x="3138" y="540"/>
                </a:lnTo>
                <a:lnTo>
                  <a:pt x="3138" y="540"/>
                </a:lnTo>
                <a:lnTo>
                  <a:pt x="3131" y="540"/>
                </a:lnTo>
                <a:lnTo>
                  <a:pt x="3126" y="542"/>
                </a:lnTo>
                <a:lnTo>
                  <a:pt x="3115" y="549"/>
                </a:lnTo>
                <a:lnTo>
                  <a:pt x="3107" y="556"/>
                </a:lnTo>
                <a:lnTo>
                  <a:pt x="3098" y="565"/>
                </a:lnTo>
                <a:lnTo>
                  <a:pt x="3098" y="565"/>
                </a:lnTo>
                <a:lnTo>
                  <a:pt x="3091" y="570"/>
                </a:lnTo>
                <a:lnTo>
                  <a:pt x="3091" y="570"/>
                </a:lnTo>
                <a:lnTo>
                  <a:pt x="3091" y="568"/>
                </a:lnTo>
                <a:lnTo>
                  <a:pt x="3091" y="568"/>
                </a:lnTo>
                <a:lnTo>
                  <a:pt x="3093" y="563"/>
                </a:lnTo>
                <a:lnTo>
                  <a:pt x="3098" y="554"/>
                </a:lnTo>
                <a:lnTo>
                  <a:pt x="3107" y="547"/>
                </a:lnTo>
                <a:lnTo>
                  <a:pt x="3107" y="547"/>
                </a:lnTo>
                <a:lnTo>
                  <a:pt x="3117" y="535"/>
                </a:lnTo>
                <a:lnTo>
                  <a:pt x="3119" y="532"/>
                </a:lnTo>
                <a:lnTo>
                  <a:pt x="3115" y="532"/>
                </a:lnTo>
                <a:lnTo>
                  <a:pt x="3115" y="532"/>
                </a:lnTo>
                <a:lnTo>
                  <a:pt x="3108" y="532"/>
                </a:lnTo>
                <a:lnTo>
                  <a:pt x="3108" y="532"/>
                </a:lnTo>
                <a:lnTo>
                  <a:pt x="3100" y="533"/>
                </a:lnTo>
                <a:lnTo>
                  <a:pt x="3100" y="533"/>
                </a:lnTo>
                <a:lnTo>
                  <a:pt x="3096" y="533"/>
                </a:lnTo>
                <a:lnTo>
                  <a:pt x="3096" y="533"/>
                </a:lnTo>
                <a:lnTo>
                  <a:pt x="3093" y="532"/>
                </a:lnTo>
                <a:lnTo>
                  <a:pt x="3093" y="532"/>
                </a:lnTo>
                <a:lnTo>
                  <a:pt x="3087" y="533"/>
                </a:lnTo>
                <a:lnTo>
                  <a:pt x="3080" y="540"/>
                </a:lnTo>
                <a:lnTo>
                  <a:pt x="3080" y="540"/>
                </a:lnTo>
                <a:lnTo>
                  <a:pt x="3075" y="547"/>
                </a:lnTo>
                <a:lnTo>
                  <a:pt x="3072" y="554"/>
                </a:lnTo>
                <a:lnTo>
                  <a:pt x="3061" y="561"/>
                </a:lnTo>
                <a:lnTo>
                  <a:pt x="3040" y="570"/>
                </a:lnTo>
                <a:lnTo>
                  <a:pt x="3040" y="570"/>
                </a:lnTo>
                <a:lnTo>
                  <a:pt x="3012" y="584"/>
                </a:lnTo>
                <a:lnTo>
                  <a:pt x="2990" y="600"/>
                </a:lnTo>
                <a:lnTo>
                  <a:pt x="2971" y="615"/>
                </a:lnTo>
                <a:lnTo>
                  <a:pt x="2962" y="624"/>
                </a:lnTo>
                <a:lnTo>
                  <a:pt x="2955" y="635"/>
                </a:lnTo>
                <a:lnTo>
                  <a:pt x="2955" y="635"/>
                </a:lnTo>
                <a:lnTo>
                  <a:pt x="2943" y="652"/>
                </a:lnTo>
                <a:lnTo>
                  <a:pt x="2930" y="666"/>
                </a:lnTo>
                <a:lnTo>
                  <a:pt x="2920" y="682"/>
                </a:lnTo>
                <a:lnTo>
                  <a:pt x="2911" y="697"/>
                </a:lnTo>
                <a:lnTo>
                  <a:pt x="2911" y="697"/>
                </a:lnTo>
                <a:lnTo>
                  <a:pt x="2910" y="701"/>
                </a:lnTo>
                <a:lnTo>
                  <a:pt x="2910" y="701"/>
                </a:lnTo>
                <a:lnTo>
                  <a:pt x="3037" y="774"/>
                </a:lnTo>
                <a:lnTo>
                  <a:pt x="3037" y="774"/>
                </a:lnTo>
                <a:lnTo>
                  <a:pt x="3037" y="773"/>
                </a:lnTo>
                <a:lnTo>
                  <a:pt x="3037" y="773"/>
                </a:lnTo>
                <a:lnTo>
                  <a:pt x="3033" y="766"/>
                </a:lnTo>
                <a:lnTo>
                  <a:pt x="3028" y="759"/>
                </a:lnTo>
                <a:lnTo>
                  <a:pt x="3028" y="755"/>
                </a:lnTo>
                <a:lnTo>
                  <a:pt x="3028" y="750"/>
                </a:lnTo>
                <a:lnTo>
                  <a:pt x="3030" y="745"/>
                </a:lnTo>
                <a:lnTo>
                  <a:pt x="3033" y="736"/>
                </a:lnTo>
                <a:lnTo>
                  <a:pt x="3033" y="736"/>
                </a:lnTo>
                <a:lnTo>
                  <a:pt x="3039" y="729"/>
                </a:lnTo>
                <a:lnTo>
                  <a:pt x="3044" y="724"/>
                </a:lnTo>
                <a:lnTo>
                  <a:pt x="3047" y="722"/>
                </a:lnTo>
                <a:lnTo>
                  <a:pt x="3053" y="722"/>
                </a:lnTo>
                <a:lnTo>
                  <a:pt x="3053" y="722"/>
                </a:lnTo>
                <a:lnTo>
                  <a:pt x="3061" y="724"/>
                </a:lnTo>
                <a:lnTo>
                  <a:pt x="3067" y="725"/>
                </a:lnTo>
                <a:lnTo>
                  <a:pt x="3067" y="725"/>
                </a:lnTo>
                <a:lnTo>
                  <a:pt x="3075" y="729"/>
                </a:lnTo>
                <a:lnTo>
                  <a:pt x="3084" y="736"/>
                </a:lnTo>
                <a:lnTo>
                  <a:pt x="3098" y="748"/>
                </a:lnTo>
                <a:lnTo>
                  <a:pt x="3098" y="748"/>
                </a:lnTo>
                <a:lnTo>
                  <a:pt x="3100" y="752"/>
                </a:lnTo>
                <a:lnTo>
                  <a:pt x="3098" y="755"/>
                </a:lnTo>
                <a:lnTo>
                  <a:pt x="3094" y="757"/>
                </a:lnTo>
                <a:lnTo>
                  <a:pt x="3089" y="759"/>
                </a:lnTo>
                <a:lnTo>
                  <a:pt x="3089" y="759"/>
                </a:lnTo>
                <a:lnTo>
                  <a:pt x="3086" y="760"/>
                </a:lnTo>
                <a:lnTo>
                  <a:pt x="3084" y="762"/>
                </a:lnTo>
                <a:lnTo>
                  <a:pt x="3080" y="767"/>
                </a:lnTo>
                <a:lnTo>
                  <a:pt x="3075" y="776"/>
                </a:lnTo>
                <a:lnTo>
                  <a:pt x="3072" y="781"/>
                </a:lnTo>
                <a:lnTo>
                  <a:pt x="3067" y="786"/>
                </a:lnTo>
                <a:lnTo>
                  <a:pt x="3067" y="786"/>
                </a:lnTo>
                <a:lnTo>
                  <a:pt x="3063" y="790"/>
                </a:lnTo>
                <a:lnTo>
                  <a:pt x="3063" y="790"/>
                </a:lnTo>
                <a:lnTo>
                  <a:pt x="3288" y="919"/>
                </a:lnTo>
                <a:lnTo>
                  <a:pt x="3288" y="919"/>
                </a:lnTo>
                <a:lnTo>
                  <a:pt x="3299" y="926"/>
                </a:lnTo>
                <a:lnTo>
                  <a:pt x="3306" y="931"/>
                </a:lnTo>
                <a:lnTo>
                  <a:pt x="3313" y="940"/>
                </a:lnTo>
                <a:lnTo>
                  <a:pt x="3318" y="949"/>
                </a:lnTo>
                <a:lnTo>
                  <a:pt x="3318" y="949"/>
                </a:lnTo>
                <a:lnTo>
                  <a:pt x="3318" y="949"/>
                </a:lnTo>
                <a:lnTo>
                  <a:pt x="3323" y="957"/>
                </a:lnTo>
                <a:lnTo>
                  <a:pt x="3326" y="968"/>
                </a:lnTo>
                <a:lnTo>
                  <a:pt x="3328" y="978"/>
                </a:lnTo>
                <a:lnTo>
                  <a:pt x="3328" y="989"/>
                </a:lnTo>
                <a:lnTo>
                  <a:pt x="3328" y="1313"/>
                </a:lnTo>
                <a:lnTo>
                  <a:pt x="3328" y="1313"/>
                </a:lnTo>
                <a:lnTo>
                  <a:pt x="3342" y="1326"/>
                </a:lnTo>
                <a:lnTo>
                  <a:pt x="3342" y="1326"/>
                </a:lnTo>
                <a:lnTo>
                  <a:pt x="3353" y="1333"/>
                </a:lnTo>
                <a:lnTo>
                  <a:pt x="3358" y="1338"/>
                </a:lnTo>
                <a:lnTo>
                  <a:pt x="3361" y="1343"/>
                </a:lnTo>
                <a:lnTo>
                  <a:pt x="3361" y="1343"/>
                </a:lnTo>
                <a:lnTo>
                  <a:pt x="3365" y="1357"/>
                </a:lnTo>
                <a:lnTo>
                  <a:pt x="3365" y="1364"/>
                </a:lnTo>
                <a:lnTo>
                  <a:pt x="3363" y="1366"/>
                </a:lnTo>
                <a:lnTo>
                  <a:pt x="3361" y="1369"/>
                </a:lnTo>
                <a:lnTo>
                  <a:pt x="3361" y="1369"/>
                </a:lnTo>
                <a:lnTo>
                  <a:pt x="3351" y="1374"/>
                </a:lnTo>
                <a:lnTo>
                  <a:pt x="3346" y="1378"/>
                </a:lnTo>
                <a:lnTo>
                  <a:pt x="3339" y="1380"/>
                </a:lnTo>
                <a:lnTo>
                  <a:pt x="3339" y="1380"/>
                </a:lnTo>
                <a:lnTo>
                  <a:pt x="3328" y="1380"/>
                </a:lnTo>
                <a:lnTo>
                  <a:pt x="3328" y="1648"/>
                </a:lnTo>
                <a:lnTo>
                  <a:pt x="3328" y="1648"/>
                </a:lnTo>
                <a:lnTo>
                  <a:pt x="3328" y="1657"/>
                </a:lnTo>
                <a:lnTo>
                  <a:pt x="3326" y="1668"/>
                </a:lnTo>
                <a:lnTo>
                  <a:pt x="3323" y="1678"/>
                </a:lnTo>
                <a:lnTo>
                  <a:pt x="3319" y="1687"/>
                </a:lnTo>
                <a:lnTo>
                  <a:pt x="3314" y="1694"/>
                </a:lnTo>
                <a:lnTo>
                  <a:pt x="3307" y="1702"/>
                </a:lnTo>
                <a:lnTo>
                  <a:pt x="3300" y="1708"/>
                </a:lnTo>
                <a:lnTo>
                  <a:pt x="3292" y="1715"/>
                </a:lnTo>
                <a:lnTo>
                  <a:pt x="3292" y="1715"/>
                </a:lnTo>
                <a:lnTo>
                  <a:pt x="3293" y="1716"/>
                </a:lnTo>
                <a:lnTo>
                  <a:pt x="3293" y="1716"/>
                </a:lnTo>
                <a:lnTo>
                  <a:pt x="3299" y="1723"/>
                </a:lnTo>
                <a:lnTo>
                  <a:pt x="3304" y="1730"/>
                </a:lnTo>
                <a:lnTo>
                  <a:pt x="3313" y="1741"/>
                </a:lnTo>
                <a:lnTo>
                  <a:pt x="3313" y="1741"/>
                </a:lnTo>
                <a:lnTo>
                  <a:pt x="3316" y="1746"/>
                </a:lnTo>
                <a:lnTo>
                  <a:pt x="3318" y="1751"/>
                </a:lnTo>
                <a:lnTo>
                  <a:pt x="3323" y="1765"/>
                </a:lnTo>
                <a:lnTo>
                  <a:pt x="3323" y="1765"/>
                </a:lnTo>
                <a:lnTo>
                  <a:pt x="3325" y="1774"/>
                </a:lnTo>
                <a:lnTo>
                  <a:pt x="3325" y="1781"/>
                </a:lnTo>
                <a:lnTo>
                  <a:pt x="3326" y="1788"/>
                </a:lnTo>
                <a:lnTo>
                  <a:pt x="3326" y="1791"/>
                </a:lnTo>
                <a:lnTo>
                  <a:pt x="3326" y="1791"/>
                </a:lnTo>
                <a:lnTo>
                  <a:pt x="3332" y="1795"/>
                </a:lnTo>
                <a:lnTo>
                  <a:pt x="3340" y="1800"/>
                </a:lnTo>
                <a:lnTo>
                  <a:pt x="3340" y="1800"/>
                </a:lnTo>
                <a:lnTo>
                  <a:pt x="3344" y="1804"/>
                </a:lnTo>
                <a:lnTo>
                  <a:pt x="3349" y="1811"/>
                </a:lnTo>
                <a:lnTo>
                  <a:pt x="3360" y="1826"/>
                </a:lnTo>
                <a:lnTo>
                  <a:pt x="3360" y="1826"/>
                </a:lnTo>
                <a:lnTo>
                  <a:pt x="3374" y="1851"/>
                </a:lnTo>
                <a:lnTo>
                  <a:pt x="3374" y="1851"/>
                </a:lnTo>
                <a:lnTo>
                  <a:pt x="3377" y="1861"/>
                </a:lnTo>
                <a:lnTo>
                  <a:pt x="3382" y="1872"/>
                </a:lnTo>
                <a:lnTo>
                  <a:pt x="3386" y="1893"/>
                </a:lnTo>
                <a:lnTo>
                  <a:pt x="3386" y="1893"/>
                </a:lnTo>
                <a:lnTo>
                  <a:pt x="3388" y="1907"/>
                </a:lnTo>
                <a:lnTo>
                  <a:pt x="3391" y="1917"/>
                </a:lnTo>
                <a:lnTo>
                  <a:pt x="3391" y="1917"/>
                </a:lnTo>
                <a:lnTo>
                  <a:pt x="3393" y="1924"/>
                </a:lnTo>
                <a:lnTo>
                  <a:pt x="3395" y="1924"/>
                </a:lnTo>
                <a:lnTo>
                  <a:pt x="3400" y="1926"/>
                </a:lnTo>
                <a:lnTo>
                  <a:pt x="3400" y="1926"/>
                </a:lnTo>
                <a:lnTo>
                  <a:pt x="3401" y="1926"/>
                </a:lnTo>
                <a:lnTo>
                  <a:pt x="3401" y="1926"/>
                </a:lnTo>
                <a:lnTo>
                  <a:pt x="3408" y="1926"/>
                </a:lnTo>
                <a:lnTo>
                  <a:pt x="3414" y="1922"/>
                </a:lnTo>
                <a:lnTo>
                  <a:pt x="3426" y="1915"/>
                </a:lnTo>
                <a:lnTo>
                  <a:pt x="3426" y="1915"/>
                </a:lnTo>
                <a:lnTo>
                  <a:pt x="3433" y="1914"/>
                </a:lnTo>
                <a:lnTo>
                  <a:pt x="3442" y="1912"/>
                </a:lnTo>
                <a:lnTo>
                  <a:pt x="3463" y="1908"/>
                </a:lnTo>
                <a:lnTo>
                  <a:pt x="3463" y="1908"/>
                </a:lnTo>
                <a:lnTo>
                  <a:pt x="3470" y="1907"/>
                </a:lnTo>
                <a:lnTo>
                  <a:pt x="3473" y="1905"/>
                </a:lnTo>
                <a:lnTo>
                  <a:pt x="3476" y="1901"/>
                </a:lnTo>
                <a:lnTo>
                  <a:pt x="3476" y="1901"/>
                </a:lnTo>
                <a:lnTo>
                  <a:pt x="3480" y="1896"/>
                </a:lnTo>
                <a:lnTo>
                  <a:pt x="3482" y="1894"/>
                </a:lnTo>
                <a:lnTo>
                  <a:pt x="3487" y="1893"/>
                </a:lnTo>
                <a:lnTo>
                  <a:pt x="3487" y="1893"/>
                </a:lnTo>
                <a:lnTo>
                  <a:pt x="3496" y="1891"/>
                </a:lnTo>
                <a:lnTo>
                  <a:pt x="3508" y="1887"/>
                </a:lnTo>
                <a:lnTo>
                  <a:pt x="3527" y="1879"/>
                </a:lnTo>
                <a:lnTo>
                  <a:pt x="3527" y="1879"/>
                </a:lnTo>
                <a:lnTo>
                  <a:pt x="3532" y="1877"/>
                </a:lnTo>
                <a:lnTo>
                  <a:pt x="3534" y="1875"/>
                </a:lnTo>
                <a:lnTo>
                  <a:pt x="3536" y="1873"/>
                </a:lnTo>
                <a:lnTo>
                  <a:pt x="3539" y="1868"/>
                </a:lnTo>
                <a:lnTo>
                  <a:pt x="3539" y="1868"/>
                </a:lnTo>
                <a:lnTo>
                  <a:pt x="3546" y="1863"/>
                </a:lnTo>
                <a:lnTo>
                  <a:pt x="3555" y="1859"/>
                </a:lnTo>
                <a:lnTo>
                  <a:pt x="3555" y="1859"/>
                </a:lnTo>
                <a:lnTo>
                  <a:pt x="3562" y="1858"/>
                </a:lnTo>
                <a:lnTo>
                  <a:pt x="3565" y="1858"/>
                </a:lnTo>
                <a:lnTo>
                  <a:pt x="3569" y="1858"/>
                </a:lnTo>
                <a:lnTo>
                  <a:pt x="3572" y="1856"/>
                </a:lnTo>
                <a:lnTo>
                  <a:pt x="3572" y="1856"/>
                </a:lnTo>
                <a:lnTo>
                  <a:pt x="3576" y="1849"/>
                </a:lnTo>
                <a:lnTo>
                  <a:pt x="3578" y="1846"/>
                </a:lnTo>
                <a:lnTo>
                  <a:pt x="3581" y="1842"/>
                </a:lnTo>
                <a:lnTo>
                  <a:pt x="3581" y="1842"/>
                </a:lnTo>
                <a:lnTo>
                  <a:pt x="3586" y="1839"/>
                </a:lnTo>
                <a:lnTo>
                  <a:pt x="3593" y="1835"/>
                </a:lnTo>
                <a:lnTo>
                  <a:pt x="3611" y="1828"/>
                </a:lnTo>
                <a:lnTo>
                  <a:pt x="3611" y="1828"/>
                </a:lnTo>
                <a:lnTo>
                  <a:pt x="3620" y="1825"/>
                </a:lnTo>
                <a:lnTo>
                  <a:pt x="3621" y="1823"/>
                </a:lnTo>
                <a:lnTo>
                  <a:pt x="3621" y="1821"/>
                </a:lnTo>
                <a:lnTo>
                  <a:pt x="3621" y="1814"/>
                </a:lnTo>
                <a:lnTo>
                  <a:pt x="3621" y="1814"/>
                </a:lnTo>
                <a:lnTo>
                  <a:pt x="3623" y="1805"/>
                </a:lnTo>
                <a:lnTo>
                  <a:pt x="3625" y="1798"/>
                </a:lnTo>
                <a:lnTo>
                  <a:pt x="3628" y="1791"/>
                </a:lnTo>
                <a:lnTo>
                  <a:pt x="3628" y="1791"/>
                </a:lnTo>
                <a:lnTo>
                  <a:pt x="3630" y="1795"/>
                </a:lnTo>
                <a:lnTo>
                  <a:pt x="3632" y="1798"/>
                </a:lnTo>
                <a:lnTo>
                  <a:pt x="3632" y="1798"/>
                </a:lnTo>
                <a:lnTo>
                  <a:pt x="3634" y="1798"/>
                </a:lnTo>
                <a:lnTo>
                  <a:pt x="3634" y="1798"/>
                </a:lnTo>
                <a:lnTo>
                  <a:pt x="3635" y="1797"/>
                </a:lnTo>
                <a:lnTo>
                  <a:pt x="3640" y="1791"/>
                </a:lnTo>
                <a:lnTo>
                  <a:pt x="3640" y="1791"/>
                </a:lnTo>
                <a:lnTo>
                  <a:pt x="3649" y="1783"/>
                </a:lnTo>
                <a:lnTo>
                  <a:pt x="3653" y="1772"/>
                </a:lnTo>
                <a:lnTo>
                  <a:pt x="3653" y="1772"/>
                </a:lnTo>
                <a:lnTo>
                  <a:pt x="3656" y="1764"/>
                </a:lnTo>
                <a:lnTo>
                  <a:pt x="3656" y="1762"/>
                </a:lnTo>
                <a:lnTo>
                  <a:pt x="3653" y="1760"/>
                </a:lnTo>
                <a:lnTo>
                  <a:pt x="3653" y="1760"/>
                </a:lnTo>
                <a:lnTo>
                  <a:pt x="3651" y="1760"/>
                </a:lnTo>
                <a:lnTo>
                  <a:pt x="3649" y="1758"/>
                </a:lnTo>
                <a:lnTo>
                  <a:pt x="3647" y="1758"/>
                </a:lnTo>
                <a:lnTo>
                  <a:pt x="3644" y="1753"/>
                </a:lnTo>
                <a:lnTo>
                  <a:pt x="3644" y="1753"/>
                </a:lnTo>
                <a:lnTo>
                  <a:pt x="3642" y="1748"/>
                </a:lnTo>
                <a:lnTo>
                  <a:pt x="3642" y="1744"/>
                </a:lnTo>
                <a:lnTo>
                  <a:pt x="3640" y="1743"/>
                </a:lnTo>
                <a:lnTo>
                  <a:pt x="3635" y="1741"/>
                </a:lnTo>
                <a:lnTo>
                  <a:pt x="3635" y="1741"/>
                </a:lnTo>
                <a:lnTo>
                  <a:pt x="3616" y="1730"/>
                </a:lnTo>
                <a:lnTo>
                  <a:pt x="3616" y="1730"/>
                </a:lnTo>
                <a:lnTo>
                  <a:pt x="3606" y="1729"/>
                </a:lnTo>
                <a:lnTo>
                  <a:pt x="3604" y="1725"/>
                </a:lnTo>
                <a:lnTo>
                  <a:pt x="3602" y="1722"/>
                </a:lnTo>
                <a:lnTo>
                  <a:pt x="3602" y="1722"/>
                </a:lnTo>
                <a:lnTo>
                  <a:pt x="3600" y="1715"/>
                </a:lnTo>
                <a:lnTo>
                  <a:pt x="3600" y="1708"/>
                </a:lnTo>
                <a:lnTo>
                  <a:pt x="3599" y="1701"/>
                </a:lnTo>
                <a:lnTo>
                  <a:pt x="3597" y="1699"/>
                </a:lnTo>
                <a:lnTo>
                  <a:pt x="3597" y="1699"/>
                </a:lnTo>
                <a:lnTo>
                  <a:pt x="3597" y="1699"/>
                </a:lnTo>
                <a:lnTo>
                  <a:pt x="3597" y="1699"/>
                </a:lnTo>
                <a:lnTo>
                  <a:pt x="3595" y="1701"/>
                </a:lnTo>
                <a:lnTo>
                  <a:pt x="3593" y="1704"/>
                </a:lnTo>
                <a:lnTo>
                  <a:pt x="3592" y="1709"/>
                </a:lnTo>
                <a:lnTo>
                  <a:pt x="3588" y="1713"/>
                </a:lnTo>
                <a:lnTo>
                  <a:pt x="3588" y="1713"/>
                </a:lnTo>
                <a:lnTo>
                  <a:pt x="3583" y="1716"/>
                </a:lnTo>
                <a:lnTo>
                  <a:pt x="3578" y="1722"/>
                </a:lnTo>
                <a:lnTo>
                  <a:pt x="3571" y="1727"/>
                </a:lnTo>
                <a:lnTo>
                  <a:pt x="3564" y="1730"/>
                </a:lnTo>
                <a:lnTo>
                  <a:pt x="3564" y="1730"/>
                </a:lnTo>
                <a:lnTo>
                  <a:pt x="3550" y="1734"/>
                </a:lnTo>
                <a:lnTo>
                  <a:pt x="3539" y="1734"/>
                </a:lnTo>
                <a:lnTo>
                  <a:pt x="3539" y="1734"/>
                </a:lnTo>
                <a:lnTo>
                  <a:pt x="3531" y="1734"/>
                </a:lnTo>
                <a:lnTo>
                  <a:pt x="3531" y="1734"/>
                </a:lnTo>
                <a:lnTo>
                  <a:pt x="3525" y="1734"/>
                </a:lnTo>
                <a:lnTo>
                  <a:pt x="3525" y="1734"/>
                </a:lnTo>
                <a:lnTo>
                  <a:pt x="3522" y="1732"/>
                </a:lnTo>
                <a:lnTo>
                  <a:pt x="3520" y="1729"/>
                </a:lnTo>
                <a:lnTo>
                  <a:pt x="3520" y="1729"/>
                </a:lnTo>
                <a:lnTo>
                  <a:pt x="3518" y="1720"/>
                </a:lnTo>
                <a:lnTo>
                  <a:pt x="3517" y="1709"/>
                </a:lnTo>
                <a:lnTo>
                  <a:pt x="3517" y="1709"/>
                </a:lnTo>
                <a:lnTo>
                  <a:pt x="3513" y="1697"/>
                </a:lnTo>
                <a:lnTo>
                  <a:pt x="3511" y="1694"/>
                </a:lnTo>
                <a:lnTo>
                  <a:pt x="3511" y="1694"/>
                </a:lnTo>
                <a:lnTo>
                  <a:pt x="3511" y="1701"/>
                </a:lnTo>
                <a:lnTo>
                  <a:pt x="3513" y="1708"/>
                </a:lnTo>
                <a:lnTo>
                  <a:pt x="3511" y="1711"/>
                </a:lnTo>
                <a:lnTo>
                  <a:pt x="3511" y="1711"/>
                </a:lnTo>
                <a:lnTo>
                  <a:pt x="3510" y="1716"/>
                </a:lnTo>
                <a:lnTo>
                  <a:pt x="3508" y="1720"/>
                </a:lnTo>
                <a:lnTo>
                  <a:pt x="3508" y="1720"/>
                </a:lnTo>
                <a:lnTo>
                  <a:pt x="3508" y="1718"/>
                </a:lnTo>
                <a:lnTo>
                  <a:pt x="3508" y="1718"/>
                </a:lnTo>
                <a:lnTo>
                  <a:pt x="3503" y="1709"/>
                </a:lnTo>
                <a:lnTo>
                  <a:pt x="3494" y="1694"/>
                </a:lnTo>
                <a:lnTo>
                  <a:pt x="3494" y="1694"/>
                </a:lnTo>
                <a:lnTo>
                  <a:pt x="3489" y="1680"/>
                </a:lnTo>
                <a:lnTo>
                  <a:pt x="3487" y="1676"/>
                </a:lnTo>
                <a:lnTo>
                  <a:pt x="3482" y="1669"/>
                </a:lnTo>
                <a:lnTo>
                  <a:pt x="3482" y="1669"/>
                </a:lnTo>
                <a:lnTo>
                  <a:pt x="3476" y="1664"/>
                </a:lnTo>
                <a:lnTo>
                  <a:pt x="3475" y="1661"/>
                </a:lnTo>
                <a:lnTo>
                  <a:pt x="3473" y="1657"/>
                </a:lnTo>
                <a:lnTo>
                  <a:pt x="3471" y="1652"/>
                </a:lnTo>
                <a:lnTo>
                  <a:pt x="3471" y="1652"/>
                </a:lnTo>
                <a:lnTo>
                  <a:pt x="3463" y="1641"/>
                </a:lnTo>
                <a:lnTo>
                  <a:pt x="3461" y="1638"/>
                </a:lnTo>
                <a:lnTo>
                  <a:pt x="3461" y="1633"/>
                </a:lnTo>
                <a:lnTo>
                  <a:pt x="3461" y="1633"/>
                </a:lnTo>
                <a:lnTo>
                  <a:pt x="3468" y="1626"/>
                </a:lnTo>
                <a:lnTo>
                  <a:pt x="3471" y="1620"/>
                </a:lnTo>
                <a:lnTo>
                  <a:pt x="3471" y="1620"/>
                </a:lnTo>
                <a:lnTo>
                  <a:pt x="3473" y="1619"/>
                </a:lnTo>
                <a:lnTo>
                  <a:pt x="3473" y="1619"/>
                </a:lnTo>
                <a:lnTo>
                  <a:pt x="3482" y="1619"/>
                </a:lnTo>
                <a:lnTo>
                  <a:pt x="3482" y="1619"/>
                </a:lnTo>
                <a:lnTo>
                  <a:pt x="3492" y="1619"/>
                </a:lnTo>
                <a:lnTo>
                  <a:pt x="3492" y="1619"/>
                </a:lnTo>
                <a:lnTo>
                  <a:pt x="3497" y="1619"/>
                </a:lnTo>
                <a:lnTo>
                  <a:pt x="3503" y="1622"/>
                </a:lnTo>
                <a:lnTo>
                  <a:pt x="3503" y="1622"/>
                </a:lnTo>
                <a:lnTo>
                  <a:pt x="3504" y="1626"/>
                </a:lnTo>
                <a:lnTo>
                  <a:pt x="3506" y="1629"/>
                </a:lnTo>
                <a:lnTo>
                  <a:pt x="3510" y="1641"/>
                </a:lnTo>
                <a:lnTo>
                  <a:pt x="3510" y="1641"/>
                </a:lnTo>
                <a:lnTo>
                  <a:pt x="3513" y="1648"/>
                </a:lnTo>
                <a:lnTo>
                  <a:pt x="3517" y="1654"/>
                </a:lnTo>
                <a:lnTo>
                  <a:pt x="3525" y="1662"/>
                </a:lnTo>
                <a:lnTo>
                  <a:pt x="3525" y="1662"/>
                </a:lnTo>
                <a:lnTo>
                  <a:pt x="3529" y="1664"/>
                </a:lnTo>
                <a:lnTo>
                  <a:pt x="3529" y="1664"/>
                </a:lnTo>
                <a:lnTo>
                  <a:pt x="3529" y="1664"/>
                </a:lnTo>
                <a:lnTo>
                  <a:pt x="3529" y="1664"/>
                </a:lnTo>
                <a:lnTo>
                  <a:pt x="3529" y="1664"/>
                </a:lnTo>
                <a:lnTo>
                  <a:pt x="3529" y="1664"/>
                </a:lnTo>
                <a:lnTo>
                  <a:pt x="3531" y="1664"/>
                </a:lnTo>
                <a:lnTo>
                  <a:pt x="3536" y="1668"/>
                </a:lnTo>
                <a:lnTo>
                  <a:pt x="3536" y="1668"/>
                </a:lnTo>
                <a:lnTo>
                  <a:pt x="3545" y="1678"/>
                </a:lnTo>
                <a:lnTo>
                  <a:pt x="3548" y="1680"/>
                </a:lnTo>
                <a:lnTo>
                  <a:pt x="3553" y="1683"/>
                </a:lnTo>
                <a:lnTo>
                  <a:pt x="3553" y="1683"/>
                </a:lnTo>
                <a:lnTo>
                  <a:pt x="3562" y="1685"/>
                </a:lnTo>
                <a:lnTo>
                  <a:pt x="3569" y="1685"/>
                </a:lnTo>
                <a:lnTo>
                  <a:pt x="3569" y="1685"/>
                </a:lnTo>
                <a:lnTo>
                  <a:pt x="3581" y="1685"/>
                </a:lnTo>
                <a:lnTo>
                  <a:pt x="3581" y="1685"/>
                </a:lnTo>
                <a:lnTo>
                  <a:pt x="3592" y="1685"/>
                </a:lnTo>
                <a:lnTo>
                  <a:pt x="3592" y="1685"/>
                </a:lnTo>
                <a:lnTo>
                  <a:pt x="3602" y="1685"/>
                </a:lnTo>
                <a:lnTo>
                  <a:pt x="3606" y="1687"/>
                </a:lnTo>
                <a:lnTo>
                  <a:pt x="3607" y="1690"/>
                </a:lnTo>
                <a:lnTo>
                  <a:pt x="3607" y="1690"/>
                </a:lnTo>
                <a:lnTo>
                  <a:pt x="3611" y="1699"/>
                </a:lnTo>
                <a:lnTo>
                  <a:pt x="3614" y="1702"/>
                </a:lnTo>
                <a:lnTo>
                  <a:pt x="3621" y="1704"/>
                </a:lnTo>
                <a:lnTo>
                  <a:pt x="3621" y="1704"/>
                </a:lnTo>
                <a:lnTo>
                  <a:pt x="3634" y="1706"/>
                </a:lnTo>
                <a:lnTo>
                  <a:pt x="3644" y="1708"/>
                </a:lnTo>
                <a:lnTo>
                  <a:pt x="3644" y="1708"/>
                </a:lnTo>
                <a:lnTo>
                  <a:pt x="3660" y="1715"/>
                </a:lnTo>
                <a:lnTo>
                  <a:pt x="3670" y="1718"/>
                </a:lnTo>
                <a:lnTo>
                  <a:pt x="3682" y="1720"/>
                </a:lnTo>
                <a:lnTo>
                  <a:pt x="3682" y="1720"/>
                </a:lnTo>
                <a:lnTo>
                  <a:pt x="3700" y="1720"/>
                </a:lnTo>
                <a:lnTo>
                  <a:pt x="3700" y="1720"/>
                </a:lnTo>
                <a:lnTo>
                  <a:pt x="3709" y="1720"/>
                </a:lnTo>
                <a:lnTo>
                  <a:pt x="3719" y="1716"/>
                </a:lnTo>
                <a:lnTo>
                  <a:pt x="3719" y="1716"/>
                </a:lnTo>
                <a:lnTo>
                  <a:pt x="3733" y="1709"/>
                </a:lnTo>
                <a:lnTo>
                  <a:pt x="3743" y="1709"/>
                </a:lnTo>
                <a:lnTo>
                  <a:pt x="3743" y="1709"/>
                </a:lnTo>
                <a:lnTo>
                  <a:pt x="3756" y="1708"/>
                </a:lnTo>
                <a:lnTo>
                  <a:pt x="3763" y="1706"/>
                </a:lnTo>
                <a:lnTo>
                  <a:pt x="3763" y="1706"/>
                </a:lnTo>
                <a:lnTo>
                  <a:pt x="3764" y="1706"/>
                </a:lnTo>
                <a:lnTo>
                  <a:pt x="3764" y="1708"/>
                </a:lnTo>
                <a:lnTo>
                  <a:pt x="3764" y="1708"/>
                </a:lnTo>
                <a:lnTo>
                  <a:pt x="3770" y="1716"/>
                </a:lnTo>
                <a:lnTo>
                  <a:pt x="3770" y="1716"/>
                </a:lnTo>
                <a:lnTo>
                  <a:pt x="3777" y="1734"/>
                </a:lnTo>
                <a:lnTo>
                  <a:pt x="3777" y="1734"/>
                </a:lnTo>
                <a:lnTo>
                  <a:pt x="3778" y="1737"/>
                </a:lnTo>
                <a:lnTo>
                  <a:pt x="3782" y="1739"/>
                </a:lnTo>
                <a:lnTo>
                  <a:pt x="3794" y="1744"/>
                </a:lnTo>
                <a:lnTo>
                  <a:pt x="3794" y="1744"/>
                </a:lnTo>
                <a:lnTo>
                  <a:pt x="3799" y="1748"/>
                </a:lnTo>
                <a:lnTo>
                  <a:pt x="3803" y="1750"/>
                </a:lnTo>
                <a:lnTo>
                  <a:pt x="3804" y="1751"/>
                </a:lnTo>
                <a:lnTo>
                  <a:pt x="3808" y="1751"/>
                </a:lnTo>
                <a:lnTo>
                  <a:pt x="3808" y="1751"/>
                </a:lnTo>
                <a:lnTo>
                  <a:pt x="3810" y="1751"/>
                </a:lnTo>
                <a:lnTo>
                  <a:pt x="3810" y="1751"/>
                </a:lnTo>
                <a:lnTo>
                  <a:pt x="3827" y="1750"/>
                </a:lnTo>
                <a:lnTo>
                  <a:pt x="3827" y="1750"/>
                </a:lnTo>
                <a:lnTo>
                  <a:pt x="3827" y="1753"/>
                </a:lnTo>
                <a:lnTo>
                  <a:pt x="3825" y="1755"/>
                </a:lnTo>
                <a:lnTo>
                  <a:pt x="3822" y="1757"/>
                </a:lnTo>
                <a:lnTo>
                  <a:pt x="3822" y="1757"/>
                </a:lnTo>
                <a:lnTo>
                  <a:pt x="3811" y="1762"/>
                </a:lnTo>
                <a:lnTo>
                  <a:pt x="3803" y="1762"/>
                </a:lnTo>
                <a:lnTo>
                  <a:pt x="3803" y="1762"/>
                </a:lnTo>
                <a:lnTo>
                  <a:pt x="3801" y="1762"/>
                </a:lnTo>
                <a:lnTo>
                  <a:pt x="3801" y="1762"/>
                </a:lnTo>
                <a:lnTo>
                  <a:pt x="3801" y="1762"/>
                </a:lnTo>
                <a:lnTo>
                  <a:pt x="3801" y="1762"/>
                </a:lnTo>
                <a:lnTo>
                  <a:pt x="3803" y="1767"/>
                </a:lnTo>
                <a:lnTo>
                  <a:pt x="3815" y="1777"/>
                </a:lnTo>
                <a:lnTo>
                  <a:pt x="3815" y="1777"/>
                </a:lnTo>
                <a:lnTo>
                  <a:pt x="3824" y="1786"/>
                </a:lnTo>
                <a:lnTo>
                  <a:pt x="3829" y="1788"/>
                </a:lnTo>
                <a:lnTo>
                  <a:pt x="3832" y="1788"/>
                </a:lnTo>
                <a:lnTo>
                  <a:pt x="3832" y="1788"/>
                </a:lnTo>
                <a:lnTo>
                  <a:pt x="3839" y="1788"/>
                </a:lnTo>
                <a:lnTo>
                  <a:pt x="3839" y="1788"/>
                </a:lnTo>
                <a:lnTo>
                  <a:pt x="3846" y="1786"/>
                </a:lnTo>
                <a:lnTo>
                  <a:pt x="3850" y="1783"/>
                </a:lnTo>
                <a:lnTo>
                  <a:pt x="3853" y="1774"/>
                </a:lnTo>
                <a:lnTo>
                  <a:pt x="3853" y="1774"/>
                </a:lnTo>
                <a:lnTo>
                  <a:pt x="3859" y="1765"/>
                </a:lnTo>
                <a:lnTo>
                  <a:pt x="3866" y="1760"/>
                </a:lnTo>
                <a:lnTo>
                  <a:pt x="3866" y="1760"/>
                </a:lnTo>
                <a:lnTo>
                  <a:pt x="3866" y="1762"/>
                </a:lnTo>
                <a:lnTo>
                  <a:pt x="3866" y="1762"/>
                </a:lnTo>
                <a:lnTo>
                  <a:pt x="3866" y="1800"/>
                </a:lnTo>
                <a:lnTo>
                  <a:pt x="3866" y="1828"/>
                </a:lnTo>
                <a:lnTo>
                  <a:pt x="3867" y="1846"/>
                </a:lnTo>
                <a:lnTo>
                  <a:pt x="3867" y="1846"/>
                </a:lnTo>
                <a:lnTo>
                  <a:pt x="3867" y="1854"/>
                </a:lnTo>
                <a:lnTo>
                  <a:pt x="3869" y="1863"/>
                </a:lnTo>
                <a:lnTo>
                  <a:pt x="3873" y="1879"/>
                </a:lnTo>
                <a:lnTo>
                  <a:pt x="3883" y="1903"/>
                </a:lnTo>
                <a:lnTo>
                  <a:pt x="3883" y="1903"/>
                </a:lnTo>
                <a:lnTo>
                  <a:pt x="3913" y="1959"/>
                </a:lnTo>
                <a:lnTo>
                  <a:pt x="3932" y="1996"/>
                </a:lnTo>
                <a:lnTo>
                  <a:pt x="3932" y="1996"/>
                </a:lnTo>
                <a:lnTo>
                  <a:pt x="3935" y="2003"/>
                </a:lnTo>
                <a:lnTo>
                  <a:pt x="3937" y="2004"/>
                </a:lnTo>
                <a:lnTo>
                  <a:pt x="3939" y="2004"/>
                </a:lnTo>
                <a:lnTo>
                  <a:pt x="3939" y="2004"/>
                </a:lnTo>
                <a:lnTo>
                  <a:pt x="3942" y="2003"/>
                </a:lnTo>
                <a:lnTo>
                  <a:pt x="3948" y="1999"/>
                </a:lnTo>
                <a:lnTo>
                  <a:pt x="3948" y="1999"/>
                </a:lnTo>
                <a:lnTo>
                  <a:pt x="3955" y="1994"/>
                </a:lnTo>
                <a:lnTo>
                  <a:pt x="3960" y="1989"/>
                </a:lnTo>
                <a:lnTo>
                  <a:pt x="3963" y="1982"/>
                </a:lnTo>
                <a:lnTo>
                  <a:pt x="3965" y="1976"/>
                </a:lnTo>
                <a:lnTo>
                  <a:pt x="3965" y="1976"/>
                </a:lnTo>
                <a:lnTo>
                  <a:pt x="3968" y="1962"/>
                </a:lnTo>
                <a:lnTo>
                  <a:pt x="3974" y="1948"/>
                </a:lnTo>
                <a:lnTo>
                  <a:pt x="3974" y="1948"/>
                </a:lnTo>
                <a:lnTo>
                  <a:pt x="3979" y="1936"/>
                </a:lnTo>
                <a:lnTo>
                  <a:pt x="3981" y="1931"/>
                </a:lnTo>
                <a:lnTo>
                  <a:pt x="3982" y="1922"/>
                </a:lnTo>
                <a:lnTo>
                  <a:pt x="3982" y="1922"/>
                </a:lnTo>
                <a:lnTo>
                  <a:pt x="3982" y="1907"/>
                </a:lnTo>
                <a:lnTo>
                  <a:pt x="3982" y="1891"/>
                </a:lnTo>
                <a:lnTo>
                  <a:pt x="3982" y="1891"/>
                </a:lnTo>
                <a:lnTo>
                  <a:pt x="3982" y="1882"/>
                </a:lnTo>
                <a:lnTo>
                  <a:pt x="3986" y="1879"/>
                </a:lnTo>
                <a:lnTo>
                  <a:pt x="3989" y="1877"/>
                </a:lnTo>
                <a:lnTo>
                  <a:pt x="3995" y="1873"/>
                </a:lnTo>
                <a:lnTo>
                  <a:pt x="3995" y="1873"/>
                </a:lnTo>
                <a:lnTo>
                  <a:pt x="4002" y="1872"/>
                </a:lnTo>
                <a:lnTo>
                  <a:pt x="4009" y="1866"/>
                </a:lnTo>
                <a:lnTo>
                  <a:pt x="4021" y="1856"/>
                </a:lnTo>
                <a:lnTo>
                  <a:pt x="4040" y="1837"/>
                </a:lnTo>
                <a:lnTo>
                  <a:pt x="4040" y="1837"/>
                </a:lnTo>
                <a:lnTo>
                  <a:pt x="4061" y="1816"/>
                </a:lnTo>
                <a:lnTo>
                  <a:pt x="4075" y="1804"/>
                </a:lnTo>
                <a:lnTo>
                  <a:pt x="4085" y="1795"/>
                </a:lnTo>
                <a:lnTo>
                  <a:pt x="4091" y="1790"/>
                </a:lnTo>
                <a:lnTo>
                  <a:pt x="4091" y="1790"/>
                </a:lnTo>
                <a:lnTo>
                  <a:pt x="4091" y="1784"/>
                </a:lnTo>
                <a:lnTo>
                  <a:pt x="4089" y="1779"/>
                </a:lnTo>
                <a:lnTo>
                  <a:pt x="4089" y="1777"/>
                </a:lnTo>
                <a:lnTo>
                  <a:pt x="4091" y="1776"/>
                </a:lnTo>
                <a:lnTo>
                  <a:pt x="4096" y="1774"/>
                </a:lnTo>
                <a:lnTo>
                  <a:pt x="4096" y="1774"/>
                </a:lnTo>
                <a:lnTo>
                  <a:pt x="4124" y="1772"/>
                </a:lnTo>
                <a:lnTo>
                  <a:pt x="4138" y="1769"/>
                </a:lnTo>
                <a:lnTo>
                  <a:pt x="4145" y="1767"/>
                </a:lnTo>
                <a:lnTo>
                  <a:pt x="4150" y="1764"/>
                </a:lnTo>
                <a:lnTo>
                  <a:pt x="4150" y="1764"/>
                </a:lnTo>
                <a:lnTo>
                  <a:pt x="4157" y="1758"/>
                </a:lnTo>
                <a:lnTo>
                  <a:pt x="4162" y="1755"/>
                </a:lnTo>
                <a:lnTo>
                  <a:pt x="4162" y="1755"/>
                </a:lnTo>
                <a:lnTo>
                  <a:pt x="4164" y="1757"/>
                </a:lnTo>
                <a:lnTo>
                  <a:pt x="4166" y="1758"/>
                </a:lnTo>
                <a:lnTo>
                  <a:pt x="4169" y="1767"/>
                </a:lnTo>
                <a:lnTo>
                  <a:pt x="4169" y="1767"/>
                </a:lnTo>
                <a:lnTo>
                  <a:pt x="4174" y="1779"/>
                </a:lnTo>
                <a:lnTo>
                  <a:pt x="4181" y="1788"/>
                </a:lnTo>
                <a:lnTo>
                  <a:pt x="4188" y="1795"/>
                </a:lnTo>
                <a:lnTo>
                  <a:pt x="4197" y="1802"/>
                </a:lnTo>
                <a:lnTo>
                  <a:pt x="4197" y="1802"/>
                </a:lnTo>
                <a:lnTo>
                  <a:pt x="4204" y="1809"/>
                </a:lnTo>
                <a:lnTo>
                  <a:pt x="4209" y="1819"/>
                </a:lnTo>
                <a:lnTo>
                  <a:pt x="4214" y="1837"/>
                </a:lnTo>
                <a:lnTo>
                  <a:pt x="4214" y="1837"/>
                </a:lnTo>
                <a:lnTo>
                  <a:pt x="4214" y="1844"/>
                </a:lnTo>
                <a:lnTo>
                  <a:pt x="4213" y="1851"/>
                </a:lnTo>
                <a:lnTo>
                  <a:pt x="4209" y="1865"/>
                </a:lnTo>
                <a:lnTo>
                  <a:pt x="4209" y="1865"/>
                </a:lnTo>
                <a:lnTo>
                  <a:pt x="4211" y="1868"/>
                </a:lnTo>
                <a:lnTo>
                  <a:pt x="4214" y="1870"/>
                </a:lnTo>
                <a:lnTo>
                  <a:pt x="4225" y="1870"/>
                </a:lnTo>
                <a:lnTo>
                  <a:pt x="4225" y="1870"/>
                </a:lnTo>
                <a:lnTo>
                  <a:pt x="4230" y="1870"/>
                </a:lnTo>
                <a:lnTo>
                  <a:pt x="4235" y="1866"/>
                </a:lnTo>
                <a:lnTo>
                  <a:pt x="4246" y="1854"/>
                </a:lnTo>
                <a:lnTo>
                  <a:pt x="4246" y="1854"/>
                </a:lnTo>
                <a:lnTo>
                  <a:pt x="4249" y="1849"/>
                </a:lnTo>
                <a:lnTo>
                  <a:pt x="4251" y="1847"/>
                </a:lnTo>
                <a:lnTo>
                  <a:pt x="4251" y="1847"/>
                </a:lnTo>
                <a:lnTo>
                  <a:pt x="4253" y="1849"/>
                </a:lnTo>
                <a:lnTo>
                  <a:pt x="4256" y="1854"/>
                </a:lnTo>
                <a:lnTo>
                  <a:pt x="4256" y="1854"/>
                </a:lnTo>
                <a:lnTo>
                  <a:pt x="4265" y="1884"/>
                </a:lnTo>
                <a:lnTo>
                  <a:pt x="4272" y="1912"/>
                </a:lnTo>
                <a:lnTo>
                  <a:pt x="4272" y="1912"/>
                </a:lnTo>
                <a:lnTo>
                  <a:pt x="4275" y="1935"/>
                </a:lnTo>
                <a:lnTo>
                  <a:pt x="4275" y="1948"/>
                </a:lnTo>
                <a:lnTo>
                  <a:pt x="4275" y="1964"/>
                </a:lnTo>
                <a:lnTo>
                  <a:pt x="4275" y="1964"/>
                </a:lnTo>
                <a:lnTo>
                  <a:pt x="4270" y="1985"/>
                </a:lnTo>
                <a:lnTo>
                  <a:pt x="4270" y="1994"/>
                </a:lnTo>
                <a:lnTo>
                  <a:pt x="4274" y="1999"/>
                </a:lnTo>
                <a:lnTo>
                  <a:pt x="4274" y="1999"/>
                </a:lnTo>
                <a:lnTo>
                  <a:pt x="4282" y="2008"/>
                </a:lnTo>
                <a:lnTo>
                  <a:pt x="4295" y="2017"/>
                </a:lnTo>
                <a:lnTo>
                  <a:pt x="4305" y="2025"/>
                </a:lnTo>
                <a:lnTo>
                  <a:pt x="4309" y="2030"/>
                </a:lnTo>
                <a:lnTo>
                  <a:pt x="4310" y="2036"/>
                </a:lnTo>
                <a:lnTo>
                  <a:pt x="4310" y="2036"/>
                </a:lnTo>
                <a:lnTo>
                  <a:pt x="4317" y="2058"/>
                </a:lnTo>
                <a:lnTo>
                  <a:pt x="4321" y="2071"/>
                </a:lnTo>
                <a:lnTo>
                  <a:pt x="4324" y="2081"/>
                </a:lnTo>
                <a:lnTo>
                  <a:pt x="4324" y="2081"/>
                </a:lnTo>
                <a:lnTo>
                  <a:pt x="4330" y="2088"/>
                </a:lnTo>
                <a:lnTo>
                  <a:pt x="4338" y="2095"/>
                </a:lnTo>
                <a:lnTo>
                  <a:pt x="4347" y="2102"/>
                </a:lnTo>
                <a:lnTo>
                  <a:pt x="4359" y="2107"/>
                </a:lnTo>
                <a:lnTo>
                  <a:pt x="4359" y="2107"/>
                </a:lnTo>
                <a:lnTo>
                  <a:pt x="4370" y="2112"/>
                </a:lnTo>
                <a:lnTo>
                  <a:pt x="4370" y="2112"/>
                </a:lnTo>
                <a:lnTo>
                  <a:pt x="4371" y="2111"/>
                </a:lnTo>
                <a:lnTo>
                  <a:pt x="4370" y="2109"/>
                </a:lnTo>
                <a:lnTo>
                  <a:pt x="4364" y="2099"/>
                </a:lnTo>
                <a:lnTo>
                  <a:pt x="4364" y="2099"/>
                </a:lnTo>
                <a:lnTo>
                  <a:pt x="4359" y="2090"/>
                </a:lnTo>
                <a:lnTo>
                  <a:pt x="4356" y="2081"/>
                </a:lnTo>
                <a:lnTo>
                  <a:pt x="4352" y="2060"/>
                </a:lnTo>
                <a:lnTo>
                  <a:pt x="4352" y="2060"/>
                </a:lnTo>
                <a:lnTo>
                  <a:pt x="4351" y="2053"/>
                </a:lnTo>
                <a:lnTo>
                  <a:pt x="4349" y="2046"/>
                </a:lnTo>
                <a:lnTo>
                  <a:pt x="4344" y="2041"/>
                </a:lnTo>
                <a:lnTo>
                  <a:pt x="4335" y="2034"/>
                </a:lnTo>
                <a:lnTo>
                  <a:pt x="4335" y="2034"/>
                </a:lnTo>
                <a:lnTo>
                  <a:pt x="4324" y="2025"/>
                </a:lnTo>
                <a:lnTo>
                  <a:pt x="4317" y="2022"/>
                </a:lnTo>
                <a:lnTo>
                  <a:pt x="4316" y="2018"/>
                </a:lnTo>
                <a:lnTo>
                  <a:pt x="4310" y="2011"/>
                </a:lnTo>
                <a:lnTo>
                  <a:pt x="4310" y="2011"/>
                </a:lnTo>
                <a:lnTo>
                  <a:pt x="4307" y="1999"/>
                </a:lnTo>
                <a:lnTo>
                  <a:pt x="4303" y="1989"/>
                </a:lnTo>
                <a:lnTo>
                  <a:pt x="4302" y="1983"/>
                </a:lnTo>
                <a:lnTo>
                  <a:pt x="4300" y="1982"/>
                </a:lnTo>
                <a:lnTo>
                  <a:pt x="4296" y="1980"/>
                </a:lnTo>
                <a:lnTo>
                  <a:pt x="4296" y="1980"/>
                </a:lnTo>
                <a:lnTo>
                  <a:pt x="4295" y="1980"/>
                </a:lnTo>
                <a:lnTo>
                  <a:pt x="4295" y="1980"/>
                </a:lnTo>
                <a:lnTo>
                  <a:pt x="4295" y="1980"/>
                </a:lnTo>
                <a:lnTo>
                  <a:pt x="4295" y="1980"/>
                </a:lnTo>
                <a:lnTo>
                  <a:pt x="4291" y="1980"/>
                </a:lnTo>
                <a:lnTo>
                  <a:pt x="4289" y="1978"/>
                </a:lnTo>
                <a:lnTo>
                  <a:pt x="4288" y="1971"/>
                </a:lnTo>
                <a:lnTo>
                  <a:pt x="4289" y="1962"/>
                </a:lnTo>
                <a:lnTo>
                  <a:pt x="4291" y="1950"/>
                </a:lnTo>
                <a:lnTo>
                  <a:pt x="4291" y="1950"/>
                </a:lnTo>
                <a:lnTo>
                  <a:pt x="4291" y="1947"/>
                </a:lnTo>
                <a:lnTo>
                  <a:pt x="4293" y="1943"/>
                </a:lnTo>
                <a:lnTo>
                  <a:pt x="4298" y="1938"/>
                </a:lnTo>
                <a:lnTo>
                  <a:pt x="4302" y="1933"/>
                </a:lnTo>
                <a:lnTo>
                  <a:pt x="4303" y="1929"/>
                </a:lnTo>
                <a:lnTo>
                  <a:pt x="4303" y="1926"/>
                </a:lnTo>
                <a:lnTo>
                  <a:pt x="4303" y="1926"/>
                </a:lnTo>
                <a:lnTo>
                  <a:pt x="4303" y="1917"/>
                </a:lnTo>
                <a:lnTo>
                  <a:pt x="4305" y="1914"/>
                </a:lnTo>
                <a:lnTo>
                  <a:pt x="4309" y="1912"/>
                </a:lnTo>
                <a:lnTo>
                  <a:pt x="4314" y="1912"/>
                </a:lnTo>
                <a:lnTo>
                  <a:pt x="4314" y="1912"/>
                </a:lnTo>
                <a:lnTo>
                  <a:pt x="4314" y="1912"/>
                </a:lnTo>
                <a:lnTo>
                  <a:pt x="4314" y="1912"/>
                </a:lnTo>
                <a:lnTo>
                  <a:pt x="4316" y="1912"/>
                </a:lnTo>
                <a:lnTo>
                  <a:pt x="4316" y="1912"/>
                </a:lnTo>
                <a:lnTo>
                  <a:pt x="4316" y="1912"/>
                </a:lnTo>
                <a:lnTo>
                  <a:pt x="4316" y="1912"/>
                </a:lnTo>
                <a:lnTo>
                  <a:pt x="4316" y="1912"/>
                </a:lnTo>
                <a:lnTo>
                  <a:pt x="4317" y="1914"/>
                </a:lnTo>
                <a:lnTo>
                  <a:pt x="4316" y="1917"/>
                </a:lnTo>
                <a:lnTo>
                  <a:pt x="4316" y="1921"/>
                </a:lnTo>
                <a:lnTo>
                  <a:pt x="4316" y="1922"/>
                </a:lnTo>
                <a:lnTo>
                  <a:pt x="4317" y="1922"/>
                </a:lnTo>
                <a:lnTo>
                  <a:pt x="4317" y="1922"/>
                </a:lnTo>
                <a:lnTo>
                  <a:pt x="4340" y="1929"/>
                </a:lnTo>
                <a:lnTo>
                  <a:pt x="4356" y="1936"/>
                </a:lnTo>
                <a:lnTo>
                  <a:pt x="4361" y="1941"/>
                </a:lnTo>
                <a:lnTo>
                  <a:pt x="4366" y="1945"/>
                </a:lnTo>
                <a:lnTo>
                  <a:pt x="4366" y="1945"/>
                </a:lnTo>
                <a:lnTo>
                  <a:pt x="4375" y="1954"/>
                </a:lnTo>
                <a:lnTo>
                  <a:pt x="4380" y="1962"/>
                </a:lnTo>
                <a:lnTo>
                  <a:pt x="4384" y="1971"/>
                </a:lnTo>
                <a:lnTo>
                  <a:pt x="4384" y="1982"/>
                </a:lnTo>
                <a:lnTo>
                  <a:pt x="4384" y="1982"/>
                </a:lnTo>
                <a:lnTo>
                  <a:pt x="4384" y="1989"/>
                </a:lnTo>
                <a:lnTo>
                  <a:pt x="4384" y="1990"/>
                </a:lnTo>
                <a:lnTo>
                  <a:pt x="4384" y="1990"/>
                </a:lnTo>
                <a:lnTo>
                  <a:pt x="4389" y="1987"/>
                </a:lnTo>
                <a:lnTo>
                  <a:pt x="4399" y="1978"/>
                </a:lnTo>
                <a:lnTo>
                  <a:pt x="4399" y="1978"/>
                </a:lnTo>
                <a:lnTo>
                  <a:pt x="4413" y="1968"/>
                </a:lnTo>
                <a:lnTo>
                  <a:pt x="4431" y="1952"/>
                </a:lnTo>
                <a:lnTo>
                  <a:pt x="4438" y="1943"/>
                </a:lnTo>
                <a:lnTo>
                  <a:pt x="4443" y="1935"/>
                </a:lnTo>
                <a:lnTo>
                  <a:pt x="4446" y="1928"/>
                </a:lnTo>
                <a:lnTo>
                  <a:pt x="4448" y="1921"/>
                </a:lnTo>
                <a:lnTo>
                  <a:pt x="4448" y="1921"/>
                </a:lnTo>
                <a:lnTo>
                  <a:pt x="4446" y="1898"/>
                </a:lnTo>
                <a:lnTo>
                  <a:pt x="4445" y="1889"/>
                </a:lnTo>
                <a:lnTo>
                  <a:pt x="4439" y="1877"/>
                </a:lnTo>
                <a:lnTo>
                  <a:pt x="4439" y="1877"/>
                </a:lnTo>
                <a:lnTo>
                  <a:pt x="4431" y="1865"/>
                </a:lnTo>
                <a:lnTo>
                  <a:pt x="4419" y="1849"/>
                </a:lnTo>
                <a:lnTo>
                  <a:pt x="4398" y="1826"/>
                </a:lnTo>
                <a:lnTo>
                  <a:pt x="4398" y="1826"/>
                </a:lnTo>
                <a:lnTo>
                  <a:pt x="4394" y="1825"/>
                </a:lnTo>
                <a:lnTo>
                  <a:pt x="4392" y="1821"/>
                </a:lnTo>
                <a:lnTo>
                  <a:pt x="4392" y="1818"/>
                </a:lnTo>
                <a:lnTo>
                  <a:pt x="4396" y="1809"/>
                </a:lnTo>
                <a:lnTo>
                  <a:pt x="4396" y="1809"/>
                </a:lnTo>
                <a:lnTo>
                  <a:pt x="4398" y="1804"/>
                </a:lnTo>
                <a:lnTo>
                  <a:pt x="4401" y="1800"/>
                </a:lnTo>
                <a:lnTo>
                  <a:pt x="4410" y="1793"/>
                </a:lnTo>
                <a:lnTo>
                  <a:pt x="4420" y="1786"/>
                </a:lnTo>
                <a:lnTo>
                  <a:pt x="4431" y="1779"/>
                </a:lnTo>
                <a:lnTo>
                  <a:pt x="4431" y="1779"/>
                </a:lnTo>
                <a:lnTo>
                  <a:pt x="4436" y="1774"/>
                </a:lnTo>
                <a:lnTo>
                  <a:pt x="4441" y="1772"/>
                </a:lnTo>
                <a:lnTo>
                  <a:pt x="4450" y="1771"/>
                </a:lnTo>
                <a:lnTo>
                  <a:pt x="4450" y="1771"/>
                </a:lnTo>
                <a:lnTo>
                  <a:pt x="4457" y="1771"/>
                </a:lnTo>
                <a:lnTo>
                  <a:pt x="4462" y="1772"/>
                </a:lnTo>
                <a:lnTo>
                  <a:pt x="4462" y="1772"/>
                </a:lnTo>
                <a:lnTo>
                  <a:pt x="4464" y="1774"/>
                </a:lnTo>
                <a:lnTo>
                  <a:pt x="4466" y="1777"/>
                </a:lnTo>
                <a:lnTo>
                  <a:pt x="4466" y="1786"/>
                </a:lnTo>
                <a:lnTo>
                  <a:pt x="4466" y="1786"/>
                </a:lnTo>
                <a:lnTo>
                  <a:pt x="4466" y="1790"/>
                </a:lnTo>
                <a:lnTo>
                  <a:pt x="4467" y="1791"/>
                </a:lnTo>
                <a:lnTo>
                  <a:pt x="4471" y="1793"/>
                </a:lnTo>
                <a:lnTo>
                  <a:pt x="4471" y="1793"/>
                </a:lnTo>
                <a:lnTo>
                  <a:pt x="4473" y="1793"/>
                </a:lnTo>
                <a:lnTo>
                  <a:pt x="4473" y="1791"/>
                </a:lnTo>
                <a:lnTo>
                  <a:pt x="4473" y="1791"/>
                </a:lnTo>
                <a:lnTo>
                  <a:pt x="4474" y="1784"/>
                </a:lnTo>
                <a:lnTo>
                  <a:pt x="4474" y="1781"/>
                </a:lnTo>
                <a:lnTo>
                  <a:pt x="4480" y="1777"/>
                </a:lnTo>
                <a:lnTo>
                  <a:pt x="4480" y="1777"/>
                </a:lnTo>
                <a:lnTo>
                  <a:pt x="4495" y="1771"/>
                </a:lnTo>
                <a:lnTo>
                  <a:pt x="4518" y="1765"/>
                </a:lnTo>
                <a:lnTo>
                  <a:pt x="4518" y="1765"/>
                </a:lnTo>
                <a:lnTo>
                  <a:pt x="4530" y="1764"/>
                </a:lnTo>
                <a:lnTo>
                  <a:pt x="4542" y="1760"/>
                </a:lnTo>
                <a:lnTo>
                  <a:pt x="4558" y="1751"/>
                </a:lnTo>
                <a:lnTo>
                  <a:pt x="4579" y="1739"/>
                </a:lnTo>
                <a:lnTo>
                  <a:pt x="4579" y="1739"/>
                </a:lnTo>
                <a:lnTo>
                  <a:pt x="4596" y="1727"/>
                </a:lnTo>
                <a:lnTo>
                  <a:pt x="4607" y="1718"/>
                </a:lnTo>
                <a:lnTo>
                  <a:pt x="4612" y="1709"/>
                </a:lnTo>
                <a:lnTo>
                  <a:pt x="4617" y="1697"/>
                </a:lnTo>
                <a:lnTo>
                  <a:pt x="4617" y="1697"/>
                </a:lnTo>
                <a:lnTo>
                  <a:pt x="4637" y="1662"/>
                </a:lnTo>
                <a:lnTo>
                  <a:pt x="4649" y="1636"/>
                </a:lnTo>
                <a:lnTo>
                  <a:pt x="4649" y="1636"/>
                </a:lnTo>
                <a:lnTo>
                  <a:pt x="4652" y="1634"/>
                </a:lnTo>
                <a:lnTo>
                  <a:pt x="4654" y="1633"/>
                </a:lnTo>
                <a:lnTo>
                  <a:pt x="4652" y="1629"/>
                </a:lnTo>
                <a:lnTo>
                  <a:pt x="4647" y="1622"/>
                </a:lnTo>
                <a:lnTo>
                  <a:pt x="4647" y="1622"/>
                </a:lnTo>
                <a:lnTo>
                  <a:pt x="4640" y="1613"/>
                </a:lnTo>
                <a:lnTo>
                  <a:pt x="4637" y="1605"/>
                </a:lnTo>
                <a:lnTo>
                  <a:pt x="4637" y="1596"/>
                </a:lnTo>
                <a:lnTo>
                  <a:pt x="4637" y="1589"/>
                </a:lnTo>
                <a:lnTo>
                  <a:pt x="4637" y="1589"/>
                </a:lnTo>
                <a:lnTo>
                  <a:pt x="4640" y="1577"/>
                </a:lnTo>
                <a:lnTo>
                  <a:pt x="4642" y="1570"/>
                </a:lnTo>
                <a:lnTo>
                  <a:pt x="4638" y="1561"/>
                </a:lnTo>
                <a:lnTo>
                  <a:pt x="4638" y="1561"/>
                </a:lnTo>
                <a:lnTo>
                  <a:pt x="4633" y="1551"/>
                </a:lnTo>
                <a:lnTo>
                  <a:pt x="4628" y="1544"/>
                </a:lnTo>
                <a:lnTo>
                  <a:pt x="4617" y="1530"/>
                </a:lnTo>
                <a:lnTo>
                  <a:pt x="4617" y="1530"/>
                </a:lnTo>
                <a:lnTo>
                  <a:pt x="4612" y="1526"/>
                </a:lnTo>
                <a:lnTo>
                  <a:pt x="4610" y="1523"/>
                </a:lnTo>
                <a:lnTo>
                  <a:pt x="4614" y="1518"/>
                </a:lnTo>
                <a:lnTo>
                  <a:pt x="4623" y="1509"/>
                </a:lnTo>
                <a:lnTo>
                  <a:pt x="4623" y="1509"/>
                </a:lnTo>
                <a:lnTo>
                  <a:pt x="4645" y="1488"/>
                </a:lnTo>
                <a:lnTo>
                  <a:pt x="4652" y="1483"/>
                </a:lnTo>
                <a:lnTo>
                  <a:pt x="4656" y="1479"/>
                </a:lnTo>
                <a:lnTo>
                  <a:pt x="4656" y="1479"/>
                </a:lnTo>
                <a:lnTo>
                  <a:pt x="4658" y="1476"/>
                </a:lnTo>
                <a:lnTo>
                  <a:pt x="4656" y="1472"/>
                </a:lnTo>
                <a:lnTo>
                  <a:pt x="4651" y="1470"/>
                </a:lnTo>
                <a:lnTo>
                  <a:pt x="4642" y="1470"/>
                </a:lnTo>
                <a:lnTo>
                  <a:pt x="4642" y="1470"/>
                </a:lnTo>
                <a:lnTo>
                  <a:pt x="4633" y="1472"/>
                </a:lnTo>
                <a:lnTo>
                  <a:pt x="4626" y="1472"/>
                </a:lnTo>
                <a:lnTo>
                  <a:pt x="4619" y="1474"/>
                </a:lnTo>
                <a:lnTo>
                  <a:pt x="4614" y="1476"/>
                </a:lnTo>
                <a:lnTo>
                  <a:pt x="4614" y="1476"/>
                </a:lnTo>
                <a:lnTo>
                  <a:pt x="4610" y="1476"/>
                </a:lnTo>
                <a:lnTo>
                  <a:pt x="4610" y="1476"/>
                </a:lnTo>
                <a:lnTo>
                  <a:pt x="4607" y="1474"/>
                </a:lnTo>
                <a:lnTo>
                  <a:pt x="4602" y="1470"/>
                </a:lnTo>
                <a:lnTo>
                  <a:pt x="4595" y="1462"/>
                </a:lnTo>
                <a:lnTo>
                  <a:pt x="4584" y="1448"/>
                </a:lnTo>
                <a:lnTo>
                  <a:pt x="4584" y="1448"/>
                </a:lnTo>
                <a:lnTo>
                  <a:pt x="4583" y="1444"/>
                </a:lnTo>
                <a:lnTo>
                  <a:pt x="4584" y="1441"/>
                </a:lnTo>
                <a:lnTo>
                  <a:pt x="4588" y="1437"/>
                </a:lnTo>
                <a:lnTo>
                  <a:pt x="4596" y="1432"/>
                </a:lnTo>
                <a:lnTo>
                  <a:pt x="4596" y="1432"/>
                </a:lnTo>
                <a:lnTo>
                  <a:pt x="4612" y="1427"/>
                </a:lnTo>
                <a:lnTo>
                  <a:pt x="4619" y="1423"/>
                </a:lnTo>
                <a:lnTo>
                  <a:pt x="4630" y="1415"/>
                </a:lnTo>
                <a:lnTo>
                  <a:pt x="4630" y="1415"/>
                </a:lnTo>
                <a:lnTo>
                  <a:pt x="4644" y="1404"/>
                </a:lnTo>
                <a:lnTo>
                  <a:pt x="4649" y="1401"/>
                </a:lnTo>
                <a:lnTo>
                  <a:pt x="4652" y="1401"/>
                </a:lnTo>
                <a:lnTo>
                  <a:pt x="4652" y="1401"/>
                </a:lnTo>
                <a:lnTo>
                  <a:pt x="4656" y="1401"/>
                </a:lnTo>
                <a:lnTo>
                  <a:pt x="4659" y="1402"/>
                </a:lnTo>
                <a:lnTo>
                  <a:pt x="4659" y="1402"/>
                </a:lnTo>
                <a:lnTo>
                  <a:pt x="4663" y="1406"/>
                </a:lnTo>
                <a:lnTo>
                  <a:pt x="4663" y="1409"/>
                </a:lnTo>
                <a:lnTo>
                  <a:pt x="4663" y="1415"/>
                </a:lnTo>
                <a:lnTo>
                  <a:pt x="4665" y="1422"/>
                </a:lnTo>
                <a:lnTo>
                  <a:pt x="4665" y="1422"/>
                </a:lnTo>
                <a:lnTo>
                  <a:pt x="4666" y="1427"/>
                </a:lnTo>
                <a:lnTo>
                  <a:pt x="4668" y="1427"/>
                </a:lnTo>
                <a:lnTo>
                  <a:pt x="4668" y="1427"/>
                </a:lnTo>
                <a:lnTo>
                  <a:pt x="4673" y="1425"/>
                </a:lnTo>
                <a:lnTo>
                  <a:pt x="4673" y="1425"/>
                </a:lnTo>
                <a:lnTo>
                  <a:pt x="4677" y="1422"/>
                </a:lnTo>
                <a:lnTo>
                  <a:pt x="4684" y="1422"/>
                </a:lnTo>
                <a:lnTo>
                  <a:pt x="4684" y="1422"/>
                </a:lnTo>
                <a:lnTo>
                  <a:pt x="4685" y="1422"/>
                </a:lnTo>
                <a:lnTo>
                  <a:pt x="4685" y="1422"/>
                </a:lnTo>
                <a:lnTo>
                  <a:pt x="4694" y="1423"/>
                </a:lnTo>
                <a:lnTo>
                  <a:pt x="4701" y="1425"/>
                </a:lnTo>
                <a:lnTo>
                  <a:pt x="4706" y="1429"/>
                </a:lnTo>
                <a:lnTo>
                  <a:pt x="4708" y="1430"/>
                </a:lnTo>
                <a:lnTo>
                  <a:pt x="4708" y="1430"/>
                </a:lnTo>
                <a:lnTo>
                  <a:pt x="4710" y="1436"/>
                </a:lnTo>
                <a:lnTo>
                  <a:pt x="4708" y="1441"/>
                </a:lnTo>
                <a:lnTo>
                  <a:pt x="4708" y="1446"/>
                </a:lnTo>
                <a:lnTo>
                  <a:pt x="4710" y="1455"/>
                </a:lnTo>
                <a:lnTo>
                  <a:pt x="4710" y="1455"/>
                </a:lnTo>
                <a:lnTo>
                  <a:pt x="4712" y="1458"/>
                </a:lnTo>
                <a:lnTo>
                  <a:pt x="4713" y="1460"/>
                </a:lnTo>
                <a:lnTo>
                  <a:pt x="4719" y="1462"/>
                </a:lnTo>
                <a:lnTo>
                  <a:pt x="4724" y="1462"/>
                </a:lnTo>
                <a:lnTo>
                  <a:pt x="4731" y="1467"/>
                </a:lnTo>
                <a:lnTo>
                  <a:pt x="4731" y="1467"/>
                </a:lnTo>
                <a:lnTo>
                  <a:pt x="4733" y="1470"/>
                </a:lnTo>
                <a:lnTo>
                  <a:pt x="4734" y="1474"/>
                </a:lnTo>
                <a:lnTo>
                  <a:pt x="4733" y="1476"/>
                </a:lnTo>
                <a:lnTo>
                  <a:pt x="4733" y="1479"/>
                </a:lnTo>
                <a:lnTo>
                  <a:pt x="4724" y="1486"/>
                </a:lnTo>
                <a:lnTo>
                  <a:pt x="4724" y="1486"/>
                </a:lnTo>
                <a:lnTo>
                  <a:pt x="4724" y="1490"/>
                </a:lnTo>
                <a:lnTo>
                  <a:pt x="4726" y="1491"/>
                </a:lnTo>
                <a:lnTo>
                  <a:pt x="4729" y="1495"/>
                </a:lnTo>
                <a:lnTo>
                  <a:pt x="4731" y="1504"/>
                </a:lnTo>
                <a:lnTo>
                  <a:pt x="4731" y="1504"/>
                </a:lnTo>
                <a:lnTo>
                  <a:pt x="4731" y="1525"/>
                </a:lnTo>
                <a:lnTo>
                  <a:pt x="4731" y="1542"/>
                </a:lnTo>
                <a:lnTo>
                  <a:pt x="4731" y="1542"/>
                </a:lnTo>
                <a:lnTo>
                  <a:pt x="4731" y="1544"/>
                </a:lnTo>
                <a:lnTo>
                  <a:pt x="4734" y="1544"/>
                </a:lnTo>
                <a:lnTo>
                  <a:pt x="4734" y="1544"/>
                </a:lnTo>
                <a:lnTo>
                  <a:pt x="4741" y="1542"/>
                </a:lnTo>
                <a:lnTo>
                  <a:pt x="4748" y="1540"/>
                </a:lnTo>
                <a:lnTo>
                  <a:pt x="4755" y="1537"/>
                </a:lnTo>
                <a:lnTo>
                  <a:pt x="4759" y="1533"/>
                </a:lnTo>
                <a:lnTo>
                  <a:pt x="4759" y="1533"/>
                </a:lnTo>
                <a:lnTo>
                  <a:pt x="4764" y="1525"/>
                </a:lnTo>
                <a:lnTo>
                  <a:pt x="4767" y="1512"/>
                </a:lnTo>
                <a:lnTo>
                  <a:pt x="4771" y="1500"/>
                </a:lnTo>
                <a:lnTo>
                  <a:pt x="4771" y="1488"/>
                </a:lnTo>
                <a:lnTo>
                  <a:pt x="4771" y="1488"/>
                </a:lnTo>
                <a:lnTo>
                  <a:pt x="4767" y="1477"/>
                </a:lnTo>
                <a:lnTo>
                  <a:pt x="4762" y="1465"/>
                </a:lnTo>
                <a:lnTo>
                  <a:pt x="4748" y="1442"/>
                </a:lnTo>
                <a:lnTo>
                  <a:pt x="4748" y="1442"/>
                </a:lnTo>
                <a:lnTo>
                  <a:pt x="4745" y="1436"/>
                </a:lnTo>
                <a:lnTo>
                  <a:pt x="4745" y="1430"/>
                </a:lnTo>
                <a:lnTo>
                  <a:pt x="4748" y="1425"/>
                </a:lnTo>
                <a:lnTo>
                  <a:pt x="4754" y="1418"/>
                </a:lnTo>
                <a:lnTo>
                  <a:pt x="4754" y="1418"/>
                </a:lnTo>
                <a:lnTo>
                  <a:pt x="4762" y="1411"/>
                </a:lnTo>
                <a:lnTo>
                  <a:pt x="4769" y="1404"/>
                </a:lnTo>
                <a:lnTo>
                  <a:pt x="4776" y="1399"/>
                </a:lnTo>
                <a:lnTo>
                  <a:pt x="4780" y="1388"/>
                </a:lnTo>
                <a:lnTo>
                  <a:pt x="4780" y="1388"/>
                </a:lnTo>
                <a:lnTo>
                  <a:pt x="4783" y="1376"/>
                </a:lnTo>
                <a:lnTo>
                  <a:pt x="4788" y="1367"/>
                </a:lnTo>
                <a:lnTo>
                  <a:pt x="4794" y="1360"/>
                </a:lnTo>
                <a:lnTo>
                  <a:pt x="4802" y="1354"/>
                </a:lnTo>
                <a:lnTo>
                  <a:pt x="4802" y="1354"/>
                </a:lnTo>
                <a:lnTo>
                  <a:pt x="4811" y="1347"/>
                </a:lnTo>
                <a:lnTo>
                  <a:pt x="4816" y="1343"/>
                </a:lnTo>
                <a:lnTo>
                  <a:pt x="4816" y="1343"/>
                </a:lnTo>
                <a:lnTo>
                  <a:pt x="4820" y="1345"/>
                </a:lnTo>
                <a:lnTo>
                  <a:pt x="4823" y="1350"/>
                </a:lnTo>
                <a:lnTo>
                  <a:pt x="4823" y="1350"/>
                </a:lnTo>
                <a:lnTo>
                  <a:pt x="4829" y="1355"/>
                </a:lnTo>
                <a:lnTo>
                  <a:pt x="4835" y="1357"/>
                </a:lnTo>
                <a:lnTo>
                  <a:pt x="4835" y="1357"/>
                </a:lnTo>
                <a:lnTo>
                  <a:pt x="4841" y="1357"/>
                </a:lnTo>
                <a:lnTo>
                  <a:pt x="4846" y="1355"/>
                </a:lnTo>
                <a:lnTo>
                  <a:pt x="4846" y="1355"/>
                </a:lnTo>
                <a:lnTo>
                  <a:pt x="4851" y="1352"/>
                </a:lnTo>
                <a:lnTo>
                  <a:pt x="4860" y="1345"/>
                </a:lnTo>
                <a:lnTo>
                  <a:pt x="4881" y="1324"/>
                </a:lnTo>
                <a:lnTo>
                  <a:pt x="4902" y="1301"/>
                </a:lnTo>
                <a:lnTo>
                  <a:pt x="4909" y="1291"/>
                </a:lnTo>
                <a:lnTo>
                  <a:pt x="4914" y="1284"/>
                </a:lnTo>
                <a:lnTo>
                  <a:pt x="4914" y="1284"/>
                </a:lnTo>
                <a:lnTo>
                  <a:pt x="4940" y="1233"/>
                </a:lnTo>
                <a:lnTo>
                  <a:pt x="4940" y="1233"/>
                </a:lnTo>
                <a:lnTo>
                  <a:pt x="4945" y="1217"/>
                </a:lnTo>
                <a:lnTo>
                  <a:pt x="4951" y="1198"/>
                </a:lnTo>
                <a:lnTo>
                  <a:pt x="4954" y="1177"/>
                </a:lnTo>
                <a:lnTo>
                  <a:pt x="4958" y="1158"/>
                </a:lnTo>
                <a:lnTo>
                  <a:pt x="4958" y="1158"/>
                </a:lnTo>
                <a:lnTo>
                  <a:pt x="4966" y="1130"/>
                </a:lnTo>
                <a:lnTo>
                  <a:pt x="4966" y="1120"/>
                </a:lnTo>
                <a:lnTo>
                  <a:pt x="4966" y="1109"/>
                </a:lnTo>
                <a:lnTo>
                  <a:pt x="4966" y="1109"/>
                </a:lnTo>
                <a:lnTo>
                  <a:pt x="4961" y="1099"/>
                </a:lnTo>
                <a:lnTo>
                  <a:pt x="4956" y="1092"/>
                </a:lnTo>
                <a:lnTo>
                  <a:pt x="4947" y="1085"/>
                </a:lnTo>
                <a:lnTo>
                  <a:pt x="4938" y="1078"/>
                </a:lnTo>
                <a:lnTo>
                  <a:pt x="4938" y="1078"/>
                </a:lnTo>
                <a:lnTo>
                  <a:pt x="4933" y="1074"/>
                </a:lnTo>
                <a:lnTo>
                  <a:pt x="4933" y="1074"/>
                </a:lnTo>
                <a:lnTo>
                  <a:pt x="4931" y="1074"/>
                </a:lnTo>
                <a:lnTo>
                  <a:pt x="4931" y="1080"/>
                </a:lnTo>
                <a:lnTo>
                  <a:pt x="4931" y="1085"/>
                </a:lnTo>
                <a:lnTo>
                  <a:pt x="4930" y="1092"/>
                </a:lnTo>
                <a:lnTo>
                  <a:pt x="4930" y="1092"/>
                </a:lnTo>
                <a:lnTo>
                  <a:pt x="4928" y="1099"/>
                </a:lnTo>
                <a:lnTo>
                  <a:pt x="4928" y="1099"/>
                </a:lnTo>
                <a:lnTo>
                  <a:pt x="4926" y="1099"/>
                </a:lnTo>
                <a:lnTo>
                  <a:pt x="4926" y="1099"/>
                </a:lnTo>
                <a:lnTo>
                  <a:pt x="4916" y="1099"/>
                </a:lnTo>
                <a:lnTo>
                  <a:pt x="4916" y="1099"/>
                </a:lnTo>
                <a:lnTo>
                  <a:pt x="4907" y="1099"/>
                </a:lnTo>
                <a:lnTo>
                  <a:pt x="4900" y="1095"/>
                </a:lnTo>
                <a:lnTo>
                  <a:pt x="4895" y="1090"/>
                </a:lnTo>
                <a:lnTo>
                  <a:pt x="4893" y="1081"/>
                </a:lnTo>
                <a:lnTo>
                  <a:pt x="4893" y="1081"/>
                </a:lnTo>
                <a:lnTo>
                  <a:pt x="4891" y="1074"/>
                </a:lnTo>
                <a:lnTo>
                  <a:pt x="4888" y="1071"/>
                </a:lnTo>
                <a:lnTo>
                  <a:pt x="4883" y="1069"/>
                </a:lnTo>
                <a:lnTo>
                  <a:pt x="4874" y="1067"/>
                </a:lnTo>
                <a:lnTo>
                  <a:pt x="4874" y="1067"/>
                </a:lnTo>
                <a:lnTo>
                  <a:pt x="4867" y="1066"/>
                </a:lnTo>
                <a:lnTo>
                  <a:pt x="4865" y="1064"/>
                </a:lnTo>
                <a:lnTo>
                  <a:pt x="4865" y="1064"/>
                </a:lnTo>
                <a:lnTo>
                  <a:pt x="4870" y="1059"/>
                </a:lnTo>
                <a:lnTo>
                  <a:pt x="4881" y="1048"/>
                </a:lnTo>
                <a:lnTo>
                  <a:pt x="4881" y="1048"/>
                </a:lnTo>
                <a:lnTo>
                  <a:pt x="4893" y="1038"/>
                </a:lnTo>
                <a:lnTo>
                  <a:pt x="4907" y="1031"/>
                </a:lnTo>
                <a:lnTo>
                  <a:pt x="4921" y="1022"/>
                </a:lnTo>
                <a:lnTo>
                  <a:pt x="4933" y="1010"/>
                </a:lnTo>
                <a:lnTo>
                  <a:pt x="4933" y="1010"/>
                </a:lnTo>
                <a:lnTo>
                  <a:pt x="4947" y="996"/>
                </a:lnTo>
                <a:lnTo>
                  <a:pt x="4965" y="978"/>
                </a:lnTo>
                <a:lnTo>
                  <a:pt x="4989" y="954"/>
                </a:lnTo>
                <a:lnTo>
                  <a:pt x="4989" y="954"/>
                </a:lnTo>
                <a:lnTo>
                  <a:pt x="4993" y="949"/>
                </a:lnTo>
                <a:lnTo>
                  <a:pt x="4996" y="947"/>
                </a:lnTo>
                <a:lnTo>
                  <a:pt x="5003" y="947"/>
                </a:lnTo>
                <a:lnTo>
                  <a:pt x="5003" y="947"/>
                </a:lnTo>
                <a:lnTo>
                  <a:pt x="5012" y="947"/>
                </a:lnTo>
                <a:lnTo>
                  <a:pt x="5012" y="947"/>
                </a:lnTo>
                <a:lnTo>
                  <a:pt x="5064" y="952"/>
                </a:lnTo>
                <a:lnTo>
                  <a:pt x="5064" y="952"/>
                </a:lnTo>
                <a:lnTo>
                  <a:pt x="5068" y="954"/>
                </a:lnTo>
                <a:lnTo>
                  <a:pt x="5069" y="956"/>
                </a:lnTo>
                <a:lnTo>
                  <a:pt x="5071" y="957"/>
                </a:lnTo>
                <a:lnTo>
                  <a:pt x="5076" y="959"/>
                </a:lnTo>
                <a:lnTo>
                  <a:pt x="5076" y="959"/>
                </a:lnTo>
                <a:lnTo>
                  <a:pt x="5081" y="957"/>
                </a:lnTo>
                <a:lnTo>
                  <a:pt x="5081" y="957"/>
                </a:lnTo>
                <a:lnTo>
                  <a:pt x="5087" y="954"/>
                </a:lnTo>
                <a:lnTo>
                  <a:pt x="5090" y="952"/>
                </a:lnTo>
                <a:lnTo>
                  <a:pt x="5092" y="949"/>
                </a:lnTo>
                <a:lnTo>
                  <a:pt x="5097" y="949"/>
                </a:lnTo>
                <a:lnTo>
                  <a:pt x="5097" y="949"/>
                </a:lnTo>
                <a:lnTo>
                  <a:pt x="5106" y="949"/>
                </a:lnTo>
                <a:lnTo>
                  <a:pt x="5106" y="949"/>
                </a:lnTo>
                <a:lnTo>
                  <a:pt x="5136" y="956"/>
                </a:lnTo>
                <a:lnTo>
                  <a:pt x="5143" y="957"/>
                </a:lnTo>
                <a:lnTo>
                  <a:pt x="5143" y="959"/>
                </a:lnTo>
                <a:lnTo>
                  <a:pt x="5141" y="959"/>
                </a:lnTo>
                <a:lnTo>
                  <a:pt x="5141" y="959"/>
                </a:lnTo>
                <a:lnTo>
                  <a:pt x="5134" y="961"/>
                </a:lnTo>
                <a:lnTo>
                  <a:pt x="5130" y="964"/>
                </a:lnTo>
                <a:lnTo>
                  <a:pt x="5130" y="964"/>
                </a:lnTo>
                <a:lnTo>
                  <a:pt x="5132" y="966"/>
                </a:lnTo>
                <a:lnTo>
                  <a:pt x="5139" y="966"/>
                </a:lnTo>
                <a:lnTo>
                  <a:pt x="5139" y="966"/>
                </a:lnTo>
                <a:lnTo>
                  <a:pt x="5165" y="968"/>
                </a:lnTo>
                <a:lnTo>
                  <a:pt x="5165" y="968"/>
                </a:lnTo>
                <a:lnTo>
                  <a:pt x="5179" y="968"/>
                </a:lnTo>
                <a:lnTo>
                  <a:pt x="5183" y="966"/>
                </a:lnTo>
                <a:lnTo>
                  <a:pt x="5183" y="964"/>
                </a:lnTo>
                <a:lnTo>
                  <a:pt x="5183" y="964"/>
                </a:lnTo>
                <a:lnTo>
                  <a:pt x="5177" y="961"/>
                </a:lnTo>
                <a:lnTo>
                  <a:pt x="5176" y="959"/>
                </a:lnTo>
                <a:lnTo>
                  <a:pt x="5174" y="956"/>
                </a:lnTo>
                <a:lnTo>
                  <a:pt x="5176" y="952"/>
                </a:lnTo>
                <a:lnTo>
                  <a:pt x="5184" y="940"/>
                </a:lnTo>
                <a:lnTo>
                  <a:pt x="5184" y="940"/>
                </a:lnTo>
                <a:lnTo>
                  <a:pt x="5198" y="926"/>
                </a:lnTo>
                <a:lnTo>
                  <a:pt x="5212" y="916"/>
                </a:lnTo>
                <a:lnTo>
                  <a:pt x="5226" y="909"/>
                </a:lnTo>
                <a:lnTo>
                  <a:pt x="5242" y="905"/>
                </a:lnTo>
                <a:lnTo>
                  <a:pt x="5242" y="905"/>
                </a:lnTo>
                <a:lnTo>
                  <a:pt x="5261" y="902"/>
                </a:lnTo>
                <a:lnTo>
                  <a:pt x="5268" y="900"/>
                </a:lnTo>
                <a:lnTo>
                  <a:pt x="5275" y="896"/>
                </a:lnTo>
                <a:lnTo>
                  <a:pt x="5275" y="896"/>
                </a:lnTo>
                <a:lnTo>
                  <a:pt x="5280" y="895"/>
                </a:lnTo>
                <a:lnTo>
                  <a:pt x="5280" y="895"/>
                </a:lnTo>
                <a:lnTo>
                  <a:pt x="5282" y="896"/>
                </a:lnTo>
                <a:lnTo>
                  <a:pt x="5284" y="900"/>
                </a:lnTo>
                <a:lnTo>
                  <a:pt x="5282" y="912"/>
                </a:lnTo>
                <a:lnTo>
                  <a:pt x="5282" y="912"/>
                </a:lnTo>
                <a:lnTo>
                  <a:pt x="5282" y="919"/>
                </a:lnTo>
                <a:lnTo>
                  <a:pt x="5284" y="919"/>
                </a:lnTo>
                <a:lnTo>
                  <a:pt x="5286" y="921"/>
                </a:lnTo>
                <a:lnTo>
                  <a:pt x="5286" y="921"/>
                </a:lnTo>
                <a:lnTo>
                  <a:pt x="5289" y="919"/>
                </a:lnTo>
                <a:lnTo>
                  <a:pt x="5293" y="917"/>
                </a:lnTo>
                <a:lnTo>
                  <a:pt x="5303" y="907"/>
                </a:lnTo>
                <a:lnTo>
                  <a:pt x="5303" y="907"/>
                </a:lnTo>
                <a:lnTo>
                  <a:pt x="5315" y="893"/>
                </a:lnTo>
                <a:lnTo>
                  <a:pt x="5322" y="891"/>
                </a:lnTo>
                <a:lnTo>
                  <a:pt x="5329" y="889"/>
                </a:lnTo>
                <a:lnTo>
                  <a:pt x="5329" y="889"/>
                </a:lnTo>
                <a:lnTo>
                  <a:pt x="5334" y="889"/>
                </a:lnTo>
                <a:lnTo>
                  <a:pt x="5334" y="889"/>
                </a:lnTo>
                <a:lnTo>
                  <a:pt x="5352" y="891"/>
                </a:lnTo>
                <a:lnTo>
                  <a:pt x="5352" y="891"/>
                </a:lnTo>
                <a:lnTo>
                  <a:pt x="5345" y="893"/>
                </a:lnTo>
                <a:lnTo>
                  <a:pt x="5340" y="896"/>
                </a:lnTo>
                <a:lnTo>
                  <a:pt x="5334" y="900"/>
                </a:lnTo>
                <a:lnTo>
                  <a:pt x="5334" y="900"/>
                </a:lnTo>
                <a:lnTo>
                  <a:pt x="5333" y="902"/>
                </a:lnTo>
                <a:lnTo>
                  <a:pt x="5333" y="905"/>
                </a:lnTo>
                <a:lnTo>
                  <a:pt x="5333" y="914"/>
                </a:lnTo>
                <a:lnTo>
                  <a:pt x="5331" y="919"/>
                </a:lnTo>
                <a:lnTo>
                  <a:pt x="5327" y="926"/>
                </a:lnTo>
                <a:lnTo>
                  <a:pt x="5322" y="933"/>
                </a:lnTo>
                <a:lnTo>
                  <a:pt x="5312" y="940"/>
                </a:lnTo>
                <a:lnTo>
                  <a:pt x="5312" y="940"/>
                </a:lnTo>
                <a:lnTo>
                  <a:pt x="5284" y="961"/>
                </a:lnTo>
                <a:lnTo>
                  <a:pt x="5268" y="973"/>
                </a:lnTo>
                <a:lnTo>
                  <a:pt x="5263" y="980"/>
                </a:lnTo>
                <a:lnTo>
                  <a:pt x="5261" y="984"/>
                </a:lnTo>
                <a:lnTo>
                  <a:pt x="5259" y="987"/>
                </a:lnTo>
                <a:lnTo>
                  <a:pt x="5252" y="992"/>
                </a:lnTo>
                <a:lnTo>
                  <a:pt x="5204" y="1015"/>
                </a:lnTo>
                <a:lnTo>
                  <a:pt x="5204" y="1015"/>
                </a:lnTo>
                <a:lnTo>
                  <a:pt x="5200" y="1017"/>
                </a:lnTo>
                <a:lnTo>
                  <a:pt x="5198" y="1022"/>
                </a:lnTo>
                <a:lnTo>
                  <a:pt x="5197" y="1027"/>
                </a:lnTo>
                <a:lnTo>
                  <a:pt x="5197" y="1034"/>
                </a:lnTo>
                <a:lnTo>
                  <a:pt x="5197" y="1064"/>
                </a:lnTo>
                <a:lnTo>
                  <a:pt x="5197" y="1064"/>
                </a:lnTo>
                <a:lnTo>
                  <a:pt x="5198" y="1088"/>
                </a:lnTo>
                <a:lnTo>
                  <a:pt x="5205" y="1120"/>
                </a:lnTo>
                <a:lnTo>
                  <a:pt x="5211" y="1135"/>
                </a:lnTo>
                <a:lnTo>
                  <a:pt x="5216" y="1148"/>
                </a:lnTo>
                <a:lnTo>
                  <a:pt x="5223" y="1156"/>
                </a:lnTo>
                <a:lnTo>
                  <a:pt x="5226" y="1160"/>
                </a:lnTo>
                <a:lnTo>
                  <a:pt x="5232" y="1160"/>
                </a:lnTo>
                <a:lnTo>
                  <a:pt x="5232" y="1160"/>
                </a:lnTo>
                <a:lnTo>
                  <a:pt x="5235" y="1160"/>
                </a:lnTo>
                <a:lnTo>
                  <a:pt x="5238" y="1158"/>
                </a:lnTo>
                <a:lnTo>
                  <a:pt x="5245" y="1149"/>
                </a:lnTo>
                <a:lnTo>
                  <a:pt x="5254" y="1135"/>
                </a:lnTo>
                <a:lnTo>
                  <a:pt x="5263" y="1113"/>
                </a:lnTo>
                <a:lnTo>
                  <a:pt x="5263" y="1113"/>
                </a:lnTo>
                <a:lnTo>
                  <a:pt x="5268" y="1102"/>
                </a:lnTo>
                <a:lnTo>
                  <a:pt x="5272" y="1095"/>
                </a:lnTo>
                <a:lnTo>
                  <a:pt x="5277" y="1090"/>
                </a:lnTo>
                <a:lnTo>
                  <a:pt x="5282" y="1087"/>
                </a:lnTo>
                <a:lnTo>
                  <a:pt x="5287" y="1083"/>
                </a:lnTo>
                <a:lnTo>
                  <a:pt x="5291" y="1078"/>
                </a:lnTo>
                <a:lnTo>
                  <a:pt x="5298" y="1069"/>
                </a:lnTo>
                <a:lnTo>
                  <a:pt x="5303" y="1053"/>
                </a:lnTo>
                <a:lnTo>
                  <a:pt x="5314" y="1012"/>
                </a:lnTo>
                <a:lnTo>
                  <a:pt x="5314" y="1012"/>
                </a:lnTo>
                <a:lnTo>
                  <a:pt x="5314" y="1010"/>
                </a:lnTo>
                <a:lnTo>
                  <a:pt x="5312" y="1008"/>
                </a:lnTo>
                <a:lnTo>
                  <a:pt x="5307" y="1005"/>
                </a:lnTo>
                <a:lnTo>
                  <a:pt x="5300" y="1001"/>
                </a:lnTo>
                <a:lnTo>
                  <a:pt x="5293" y="998"/>
                </a:lnTo>
                <a:lnTo>
                  <a:pt x="5293" y="994"/>
                </a:lnTo>
                <a:lnTo>
                  <a:pt x="5293" y="991"/>
                </a:lnTo>
                <a:lnTo>
                  <a:pt x="5296" y="985"/>
                </a:lnTo>
                <a:lnTo>
                  <a:pt x="5300" y="980"/>
                </a:lnTo>
                <a:lnTo>
                  <a:pt x="5319" y="968"/>
                </a:lnTo>
                <a:lnTo>
                  <a:pt x="5350" y="949"/>
                </a:lnTo>
                <a:lnTo>
                  <a:pt x="5350" y="949"/>
                </a:lnTo>
                <a:lnTo>
                  <a:pt x="5357" y="947"/>
                </a:lnTo>
                <a:lnTo>
                  <a:pt x="5364" y="945"/>
                </a:lnTo>
                <a:lnTo>
                  <a:pt x="5369" y="944"/>
                </a:lnTo>
                <a:lnTo>
                  <a:pt x="5369" y="944"/>
                </a:lnTo>
                <a:lnTo>
                  <a:pt x="5369" y="952"/>
                </a:lnTo>
                <a:lnTo>
                  <a:pt x="5369" y="956"/>
                </a:lnTo>
                <a:lnTo>
                  <a:pt x="5369" y="957"/>
                </a:lnTo>
                <a:lnTo>
                  <a:pt x="5371" y="959"/>
                </a:lnTo>
                <a:lnTo>
                  <a:pt x="5371" y="959"/>
                </a:lnTo>
                <a:lnTo>
                  <a:pt x="5373" y="957"/>
                </a:lnTo>
                <a:lnTo>
                  <a:pt x="5373" y="957"/>
                </a:lnTo>
                <a:lnTo>
                  <a:pt x="5382" y="952"/>
                </a:lnTo>
                <a:lnTo>
                  <a:pt x="5387" y="949"/>
                </a:lnTo>
                <a:lnTo>
                  <a:pt x="5395" y="947"/>
                </a:lnTo>
                <a:lnTo>
                  <a:pt x="5395" y="947"/>
                </a:lnTo>
                <a:lnTo>
                  <a:pt x="5408" y="949"/>
                </a:lnTo>
                <a:lnTo>
                  <a:pt x="5408" y="949"/>
                </a:lnTo>
                <a:lnTo>
                  <a:pt x="5423" y="954"/>
                </a:lnTo>
                <a:lnTo>
                  <a:pt x="5430" y="956"/>
                </a:lnTo>
                <a:lnTo>
                  <a:pt x="5430" y="956"/>
                </a:lnTo>
                <a:lnTo>
                  <a:pt x="5434" y="954"/>
                </a:lnTo>
                <a:lnTo>
                  <a:pt x="5437" y="952"/>
                </a:lnTo>
                <a:lnTo>
                  <a:pt x="5437" y="952"/>
                </a:lnTo>
                <a:lnTo>
                  <a:pt x="5448" y="945"/>
                </a:lnTo>
                <a:lnTo>
                  <a:pt x="5464" y="937"/>
                </a:lnTo>
                <a:lnTo>
                  <a:pt x="5483" y="928"/>
                </a:lnTo>
                <a:lnTo>
                  <a:pt x="5502" y="917"/>
                </a:lnTo>
                <a:lnTo>
                  <a:pt x="5502" y="917"/>
                </a:lnTo>
                <a:lnTo>
                  <a:pt x="5516" y="912"/>
                </a:lnTo>
                <a:lnTo>
                  <a:pt x="5525" y="907"/>
                </a:lnTo>
                <a:lnTo>
                  <a:pt x="5533" y="903"/>
                </a:lnTo>
                <a:lnTo>
                  <a:pt x="5542" y="902"/>
                </a:lnTo>
                <a:lnTo>
                  <a:pt x="5542" y="902"/>
                </a:lnTo>
                <a:lnTo>
                  <a:pt x="5553" y="902"/>
                </a:lnTo>
                <a:lnTo>
                  <a:pt x="5553" y="902"/>
                </a:lnTo>
                <a:lnTo>
                  <a:pt x="5570" y="905"/>
                </a:lnTo>
                <a:lnTo>
                  <a:pt x="5570" y="905"/>
                </a:lnTo>
                <a:lnTo>
                  <a:pt x="5575" y="903"/>
                </a:lnTo>
                <a:lnTo>
                  <a:pt x="5577" y="903"/>
                </a:lnTo>
                <a:lnTo>
                  <a:pt x="5579" y="902"/>
                </a:lnTo>
                <a:lnTo>
                  <a:pt x="5579" y="902"/>
                </a:lnTo>
                <a:lnTo>
                  <a:pt x="5575" y="895"/>
                </a:lnTo>
                <a:lnTo>
                  <a:pt x="5566" y="877"/>
                </a:lnTo>
                <a:lnTo>
                  <a:pt x="5566" y="877"/>
                </a:lnTo>
                <a:lnTo>
                  <a:pt x="5561" y="868"/>
                </a:lnTo>
                <a:lnTo>
                  <a:pt x="5553" y="860"/>
                </a:lnTo>
                <a:lnTo>
                  <a:pt x="5542" y="851"/>
                </a:lnTo>
                <a:lnTo>
                  <a:pt x="5542" y="851"/>
                </a:lnTo>
                <a:lnTo>
                  <a:pt x="5559" y="848"/>
                </a:lnTo>
                <a:lnTo>
                  <a:pt x="5573" y="844"/>
                </a:lnTo>
                <a:lnTo>
                  <a:pt x="5586" y="841"/>
                </a:lnTo>
                <a:lnTo>
                  <a:pt x="5586" y="841"/>
                </a:lnTo>
                <a:lnTo>
                  <a:pt x="5589" y="837"/>
                </a:lnTo>
                <a:lnTo>
                  <a:pt x="5591" y="834"/>
                </a:lnTo>
                <a:lnTo>
                  <a:pt x="5594" y="825"/>
                </a:lnTo>
                <a:lnTo>
                  <a:pt x="5598" y="818"/>
                </a:lnTo>
                <a:lnTo>
                  <a:pt x="5600" y="816"/>
                </a:lnTo>
                <a:lnTo>
                  <a:pt x="5601" y="814"/>
                </a:lnTo>
                <a:lnTo>
                  <a:pt x="5601" y="814"/>
                </a:lnTo>
                <a:lnTo>
                  <a:pt x="5610" y="814"/>
                </a:lnTo>
                <a:lnTo>
                  <a:pt x="5610" y="814"/>
                </a:lnTo>
                <a:lnTo>
                  <a:pt x="5610" y="818"/>
                </a:lnTo>
                <a:lnTo>
                  <a:pt x="5610" y="823"/>
                </a:lnTo>
                <a:lnTo>
                  <a:pt x="5610" y="827"/>
                </a:lnTo>
                <a:lnTo>
                  <a:pt x="5612" y="828"/>
                </a:lnTo>
                <a:lnTo>
                  <a:pt x="5615" y="830"/>
                </a:lnTo>
                <a:lnTo>
                  <a:pt x="5619" y="832"/>
                </a:lnTo>
                <a:lnTo>
                  <a:pt x="5619" y="832"/>
                </a:lnTo>
                <a:lnTo>
                  <a:pt x="5629" y="832"/>
                </a:lnTo>
                <a:lnTo>
                  <a:pt x="5629" y="832"/>
                </a:lnTo>
                <a:lnTo>
                  <a:pt x="5638" y="832"/>
                </a:lnTo>
                <a:lnTo>
                  <a:pt x="5645" y="834"/>
                </a:lnTo>
                <a:lnTo>
                  <a:pt x="5650" y="837"/>
                </a:lnTo>
                <a:lnTo>
                  <a:pt x="5655" y="844"/>
                </a:lnTo>
                <a:lnTo>
                  <a:pt x="5655" y="844"/>
                </a:lnTo>
                <a:lnTo>
                  <a:pt x="5659" y="851"/>
                </a:lnTo>
                <a:lnTo>
                  <a:pt x="5666" y="856"/>
                </a:lnTo>
                <a:lnTo>
                  <a:pt x="5678" y="860"/>
                </a:lnTo>
                <a:lnTo>
                  <a:pt x="5678" y="860"/>
                </a:lnTo>
                <a:lnTo>
                  <a:pt x="5706" y="870"/>
                </a:lnTo>
                <a:lnTo>
                  <a:pt x="5706" y="870"/>
                </a:lnTo>
                <a:lnTo>
                  <a:pt x="5704" y="865"/>
                </a:lnTo>
                <a:lnTo>
                  <a:pt x="5704" y="861"/>
                </a:lnTo>
                <a:lnTo>
                  <a:pt x="5708" y="856"/>
                </a:lnTo>
                <a:lnTo>
                  <a:pt x="5708" y="856"/>
                </a:lnTo>
                <a:lnTo>
                  <a:pt x="5710" y="851"/>
                </a:lnTo>
                <a:lnTo>
                  <a:pt x="5711" y="844"/>
                </a:lnTo>
                <a:lnTo>
                  <a:pt x="5713" y="837"/>
                </a:lnTo>
                <a:lnTo>
                  <a:pt x="5713" y="837"/>
                </a:lnTo>
                <a:lnTo>
                  <a:pt x="5720" y="839"/>
                </a:lnTo>
                <a:lnTo>
                  <a:pt x="5727" y="839"/>
                </a:lnTo>
                <a:lnTo>
                  <a:pt x="5736" y="841"/>
                </a:lnTo>
                <a:lnTo>
                  <a:pt x="5736" y="841"/>
                </a:lnTo>
                <a:lnTo>
                  <a:pt x="5743" y="839"/>
                </a:lnTo>
                <a:lnTo>
                  <a:pt x="5743" y="839"/>
                </a:lnTo>
                <a:lnTo>
                  <a:pt x="5757" y="837"/>
                </a:lnTo>
                <a:lnTo>
                  <a:pt x="5758" y="835"/>
                </a:lnTo>
                <a:lnTo>
                  <a:pt x="5758" y="835"/>
                </a:lnTo>
                <a:lnTo>
                  <a:pt x="5746" y="827"/>
                </a:lnTo>
                <a:lnTo>
                  <a:pt x="5732" y="818"/>
                </a:lnTo>
                <a:lnTo>
                  <a:pt x="5716" y="809"/>
                </a:lnTo>
                <a:lnTo>
                  <a:pt x="5716" y="809"/>
                </a:lnTo>
                <a:lnTo>
                  <a:pt x="5696" y="800"/>
                </a:lnTo>
                <a:lnTo>
                  <a:pt x="5673" y="790"/>
                </a:lnTo>
                <a:lnTo>
                  <a:pt x="5673" y="790"/>
                </a:lnTo>
                <a:lnTo>
                  <a:pt x="5661" y="785"/>
                </a:lnTo>
                <a:lnTo>
                  <a:pt x="5661" y="785"/>
                </a:lnTo>
                <a:lnTo>
                  <a:pt x="5648" y="776"/>
                </a:lnTo>
                <a:lnTo>
                  <a:pt x="5648" y="776"/>
                </a:lnTo>
                <a:lnTo>
                  <a:pt x="5633" y="764"/>
                </a:lnTo>
                <a:lnTo>
                  <a:pt x="5619" y="755"/>
                </a:lnTo>
                <a:lnTo>
                  <a:pt x="5582" y="734"/>
                </a:lnTo>
                <a:lnTo>
                  <a:pt x="5582" y="734"/>
                </a:lnTo>
                <a:lnTo>
                  <a:pt x="5561" y="720"/>
                </a:lnTo>
                <a:lnTo>
                  <a:pt x="5547" y="711"/>
                </a:lnTo>
                <a:lnTo>
                  <a:pt x="5530" y="704"/>
                </a:lnTo>
                <a:lnTo>
                  <a:pt x="5507" y="699"/>
                </a:lnTo>
                <a:lnTo>
                  <a:pt x="5507" y="699"/>
                </a:lnTo>
                <a:lnTo>
                  <a:pt x="5458" y="691"/>
                </a:lnTo>
                <a:lnTo>
                  <a:pt x="5434" y="687"/>
                </a:lnTo>
                <a:lnTo>
                  <a:pt x="5434" y="687"/>
                </a:lnTo>
                <a:lnTo>
                  <a:pt x="5430" y="687"/>
                </a:lnTo>
                <a:lnTo>
                  <a:pt x="5430" y="687"/>
                </a:lnTo>
                <a:lnTo>
                  <a:pt x="5427" y="689"/>
                </a:lnTo>
                <a:lnTo>
                  <a:pt x="5427" y="691"/>
                </a:lnTo>
                <a:lnTo>
                  <a:pt x="5434" y="706"/>
                </a:lnTo>
                <a:lnTo>
                  <a:pt x="5434" y="706"/>
                </a:lnTo>
                <a:lnTo>
                  <a:pt x="5439" y="715"/>
                </a:lnTo>
                <a:lnTo>
                  <a:pt x="5439" y="720"/>
                </a:lnTo>
                <a:lnTo>
                  <a:pt x="5437" y="722"/>
                </a:lnTo>
                <a:lnTo>
                  <a:pt x="5436" y="722"/>
                </a:lnTo>
                <a:lnTo>
                  <a:pt x="5425" y="724"/>
                </a:lnTo>
                <a:lnTo>
                  <a:pt x="5425" y="724"/>
                </a:lnTo>
                <a:lnTo>
                  <a:pt x="5422" y="724"/>
                </a:lnTo>
                <a:lnTo>
                  <a:pt x="5422" y="724"/>
                </a:lnTo>
                <a:lnTo>
                  <a:pt x="5416" y="722"/>
                </a:lnTo>
                <a:lnTo>
                  <a:pt x="5413" y="720"/>
                </a:lnTo>
                <a:lnTo>
                  <a:pt x="5406" y="715"/>
                </a:lnTo>
                <a:lnTo>
                  <a:pt x="5399" y="708"/>
                </a:lnTo>
                <a:lnTo>
                  <a:pt x="5392" y="701"/>
                </a:lnTo>
                <a:lnTo>
                  <a:pt x="5392" y="701"/>
                </a:lnTo>
                <a:lnTo>
                  <a:pt x="5389" y="697"/>
                </a:lnTo>
                <a:lnTo>
                  <a:pt x="5385" y="697"/>
                </a:lnTo>
                <a:lnTo>
                  <a:pt x="5385" y="697"/>
                </a:lnTo>
                <a:lnTo>
                  <a:pt x="5378" y="697"/>
                </a:lnTo>
                <a:lnTo>
                  <a:pt x="5378" y="697"/>
                </a:lnTo>
                <a:lnTo>
                  <a:pt x="5362" y="697"/>
                </a:lnTo>
                <a:lnTo>
                  <a:pt x="5362" y="697"/>
                </a:lnTo>
                <a:lnTo>
                  <a:pt x="5357" y="697"/>
                </a:lnTo>
                <a:lnTo>
                  <a:pt x="5357" y="697"/>
                </a:lnTo>
                <a:lnTo>
                  <a:pt x="5340" y="697"/>
                </a:lnTo>
                <a:lnTo>
                  <a:pt x="5331" y="694"/>
                </a:lnTo>
                <a:lnTo>
                  <a:pt x="5327" y="692"/>
                </a:lnTo>
                <a:lnTo>
                  <a:pt x="5324" y="692"/>
                </a:lnTo>
                <a:lnTo>
                  <a:pt x="5324" y="692"/>
                </a:lnTo>
                <a:lnTo>
                  <a:pt x="5317" y="692"/>
                </a:lnTo>
                <a:lnTo>
                  <a:pt x="5317" y="692"/>
                </a:lnTo>
                <a:lnTo>
                  <a:pt x="5305" y="696"/>
                </a:lnTo>
                <a:lnTo>
                  <a:pt x="5305" y="696"/>
                </a:lnTo>
                <a:lnTo>
                  <a:pt x="5291" y="694"/>
                </a:lnTo>
                <a:lnTo>
                  <a:pt x="5273" y="689"/>
                </a:lnTo>
                <a:lnTo>
                  <a:pt x="5273" y="689"/>
                </a:lnTo>
                <a:lnTo>
                  <a:pt x="5266" y="687"/>
                </a:lnTo>
                <a:lnTo>
                  <a:pt x="5263" y="685"/>
                </a:lnTo>
                <a:lnTo>
                  <a:pt x="5261" y="684"/>
                </a:lnTo>
                <a:lnTo>
                  <a:pt x="5261" y="680"/>
                </a:lnTo>
                <a:lnTo>
                  <a:pt x="5261" y="675"/>
                </a:lnTo>
                <a:lnTo>
                  <a:pt x="5263" y="670"/>
                </a:lnTo>
                <a:lnTo>
                  <a:pt x="5263" y="670"/>
                </a:lnTo>
                <a:lnTo>
                  <a:pt x="5263" y="661"/>
                </a:lnTo>
                <a:lnTo>
                  <a:pt x="5263" y="657"/>
                </a:lnTo>
                <a:lnTo>
                  <a:pt x="5263" y="654"/>
                </a:lnTo>
                <a:lnTo>
                  <a:pt x="5261" y="650"/>
                </a:lnTo>
                <a:lnTo>
                  <a:pt x="5256" y="647"/>
                </a:lnTo>
                <a:lnTo>
                  <a:pt x="5249" y="643"/>
                </a:lnTo>
                <a:lnTo>
                  <a:pt x="5238" y="642"/>
                </a:lnTo>
                <a:lnTo>
                  <a:pt x="5238" y="642"/>
                </a:lnTo>
                <a:lnTo>
                  <a:pt x="5223" y="636"/>
                </a:lnTo>
                <a:lnTo>
                  <a:pt x="5212" y="631"/>
                </a:lnTo>
                <a:lnTo>
                  <a:pt x="5202" y="629"/>
                </a:lnTo>
                <a:lnTo>
                  <a:pt x="5191" y="628"/>
                </a:lnTo>
                <a:lnTo>
                  <a:pt x="5191" y="628"/>
                </a:lnTo>
                <a:lnTo>
                  <a:pt x="5179" y="629"/>
                </a:lnTo>
                <a:lnTo>
                  <a:pt x="5179" y="629"/>
                </a:lnTo>
                <a:lnTo>
                  <a:pt x="5167" y="631"/>
                </a:lnTo>
                <a:lnTo>
                  <a:pt x="5156" y="633"/>
                </a:lnTo>
                <a:lnTo>
                  <a:pt x="5151" y="635"/>
                </a:lnTo>
                <a:lnTo>
                  <a:pt x="5146" y="636"/>
                </a:lnTo>
                <a:lnTo>
                  <a:pt x="5146" y="636"/>
                </a:lnTo>
                <a:lnTo>
                  <a:pt x="5141" y="635"/>
                </a:lnTo>
                <a:lnTo>
                  <a:pt x="5134" y="631"/>
                </a:lnTo>
                <a:lnTo>
                  <a:pt x="5134" y="631"/>
                </a:lnTo>
                <a:lnTo>
                  <a:pt x="5130" y="628"/>
                </a:lnTo>
                <a:lnTo>
                  <a:pt x="5127" y="624"/>
                </a:lnTo>
                <a:lnTo>
                  <a:pt x="5122" y="614"/>
                </a:lnTo>
                <a:lnTo>
                  <a:pt x="5116" y="609"/>
                </a:lnTo>
                <a:lnTo>
                  <a:pt x="5111" y="602"/>
                </a:lnTo>
                <a:lnTo>
                  <a:pt x="5104" y="596"/>
                </a:lnTo>
                <a:lnTo>
                  <a:pt x="5095" y="591"/>
                </a:lnTo>
                <a:lnTo>
                  <a:pt x="5095" y="591"/>
                </a:lnTo>
                <a:lnTo>
                  <a:pt x="5068" y="579"/>
                </a:lnTo>
                <a:lnTo>
                  <a:pt x="5050" y="572"/>
                </a:lnTo>
                <a:lnTo>
                  <a:pt x="5050" y="572"/>
                </a:lnTo>
                <a:lnTo>
                  <a:pt x="5038" y="568"/>
                </a:lnTo>
                <a:lnTo>
                  <a:pt x="5033" y="567"/>
                </a:lnTo>
                <a:lnTo>
                  <a:pt x="5024" y="563"/>
                </a:lnTo>
                <a:lnTo>
                  <a:pt x="5005" y="558"/>
                </a:lnTo>
                <a:lnTo>
                  <a:pt x="5005" y="558"/>
                </a:lnTo>
                <a:lnTo>
                  <a:pt x="4979" y="549"/>
                </a:lnTo>
                <a:lnTo>
                  <a:pt x="4970" y="547"/>
                </a:lnTo>
                <a:lnTo>
                  <a:pt x="4963" y="547"/>
                </a:lnTo>
                <a:lnTo>
                  <a:pt x="4963" y="547"/>
                </a:lnTo>
                <a:lnTo>
                  <a:pt x="4956" y="549"/>
                </a:lnTo>
                <a:lnTo>
                  <a:pt x="4949" y="553"/>
                </a:lnTo>
                <a:lnTo>
                  <a:pt x="4949" y="553"/>
                </a:lnTo>
                <a:lnTo>
                  <a:pt x="4942" y="560"/>
                </a:lnTo>
                <a:lnTo>
                  <a:pt x="4940" y="565"/>
                </a:lnTo>
                <a:lnTo>
                  <a:pt x="4940" y="568"/>
                </a:lnTo>
                <a:lnTo>
                  <a:pt x="4944" y="575"/>
                </a:lnTo>
                <a:lnTo>
                  <a:pt x="4944" y="575"/>
                </a:lnTo>
                <a:lnTo>
                  <a:pt x="4949" y="582"/>
                </a:lnTo>
                <a:lnTo>
                  <a:pt x="4951" y="588"/>
                </a:lnTo>
                <a:lnTo>
                  <a:pt x="4949" y="591"/>
                </a:lnTo>
                <a:lnTo>
                  <a:pt x="4947" y="593"/>
                </a:lnTo>
                <a:lnTo>
                  <a:pt x="4938" y="596"/>
                </a:lnTo>
                <a:lnTo>
                  <a:pt x="4938" y="596"/>
                </a:lnTo>
                <a:lnTo>
                  <a:pt x="4921" y="598"/>
                </a:lnTo>
                <a:lnTo>
                  <a:pt x="4921" y="598"/>
                </a:lnTo>
                <a:lnTo>
                  <a:pt x="4909" y="598"/>
                </a:lnTo>
                <a:lnTo>
                  <a:pt x="4897" y="595"/>
                </a:lnTo>
                <a:lnTo>
                  <a:pt x="4897" y="595"/>
                </a:lnTo>
                <a:lnTo>
                  <a:pt x="4884" y="591"/>
                </a:lnTo>
                <a:lnTo>
                  <a:pt x="4870" y="591"/>
                </a:lnTo>
                <a:lnTo>
                  <a:pt x="4870" y="591"/>
                </a:lnTo>
                <a:lnTo>
                  <a:pt x="4853" y="593"/>
                </a:lnTo>
                <a:lnTo>
                  <a:pt x="4853" y="593"/>
                </a:lnTo>
                <a:lnTo>
                  <a:pt x="4851" y="593"/>
                </a:lnTo>
                <a:lnTo>
                  <a:pt x="4851" y="593"/>
                </a:lnTo>
                <a:lnTo>
                  <a:pt x="4848" y="591"/>
                </a:lnTo>
                <a:lnTo>
                  <a:pt x="4844" y="591"/>
                </a:lnTo>
                <a:lnTo>
                  <a:pt x="4839" y="586"/>
                </a:lnTo>
                <a:lnTo>
                  <a:pt x="4839" y="586"/>
                </a:lnTo>
                <a:lnTo>
                  <a:pt x="4834" y="581"/>
                </a:lnTo>
                <a:lnTo>
                  <a:pt x="4832" y="579"/>
                </a:lnTo>
                <a:lnTo>
                  <a:pt x="4829" y="579"/>
                </a:lnTo>
                <a:lnTo>
                  <a:pt x="4829" y="579"/>
                </a:lnTo>
                <a:lnTo>
                  <a:pt x="4823" y="581"/>
                </a:lnTo>
                <a:lnTo>
                  <a:pt x="4823" y="581"/>
                </a:lnTo>
                <a:lnTo>
                  <a:pt x="4820" y="582"/>
                </a:lnTo>
                <a:lnTo>
                  <a:pt x="4816" y="588"/>
                </a:lnTo>
                <a:lnTo>
                  <a:pt x="4811" y="596"/>
                </a:lnTo>
                <a:lnTo>
                  <a:pt x="4808" y="603"/>
                </a:lnTo>
                <a:lnTo>
                  <a:pt x="4804" y="607"/>
                </a:lnTo>
                <a:lnTo>
                  <a:pt x="4801" y="607"/>
                </a:lnTo>
                <a:lnTo>
                  <a:pt x="4801" y="607"/>
                </a:lnTo>
                <a:lnTo>
                  <a:pt x="4797" y="607"/>
                </a:lnTo>
                <a:lnTo>
                  <a:pt x="4797" y="607"/>
                </a:lnTo>
                <a:lnTo>
                  <a:pt x="4788" y="603"/>
                </a:lnTo>
                <a:lnTo>
                  <a:pt x="4780" y="600"/>
                </a:lnTo>
                <a:lnTo>
                  <a:pt x="4776" y="596"/>
                </a:lnTo>
                <a:lnTo>
                  <a:pt x="4774" y="591"/>
                </a:lnTo>
                <a:lnTo>
                  <a:pt x="4771" y="586"/>
                </a:lnTo>
                <a:lnTo>
                  <a:pt x="4769" y="579"/>
                </a:lnTo>
                <a:lnTo>
                  <a:pt x="4769" y="579"/>
                </a:lnTo>
                <a:lnTo>
                  <a:pt x="4767" y="567"/>
                </a:lnTo>
                <a:lnTo>
                  <a:pt x="4769" y="558"/>
                </a:lnTo>
                <a:lnTo>
                  <a:pt x="4771" y="551"/>
                </a:lnTo>
                <a:lnTo>
                  <a:pt x="4776" y="540"/>
                </a:lnTo>
                <a:lnTo>
                  <a:pt x="4776" y="540"/>
                </a:lnTo>
                <a:lnTo>
                  <a:pt x="4778" y="535"/>
                </a:lnTo>
                <a:lnTo>
                  <a:pt x="4778" y="532"/>
                </a:lnTo>
                <a:lnTo>
                  <a:pt x="4778" y="527"/>
                </a:lnTo>
                <a:lnTo>
                  <a:pt x="4776" y="523"/>
                </a:lnTo>
                <a:lnTo>
                  <a:pt x="4771" y="518"/>
                </a:lnTo>
                <a:lnTo>
                  <a:pt x="4766" y="513"/>
                </a:lnTo>
                <a:lnTo>
                  <a:pt x="4766" y="513"/>
                </a:lnTo>
                <a:lnTo>
                  <a:pt x="4762" y="507"/>
                </a:lnTo>
                <a:lnTo>
                  <a:pt x="4759" y="502"/>
                </a:lnTo>
                <a:lnTo>
                  <a:pt x="4757" y="499"/>
                </a:lnTo>
                <a:lnTo>
                  <a:pt x="4755" y="497"/>
                </a:lnTo>
                <a:lnTo>
                  <a:pt x="4743" y="495"/>
                </a:lnTo>
                <a:lnTo>
                  <a:pt x="4743" y="495"/>
                </a:lnTo>
                <a:lnTo>
                  <a:pt x="4719" y="497"/>
                </a:lnTo>
                <a:lnTo>
                  <a:pt x="4694" y="499"/>
                </a:lnTo>
                <a:lnTo>
                  <a:pt x="4694" y="499"/>
                </a:lnTo>
                <a:lnTo>
                  <a:pt x="4689" y="499"/>
                </a:lnTo>
                <a:lnTo>
                  <a:pt x="4685" y="500"/>
                </a:lnTo>
                <a:lnTo>
                  <a:pt x="4684" y="504"/>
                </a:lnTo>
                <a:lnTo>
                  <a:pt x="4682" y="506"/>
                </a:lnTo>
                <a:lnTo>
                  <a:pt x="4680" y="511"/>
                </a:lnTo>
                <a:lnTo>
                  <a:pt x="4677" y="513"/>
                </a:lnTo>
                <a:lnTo>
                  <a:pt x="4673" y="514"/>
                </a:lnTo>
                <a:lnTo>
                  <a:pt x="4673" y="514"/>
                </a:lnTo>
                <a:lnTo>
                  <a:pt x="4656" y="516"/>
                </a:lnTo>
                <a:lnTo>
                  <a:pt x="4638" y="516"/>
                </a:lnTo>
                <a:lnTo>
                  <a:pt x="4638" y="516"/>
                </a:lnTo>
                <a:lnTo>
                  <a:pt x="4616" y="516"/>
                </a:lnTo>
                <a:lnTo>
                  <a:pt x="4616" y="516"/>
                </a:lnTo>
                <a:lnTo>
                  <a:pt x="4602" y="516"/>
                </a:lnTo>
                <a:lnTo>
                  <a:pt x="4591" y="513"/>
                </a:lnTo>
                <a:lnTo>
                  <a:pt x="4590" y="511"/>
                </a:lnTo>
                <a:lnTo>
                  <a:pt x="4588" y="509"/>
                </a:lnTo>
                <a:lnTo>
                  <a:pt x="4590" y="506"/>
                </a:lnTo>
                <a:lnTo>
                  <a:pt x="4595" y="500"/>
                </a:lnTo>
                <a:lnTo>
                  <a:pt x="4595" y="500"/>
                </a:lnTo>
                <a:lnTo>
                  <a:pt x="4603" y="495"/>
                </a:lnTo>
                <a:lnTo>
                  <a:pt x="4605" y="492"/>
                </a:lnTo>
                <a:lnTo>
                  <a:pt x="4605" y="492"/>
                </a:lnTo>
                <a:lnTo>
                  <a:pt x="4596" y="490"/>
                </a:lnTo>
                <a:lnTo>
                  <a:pt x="4574" y="490"/>
                </a:lnTo>
                <a:lnTo>
                  <a:pt x="4574" y="490"/>
                </a:lnTo>
                <a:lnTo>
                  <a:pt x="4553" y="490"/>
                </a:lnTo>
                <a:lnTo>
                  <a:pt x="4542" y="488"/>
                </a:lnTo>
                <a:lnTo>
                  <a:pt x="4539" y="488"/>
                </a:lnTo>
                <a:lnTo>
                  <a:pt x="4534" y="486"/>
                </a:lnTo>
                <a:lnTo>
                  <a:pt x="4534" y="486"/>
                </a:lnTo>
                <a:lnTo>
                  <a:pt x="4525" y="486"/>
                </a:lnTo>
                <a:lnTo>
                  <a:pt x="4516" y="483"/>
                </a:lnTo>
                <a:lnTo>
                  <a:pt x="4506" y="481"/>
                </a:lnTo>
                <a:lnTo>
                  <a:pt x="4495" y="479"/>
                </a:lnTo>
                <a:lnTo>
                  <a:pt x="4495" y="479"/>
                </a:lnTo>
                <a:lnTo>
                  <a:pt x="4488" y="479"/>
                </a:lnTo>
                <a:lnTo>
                  <a:pt x="4488" y="479"/>
                </a:lnTo>
                <a:lnTo>
                  <a:pt x="4476" y="479"/>
                </a:lnTo>
                <a:lnTo>
                  <a:pt x="4462" y="483"/>
                </a:lnTo>
                <a:lnTo>
                  <a:pt x="4426" y="492"/>
                </a:lnTo>
                <a:lnTo>
                  <a:pt x="4426" y="492"/>
                </a:lnTo>
                <a:lnTo>
                  <a:pt x="4396" y="499"/>
                </a:lnTo>
                <a:lnTo>
                  <a:pt x="4396" y="499"/>
                </a:lnTo>
                <a:lnTo>
                  <a:pt x="4394" y="499"/>
                </a:lnTo>
                <a:lnTo>
                  <a:pt x="4396" y="497"/>
                </a:lnTo>
                <a:lnTo>
                  <a:pt x="4403" y="492"/>
                </a:lnTo>
                <a:lnTo>
                  <a:pt x="4403" y="492"/>
                </a:lnTo>
                <a:lnTo>
                  <a:pt x="4408" y="486"/>
                </a:lnTo>
                <a:lnTo>
                  <a:pt x="4412" y="483"/>
                </a:lnTo>
                <a:lnTo>
                  <a:pt x="4419" y="474"/>
                </a:lnTo>
                <a:lnTo>
                  <a:pt x="4426" y="464"/>
                </a:lnTo>
                <a:lnTo>
                  <a:pt x="4433" y="458"/>
                </a:lnTo>
                <a:lnTo>
                  <a:pt x="4441" y="451"/>
                </a:lnTo>
                <a:lnTo>
                  <a:pt x="4441" y="451"/>
                </a:lnTo>
                <a:lnTo>
                  <a:pt x="4460" y="441"/>
                </a:lnTo>
                <a:lnTo>
                  <a:pt x="4476" y="434"/>
                </a:lnTo>
                <a:lnTo>
                  <a:pt x="4488" y="427"/>
                </a:lnTo>
                <a:lnTo>
                  <a:pt x="4502" y="418"/>
                </a:lnTo>
                <a:lnTo>
                  <a:pt x="4502" y="418"/>
                </a:lnTo>
                <a:lnTo>
                  <a:pt x="4515" y="408"/>
                </a:lnTo>
                <a:lnTo>
                  <a:pt x="4523" y="403"/>
                </a:lnTo>
                <a:lnTo>
                  <a:pt x="4525" y="401"/>
                </a:lnTo>
                <a:lnTo>
                  <a:pt x="4525" y="397"/>
                </a:lnTo>
                <a:lnTo>
                  <a:pt x="4523" y="387"/>
                </a:lnTo>
                <a:lnTo>
                  <a:pt x="4523" y="387"/>
                </a:lnTo>
                <a:lnTo>
                  <a:pt x="4520" y="378"/>
                </a:lnTo>
                <a:lnTo>
                  <a:pt x="4516" y="373"/>
                </a:lnTo>
                <a:lnTo>
                  <a:pt x="4504" y="361"/>
                </a:lnTo>
                <a:lnTo>
                  <a:pt x="4504" y="361"/>
                </a:lnTo>
                <a:lnTo>
                  <a:pt x="4494" y="354"/>
                </a:lnTo>
                <a:lnTo>
                  <a:pt x="4485" y="349"/>
                </a:lnTo>
                <a:lnTo>
                  <a:pt x="4473" y="345"/>
                </a:lnTo>
                <a:lnTo>
                  <a:pt x="4457" y="342"/>
                </a:lnTo>
                <a:lnTo>
                  <a:pt x="4457" y="342"/>
                </a:lnTo>
                <a:lnTo>
                  <a:pt x="4433" y="338"/>
                </a:lnTo>
                <a:lnTo>
                  <a:pt x="4433" y="338"/>
                </a:lnTo>
                <a:lnTo>
                  <a:pt x="4429" y="338"/>
                </a:lnTo>
                <a:lnTo>
                  <a:pt x="4427" y="338"/>
                </a:lnTo>
                <a:lnTo>
                  <a:pt x="4429" y="343"/>
                </a:lnTo>
                <a:lnTo>
                  <a:pt x="4429" y="343"/>
                </a:lnTo>
                <a:lnTo>
                  <a:pt x="4434" y="350"/>
                </a:lnTo>
                <a:lnTo>
                  <a:pt x="4438" y="354"/>
                </a:lnTo>
                <a:lnTo>
                  <a:pt x="4438" y="354"/>
                </a:lnTo>
                <a:lnTo>
                  <a:pt x="4436" y="356"/>
                </a:lnTo>
                <a:lnTo>
                  <a:pt x="4422" y="356"/>
                </a:lnTo>
                <a:lnTo>
                  <a:pt x="4422" y="356"/>
                </a:lnTo>
                <a:lnTo>
                  <a:pt x="4403" y="354"/>
                </a:lnTo>
                <a:lnTo>
                  <a:pt x="4392" y="350"/>
                </a:lnTo>
                <a:lnTo>
                  <a:pt x="4389" y="349"/>
                </a:lnTo>
                <a:lnTo>
                  <a:pt x="4389" y="345"/>
                </a:lnTo>
                <a:lnTo>
                  <a:pt x="4391" y="343"/>
                </a:lnTo>
                <a:lnTo>
                  <a:pt x="4396" y="342"/>
                </a:lnTo>
                <a:lnTo>
                  <a:pt x="4396" y="342"/>
                </a:lnTo>
                <a:lnTo>
                  <a:pt x="4405" y="338"/>
                </a:lnTo>
                <a:lnTo>
                  <a:pt x="4408" y="336"/>
                </a:lnTo>
                <a:lnTo>
                  <a:pt x="4405" y="333"/>
                </a:lnTo>
                <a:lnTo>
                  <a:pt x="4389" y="329"/>
                </a:lnTo>
                <a:lnTo>
                  <a:pt x="4389" y="329"/>
                </a:lnTo>
                <a:lnTo>
                  <a:pt x="4380" y="328"/>
                </a:lnTo>
                <a:lnTo>
                  <a:pt x="4375" y="326"/>
                </a:lnTo>
                <a:lnTo>
                  <a:pt x="4373" y="322"/>
                </a:lnTo>
                <a:lnTo>
                  <a:pt x="4375" y="321"/>
                </a:lnTo>
                <a:lnTo>
                  <a:pt x="4378" y="315"/>
                </a:lnTo>
                <a:lnTo>
                  <a:pt x="4385" y="312"/>
                </a:lnTo>
                <a:lnTo>
                  <a:pt x="4385" y="312"/>
                </a:lnTo>
                <a:lnTo>
                  <a:pt x="4387" y="312"/>
                </a:lnTo>
                <a:lnTo>
                  <a:pt x="4385" y="310"/>
                </a:lnTo>
                <a:lnTo>
                  <a:pt x="4380" y="308"/>
                </a:lnTo>
                <a:lnTo>
                  <a:pt x="4359" y="307"/>
                </a:lnTo>
                <a:close/>
                <a:moveTo>
                  <a:pt x="3784" y="305"/>
                </a:moveTo>
                <a:lnTo>
                  <a:pt x="3784" y="305"/>
                </a:lnTo>
                <a:lnTo>
                  <a:pt x="3777" y="307"/>
                </a:lnTo>
                <a:lnTo>
                  <a:pt x="3766" y="314"/>
                </a:lnTo>
                <a:lnTo>
                  <a:pt x="3747" y="322"/>
                </a:lnTo>
                <a:lnTo>
                  <a:pt x="3719" y="336"/>
                </a:lnTo>
                <a:lnTo>
                  <a:pt x="3719" y="336"/>
                </a:lnTo>
                <a:lnTo>
                  <a:pt x="3702" y="343"/>
                </a:lnTo>
                <a:lnTo>
                  <a:pt x="3686" y="347"/>
                </a:lnTo>
                <a:lnTo>
                  <a:pt x="3663" y="352"/>
                </a:lnTo>
                <a:lnTo>
                  <a:pt x="3653" y="356"/>
                </a:lnTo>
                <a:lnTo>
                  <a:pt x="3640" y="359"/>
                </a:lnTo>
                <a:lnTo>
                  <a:pt x="3627" y="368"/>
                </a:lnTo>
                <a:lnTo>
                  <a:pt x="3609" y="382"/>
                </a:lnTo>
                <a:lnTo>
                  <a:pt x="3609" y="382"/>
                </a:lnTo>
                <a:lnTo>
                  <a:pt x="3581" y="406"/>
                </a:lnTo>
                <a:lnTo>
                  <a:pt x="3572" y="413"/>
                </a:lnTo>
                <a:lnTo>
                  <a:pt x="3569" y="418"/>
                </a:lnTo>
                <a:lnTo>
                  <a:pt x="3565" y="424"/>
                </a:lnTo>
                <a:lnTo>
                  <a:pt x="3565" y="429"/>
                </a:lnTo>
                <a:lnTo>
                  <a:pt x="3565" y="445"/>
                </a:lnTo>
                <a:lnTo>
                  <a:pt x="3565" y="445"/>
                </a:lnTo>
                <a:lnTo>
                  <a:pt x="3564" y="451"/>
                </a:lnTo>
                <a:lnTo>
                  <a:pt x="3560" y="457"/>
                </a:lnTo>
                <a:lnTo>
                  <a:pt x="3558" y="462"/>
                </a:lnTo>
                <a:lnTo>
                  <a:pt x="3555" y="464"/>
                </a:lnTo>
                <a:lnTo>
                  <a:pt x="3550" y="469"/>
                </a:lnTo>
                <a:lnTo>
                  <a:pt x="3546" y="474"/>
                </a:lnTo>
                <a:lnTo>
                  <a:pt x="3545" y="481"/>
                </a:lnTo>
                <a:lnTo>
                  <a:pt x="3545" y="481"/>
                </a:lnTo>
                <a:lnTo>
                  <a:pt x="3541" y="490"/>
                </a:lnTo>
                <a:lnTo>
                  <a:pt x="3538" y="495"/>
                </a:lnTo>
                <a:lnTo>
                  <a:pt x="3527" y="506"/>
                </a:lnTo>
                <a:lnTo>
                  <a:pt x="3524" y="509"/>
                </a:lnTo>
                <a:lnTo>
                  <a:pt x="3522" y="514"/>
                </a:lnTo>
                <a:lnTo>
                  <a:pt x="3522" y="520"/>
                </a:lnTo>
                <a:lnTo>
                  <a:pt x="3525" y="525"/>
                </a:lnTo>
                <a:lnTo>
                  <a:pt x="3525" y="525"/>
                </a:lnTo>
                <a:lnTo>
                  <a:pt x="3536" y="539"/>
                </a:lnTo>
                <a:lnTo>
                  <a:pt x="3550" y="549"/>
                </a:lnTo>
                <a:lnTo>
                  <a:pt x="3565" y="556"/>
                </a:lnTo>
                <a:lnTo>
                  <a:pt x="3586" y="563"/>
                </a:lnTo>
                <a:lnTo>
                  <a:pt x="3586" y="563"/>
                </a:lnTo>
                <a:lnTo>
                  <a:pt x="3597" y="567"/>
                </a:lnTo>
                <a:lnTo>
                  <a:pt x="3606" y="567"/>
                </a:lnTo>
                <a:lnTo>
                  <a:pt x="3606" y="567"/>
                </a:lnTo>
                <a:lnTo>
                  <a:pt x="3614" y="567"/>
                </a:lnTo>
                <a:lnTo>
                  <a:pt x="3618" y="565"/>
                </a:lnTo>
                <a:lnTo>
                  <a:pt x="3618" y="561"/>
                </a:lnTo>
                <a:lnTo>
                  <a:pt x="3616" y="560"/>
                </a:lnTo>
                <a:lnTo>
                  <a:pt x="3616" y="560"/>
                </a:lnTo>
                <a:lnTo>
                  <a:pt x="3613" y="558"/>
                </a:lnTo>
                <a:lnTo>
                  <a:pt x="3609" y="553"/>
                </a:lnTo>
                <a:lnTo>
                  <a:pt x="3600" y="535"/>
                </a:lnTo>
                <a:lnTo>
                  <a:pt x="3597" y="525"/>
                </a:lnTo>
                <a:lnTo>
                  <a:pt x="3593" y="513"/>
                </a:lnTo>
                <a:lnTo>
                  <a:pt x="3592" y="499"/>
                </a:lnTo>
                <a:lnTo>
                  <a:pt x="3593" y="485"/>
                </a:lnTo>
                <a:lnTo>
                  <a:pt x="3593" y="485"/>
                </a:lnTo>
                <a:lnTo>
                  <a:pt x="3595" y="471"/>
                </a:lnTo>
                <a:lnTo>
                  <a:pt x="3597" y="462"/>
                </a:lnTo>
                <a:lnTo>
                  <a:pt x="3600" y="455"/>
                </a:lnTo>
                <a:lnTo>
                  <a:pt x="3606" y="451"/>
                </a:lnTo>
                <a:lnTo>
                  <a:pt x="3614" y="445"/>
                </a:lnTo>
                <a:lnTo>
                  <a:pt x="3620" y="441"/>
                </a:lnTo>
                <a:lnTo>
                  <a:pt x="3623" y="436"/>
                </a:lnTo>
                <a:lnTo>
                  <a:pt x="3623" y="436"/>
                </a:lnTo>
                <a:lnTo>
                  <a:pt x="3654" y="403"/>
                </a:lnTo>
                <a:lnTo>
                  <a:pt x="3672" y="385"/>
                </a:lnTo>
                <a:lnTo>
                  <a:pt x="3682" y="378"/>
                </a:lnTo>
                <a:lnTo>
                  <a:pt x="3689" y="371"/>
                </a:lnTo>
                <a:lnTo>
                  <a:pt x="3689" y="371"/>
                </a:lnTo>
                <a:lnTo>
                  <a:pt x="3710" y="361"/>
                </a:lnTo>
                <a:lnTo>
                  <a:pt x="3738" y="350"/>
                </a:lnTo>
                <a:lnTo>
                  <a:pt x="3792" y="333"/>
                </a:lnTo>
                <a:lnTo>
                  <a:pt x="3792" y="333"/>
                </a:lnTo>
                <a:lnTo>
                  <a:pt x="3796" y="331"/>
                </a:lnTo>
                <a:lnTo>
                  <a:pt x="3796" y="331"/>
                </a:lnTo>
                <a:lnTo>
                  <a:pt x="3801" y="324"/>
                </a:lnTo>
                <a:lnTo>
                  <a:pt x="3804" y="319"/>
                </a:lnTo>
                <a:lnTo>
                  <a:pt x="3804" y="315"/>
                </a:lnTo>
                <a:lnTo>
                  <a:pt x="3801" y="314"/>
                </a:lnTo>
                <a:lnTo>
                  <a:pt x="3794" y="312"/>
                </a:lnTo>
                <a:lnTo>
                  <a:pt x="3791" y="310"/>
                </a:lnTo>
                <a:lnTo>
                  <a:pt x="3787" y="308"/>
                </a:lnTo>
                <a:lnTo>
                  <a:pt x="3787" y="308"/>
                </a:lnTo>
                <a:lnTo>
                  <a:pt x="3785" y="305"/>
                </a:lnTo>
                <a:lnTo>
                  <a:pt x="3784" y="305"/>
                </a:lnTo>
                <a:close/>
                <a:moveTo>
                  <a:pt x="926" y="289"/>
                </a:moveTo>
                <a:lnTo>
                  <a:pt x="926" y="289"/>
                </a:lnTo>
                <a:lnTo>
                  <a:pt x="917" y="291"/>
                </a:lnTo>
                <a:lnTo>
                  <a:pt x="907" y="293"/>
                </a:lnTo>
                <a:lnTo>
                  <a:pt x="879" y="301"/>
                </a:lnTo>
                <a:lnTo>
                  <a:pt x="879" y="301"/>
                </a:lnTo>
                <a:lnTo>
                  <a:pt x="872" y="305"/>
                </a:lnTo>
                <a:lnTo>
                  <a:pt x="868" y="310"/>
                </a:lnTo>
                <a:lnTo>
                  <a:pt x="865" y="315"/>
                </a:lnTo>
                <a:lnTo>
                  <a:pt x="865" y="315"/>
                </a:lnTo>
                <a:lnTo>
                  <a:pt x="865" y="317"/>
                </a:lnTo>
                <a:lnTo>
                  <a:pt x="865" y="317"/>
                </a:lnTo>
                <a:lnTo>
                  <a:pt x="865" y="317"/>
                </a:lnTo>
                <a:lnTo>
                  <a:pt x="882" y="312"/>
                </a:lnTo>
                <a:lnTo>
                  <a:pt x="882" y="312"/>
                </a:lnTo>
                <a:lnTo>
                  <a:pt x="884" y="312"/>
                </a:lnTo>
                <a:lnTo>
                  <a:pt x="884" y="312"/>
                </a:lnTo>
                <a:lnTo>
                  <a:pt x="888" y="312"/>
                </a:lnTo>
                <a:lnTo>
                  <a:pt x="888" y="312"/>
                </a:lnTo>
                <a:lnTo>
                  <a:pt x="889" y="312"/>
                </a:lnTo>
                <a:lnTo>
                  <a:pt x="889" y="312"/>
                </a:lnTo>
                <a:lnTo>
                  <a:pt x="891" y="312"/>
                </a:lnTo>
                <a:lnTo>
                  <a:pt x="895" y="310"/>
                </a:lnTo>
                <a:lnTo>
                  <a:pt x="895" y="310"/>
                </a:lnTo>
                <a:lnTo>
                  <a:pt x="898" y="307"/>
                </a:lnTo>
                <a:lnTo>
                  <a:pt x="903" y="307"/>
                </a:lnTo>
                <a:lnTo>
                  <a:pt x="903" y="307"/>
                </a:lnTo>
                <a:lnTo>
                  <a:pt x="910" y="307"/>
                </a:lnTo>
                <a:lnTo>
                  <a:pt x="910" y="307"/>
                </a:lnTo>
                <a:lnTo>
                  <a:pt x="917" y="308"/>
                </a:lnTo>
                <a:lnTo>
                  <a:pt x="917" y="308"/>
                </a:lnTo>
                <a:lnTo>
                  <a:pt x="922" y="307"/>
                </a:lnTo>
                <a:lnTo>
                  <a:pt x="922" y="307"/>
                </a:lnTo>
                <a:lnTo>
                  <a:pt x="929" y="305"/>
                </a:lnTo>
                <a:lnTo>
                  <a:pt x="933" y="301"/>
                </a:lnTo>
                <a:lnTo>
                  <a:pt x="935" y="296"/>
                </a:lnTo>
                <a:lnTo>
                  <a:pt x="933" y="293"/>
                </a:lnTo>
                <a:lnTo>
                  <a:pt x="933" y="293"/>
                </a:lnTo>
                <a:lnTo>
                  <a:pt x="931" y="289"/>
                </a:lnTo>
                <a:lnTo>
                  <a:pt x="926" y="289"/>
                </a:lnTo>
                <a:close/>
                <a:moveTo>
                  <a:pt x="1111" y="268"/>
                </a:moveTo>
                <a:lnTo>
                  <a:pt x="1111" y="268"/>
                </a:lnTo>
                <a:lnTo>
                  <a:pt x="1107" y="268"/>
                </a:lnTo>
                <a:lnTo>
                  <a:pt x="1109" y="272"/>
                </a:lnTo>
                <a:lnTo>
                  <a:pt x="1116" y="282"/>
                </a:lnTo>
                <a:lnTo>
                  <a:pt x="1127" y="293"/>
                </a:lnTo>
                <a:lnTo>
                  <a:pt x="1128" y="296"/>
                </a:lnTo>
                <a:lnTo>
                  <a:pt x="1128" y="298"/>
                </a:lnTo>
                <a:lnTo>
                  <a:pt x="1128" y="298"/>
                </a:lnTo>
                <a:lnTo>
                  <a:pt x="1120" y="301"/>
                </a:lnTo>
                <a:lnTo>
                  <a:pt x="1120" y="303"/>
                </a:lnTo>
                <a:lnTo>
                  <a:pt x="1118" y="305"/>
                </a:lnTo>
                <a:lnTo>
                  <a:pt x="1121" y="308"/>
                </a:lnTo>
                <a:lnTo>
                  <a:pt x="1121" y="308"/>
                </a:lnTo>
                <a:lnTo>
                  <a:pt x="1127" y="314"/>
                </a:lnTo>
                <a:lnTo>
                  <a:pt x="1130" y="314"/>
                </a:lnTo>
                <a:lnTo>
                  <a:pt x="1130" y="314"/>
                </a:lnTo>
                <a:lnTo>
                  <a:pt x="1139" y="312"/>
                </a:lnTo>
                <a:lnTo>
                  <a:pt x="1139" y="312"/>
                </a:lnTo>
                <a:lnTo>
                  <a:pt x="1156" y="303"/>
                </a:lnTo>
                <a:lnTo>
                  <a:pt x="1163" y="298"/>
                </a:lnTo>
                <a:lnTo>
                  <a:pt x="1167" y="294"/>
                </a:lnTo>
                <a:lnTo>
                  <a:pt x="1167" y="294"/>
                </a:lnTo>
                <a:lnTo>
                  <a:pt x="1165" y="291"/>
                </a:lnTo>
                <a:lnTo>
                  <a:pt x="1161" y="289"/>
                </a:lnTo>
                <a:lnTo>
                  <a:pt x="1148" y="282"/>
                </a:lnTo>
                <a:lnTo>
                  <a:pt x="1148" y="282"/>
                </a:lnTo>
                <a:lnTo>
                  <a:pt x="1142" y="280"/>
                </a:lnTo>
                <a:lnTo>
                  <a:pt x="1135" y="277"/>
                </a:lnTo>
                <a:lnTo>
                  <a:pt x="1127" y="272"/>
                </a:lnTo>
                <a:lnTo>
                  <a:pt x="1116" y="268"/>
                </a:lnTo>
                <a:lnTo>
                  <a:pt x="1116" y="268"/>
                </a:lnTo>
                <a:lnTo>
                  <a:pt x="1111" y="268"/>
                </a:lnTo>
                <a:close/>
                <a:moveTo>
                  <a:pt x="1018" y="251"/>
                </a:moveTo>
                <a:lnTo>
                  <a:pt x="1018" y="251"/>
                </a:lnTo>
                <a:lnTo>
                  <a:pt x="1013" y="253"/>
                </a:lnTo>
                <a:lnTo>
                  <a:pt x="1004" y="256"/>
                </a:lnTo>
                <a:lnTo>
                  <a:pt x="1004" y="256"/>
                </a:lnTo>
                <a:lnTo>
                  <a:pt x="997" y="258"/>
                </a:lnTo>
                <a:lnTo>
                  <a:pt x="992" y="263"/>
                </a:lnTo>
                <a:lnTo>
                  <a:pt x="985" y="270"/>
                </a:lnTo>
                <a:lnTo>
                  <a:pt x="985" y="270"/>
                </a:lnTo>
                <a:lnTo>
                  <a:pt x="984" y="272"/>
                </a:lnTo>
                <a:lnTo>
                  <a:pt x="985" y="274"/>
                </a:lnTo>
                <a:lnTo>
                  <a:pt x="994" y="275"/>
                </a:lnTo>
                <a:lnTo>
                  <a:pt x="1008" y="275"/>
                </a:lnTo>
                <a:lnTo>
                  <a:pt x="1018" y="277"/>
                </a:lnTo>
                <a:lnTo>
                  <a:pt x="1018" y="277"/>
                </a:lnTo>
                <a:lnTo>
                  <a:pt x="1025" y="280"/>
                </a:lnTo>
                <a:lnTo>
                  <a:pt x="1027" y="282"/>
                </a:lnTo>
                <a:lnTo>
                  <a:pt x="1025" y="284"/>
                </a:lnTo>
                <a:lnTo>
                  <a:pt x="1020" y="287"/>
                </a:lnTo>
                <a:lnTo>
                  <a:pt x="1020" y="287"/>
                </a:lnTo>
                <a:lnTo>
                  <a:pt x="1013" y="289"/>
                </a:lnTo>
                <a:lnTo>
                  <a:pt x="1008" y="293"/>
                </a:lnTo>
                <a:lnTo>
                  <a:pt x="1006" y="296"/>
                </a:lnTo>
                <a:lnTo>
                  <a:pt x="1008" y="296"/>
                </a:lnTo>
                <a:lnTo>
                  <a:pt x="1008" y="296"/>
                </a:lnTo>
                <a:lnTo>
                  <a:pt x="1011" y="296"/>
                </a:lnTo>
                <a:lnTo>
                  <a:pt x="1011" y="296"/>
                </a:lnTo>
                <a:lnTo>
                  <a:pt x="1018" y="296"/>
                </a:lnTo>
                <a:lnTo>
                  <a:pt x="1018" y="296"/>
                </a:lnTo>
                <a:lnTo>
                  <a:pt x="1031" y="298"/>
                </a:lnTo>
                <a:lnTo>
                  <a:pt x="1046" y="300"/>
                </a:lnTo>
                <a:lnTo>
                  <a:pt x="1046" y="300"/>
                </a:lnTo>
                <a:lnTo>
                  <a:pt x="1060" y="303"/>
                </a:lnTo>
                <a:lnTo>
                  <a:pt x="1064" y="305"/>
                </a:lnTo>
                <a:lnTo>
                  <a:pt x="1067" y="308"/>
                </a:lnTo>
                <a:lnTo>
                  <a:pt x="1067" y="308"/>
                </a:lnTo>
                <a:lnTo>
                  <a:pt x="1074" y="315"/>
                </a:lnTo>
                <a:lnTo>
                  <a:pt x="1081" y="317"/>
                </a:lnTo>
                <a:lnTo>
                  <a:pt x="1081" y="317"/>
                </a:lnTo>
                <a:lnTo>
                  <a:pt x="1090" y="315"/>
                </a:lnTo>
                <a:lnTo>
                  <a:pt x="1090" y="315"/>
                </a:lnTo>
                <a:lnTo>
                  <a:pt x="1097" y="314"/>
                </a:lnTo>
                <a:lnTo>
                  <a:pt x="1099" y="312"/>
                </a:lnTo>
                <a:lnTo>
                  <a:pt x="1099" y="308"/>
                </a:lnTo>
                <a:lnTo>
                  <a:pt x="1095" y="305"/>
                </a:lnTo>
                <a:lnTo>
                  <a:pt x="1095" y="305"/>
                </a:lnTo>
                <a:lnTo>
                  <a:pt x="1085" y="291"/>
                </a:lnTo>
                <a:lnTo>
                  <a:pt x="1079" y="284"/>
                </a:lnTo>
                <a:lnTo>
                  <a:pt x="1073" y="279"/>
                </a:lnTo>
                <a:lnTo>
                  <a:pt x="1073" y="279"/>
                </a:lnTo>
                <a:lnTo>
                  <a:pt x="1062" y="272"/>
                </a:lnTo>
                <a:lnTo>
                  <a:pt x="1055" y="268"/>
                </a:lnTo>
                <a:lnTo>
                  <a:pt x="1050" y="267"/>
                </a:lnTo>
                <a:lnTo>
                  <a:pt x="1050" y="267"/>
                </a:lnTo>
                <a:lnTo>
                  <a:pt x="1048" y="267"/>
                </a:lnTo>
                <a:lnTo>
                  <a:pt x="1048" y="267"/>
                </a:lnTo>
                <a:lnTo>
                  <a:pt x="1043" y="268"/>
                </a:lnTo>
                <a:lnTo>
                  <a:pt x="1043" y="268"/>
                </a:lnTo>
                <a:lnTo>
                  <a:pt x="1039" y="267"/>
                </a:lnTo>
                <a:lnTo>
                  <a:pt x="1036" y="267"/>
                </a:lnTo>
                <a:lnTo>
                  <a:pt x="1029" y="258"/>
                </a:lnTo>
                <a:lnTo>
                  <a:pt x="1029" y="258"/>
                </a:lnTo>
                <a:lnTo>
                  <a:pt x="1024" y="253"/>
                </a:lnTo>
                <a:lnTo>
                  <a:pt x="1018" y="251"/>
                </a:lnTo>
                <a:close/>
                <a:moveTo>
                  <a:pt x="4340" y="223"/>
                </a:moveTo>
                <a:lnTo>
                  <a:pt x="4340" y="223"/>
                </a:lnTo>
                <a:lnTo>
                  <a:pt x="4333" y="225"/>
                </a:lnTo>
                <a:lnTo>
                  <a:pt x="4328" y="230"/>
                </a:lnTo>
                <a:lnTo>
                  <a:pt x="4317" y="240"/>
                </a:lnTo>
                <a:lnTo>
                  <a:pt x="4317" y="240"/>
                </a:lnTo>
                <a:lnTo>
                  <a:pt x="4307" y="254"/>
                </a:lnTo>
                <a:lnTo>
                  <a:pt x="4296" y="267"/>
                </a:lnTo>
                <a:lnTo>
                  <a:pt x="4296" y="267"/>
                </a:lnTo>
                <a:lnTo>
                  <a:pt x="4293" y="270"/>
                </a:lnTo>
                <a:lnTo>
                  <a:pt x="4293" y="272"/>
                </a:lnTo>
                <a:lnTo>
                  <a:pt x="4295" y="274"/>
                </a:lnTo>
                <a:lnTo>
                  <a:pt x="4302" y="277"/>
                </a:lnTo>
                <a:lnTo>
                  <a:pt x="4302" y="277"/>
                </a:lnTo>
                <a:lnTo>
                  <a:pt x="4307" y="277"/>
                </a:lnTo>
                <a:lnTo>
                  <a:pt x="4307" y="277"/>
                </a:lnTo>
                <a:lnTo>
                  <a:pt x="4316" y="277"/>
                </a:lnTo>
                <a:lnTo>
                  <a:pt x="4324" y="274"/>
                </a:lnTo>
                <a:lnTo>
                  <a:pt x="4337" y="270"/>
                </a:lnTo>
                <a:lnTo>
                  <a:pt x="4337" y="270"/>
                </a:lnTo>
                <a:lnTo>
                  <a:pt x="4337" y="270"/>
                </a:lnTo>
                <a:lnTo>
                  <a:pt x="4337" y="270"/>
                </a:lnTo>
                <a:lnTo>
                  <a:pt x="4340" y="270"/>
                </a:lnTo>
                <a:lnTo>
                  <a:pt x="4344" y="274"/>
                </a:lnTo>
                <a:lnTo>
                  <a:pt x="4344" y="274"/>
                </a:lnTo>
                <a:lnTo>
                  <a:pt x="4349" y="275"/>
                </a:lnTo>
                <a:lnTo>
                  <a:pt x="4357" y="275"/>
                </a:lnTo>
                <a:lnTo>
                  <a:pt x="4357" y="275"/>
                </a:lnTo>
                <a:lnTo>
                  <a:pt x="4363" y="275"/>
                </a:lnTo>
                <a:lnTo>
                  <a:pt x="4363" y="275"/>
                </a:lnTo>
                <a:lnTo>
                  <a:pt x="4377" y="274"/>
                </a:lnTo>
                <a:lnTo>
                  <a:pt x="4389" y="272"/>
                </a:lnTo>
                <a:lnTo>
                  <a:pt x="4392" y="268"/>
                </a:lnTo>
                <a:lnTo>
                  <a:pt x="4396" y="267"/>
                </a:lnTo>
                <a:lnTo>
                  <a:pt x="4396" y="265"/>
                </a:lnTo>
                <a:lnTo>
                  <a:pt x="4392" y="261"/>
                </a:lnTo>
                <a:lnTo>
                  <a:pt x="4392" y="261"/>
                </a:lnTo>
                <a:lnTo>
                  <a:pt x="4382" y="254"/>
                </a:lnTo>
                <a:lnTo>
                  <a:pt x="4370" y="246"/>
                </a:lnTo>
                <a:lnTo>
                  <a:pt x="4370" y="246"/>
                </a:lnTo>
                <a:lnTo>
                  <a:pt x="4359" y="239"/>
                </a:lnTo>
                <a:lnTo>
                  <a:pt x="4351" y="235"/>
                </a:lnTo>
                <a:lnTo>
                  <a:pt x="4340" y="233"/>
                </a:lnTo>
                <a:lnTo>
                  <a:pt x="4340" y="233"/>
                </a:lnTo>
                <a:lnTo>
                  <a:pt x="4352" y="228"/>
                </a:lnTo>
                <a:lnTo>
                  <a:pt x="4361" y="225"/>
                </a:lnTo>
                <a:lnTo>
                  <a:pt x="4363" y="225"/>
                </a:lnTo>
                <a:lnTo>
                  <a:pt x="4361" y="223"/>
                </a:lnTo>
                <a:lnTo>
                  <a:pt x="4361" y="223"/>
                </a:lnTo>
                <a:lnTo>
                  <a:pt x="4340" y="223"/>
                </a:lnTo>
                <a:close/>
                <a:moveTo>
                  <a:pt x="1088" y="212"/>
                </a:moveTo>
                <a:lnTo>
                  <a:pt x="1088" y="212"/>
                </a:lnTo>
                <a:lnTo>
                  <a:pt x="1079" y="214"/>
                </a:lnTo>
                <a:lnTo>
                  <a:pt x="1069" y="218"/>
                </a:lnTo>
                <a:lnTo>
                  <a:pt x="1069" y="218"/>
                </a:lnTo>
                <a:lnTo>
                  <a:pt x="1060" y="223"/>
                </a:lnTo>
                <a:lnTo>
                  <a:pt x="1059" y="225"/>
                </a:lnTo>
                <a:lnTo>
                  <a:pt x="1059" y="226"/>
                </a:lnTo>
                <a:lnTo>
                  <a:pt x="1064" y="232"/>
                </a:lnTo>
                <a:lnTo>
                  <a:pt x="1078" y="239"/>
                </a:lnTo>
                <a:lnTo>
                  <a:pt x="1078" y="239"/>
                </a:lnTo>
                <a:lnTo>
                  <a:pt x="1088" y="242"/>
                </a:lnTo>
                <a:lnTo>
                  <a:pt x="1093" y="244"/>
                </a:lnTo>
                <a:lnTo>
                  <a:pt x="1093" y="244"/>
                </a:lnTo>
                <a:lnTo>
                  <a:pt x="1097" y="242"/>
                </a:lnTo>
                <a:lnTo>
                  <a:pt x="1099" y="239"/>
                </a:lnTo>
                <a:lnTo>
                  <a:pt x="1099" y="225"/>
                </a:lnTo>
                <a:lnTo>
                  <a:pt x="1099" y="225"/>
                </a:lnTo>
                <a:lnTo>
                  <a:pt x="1097" y="219"/>
                </a:lnTo>
                <a:lnTo>
                  <a:pt x="1095" y="216"/>
                </a:lnTo>
                <a:lnTo>
                  <a:pt x="1092" y="214"/>
                </a:lnTo>
                <a:lnTo>
                  <a:pt x="1088" y="212"/>
                </a:lnTo>
                <a:close/>
                <a:moveTo>
                  <a:pt x="1184" y="148"/>
                </a:moveTo>
                <a:lnTo>
                  <a:pt x="1184" y="148"/>
                </a:lnTo>
                <a:lnTo>
                  <a:pt x="1182" y="148"/>
                </a:lnTo>
                <a:lnTo>
                  <a:pt x="1182" y="148"/>
                </a:lnTo>
                <a:lnTo>
                  <a:pt x="1175" y="150"/>
                </a:lnTo>
                <a:lnTo>
                  <a:pt x="1168" y="153"/>
                </a:lnTo>
                <a:lnTo>
                  <a:pt x="1161" y="162"/>
                </a:lnTo>
                <a:lnTo>
                  <a:pt x="1153" y="171"/>
                </a:lnTo>
                <a:lnTo>
                  <a:pt x="1153" y="171"/>
                </a:lnTo>
                <a:lnTo>
                  <a:pt x="1144" y="183"/>
                </a:lnTo>
                <a:lnTo>
                  <a:pt x="1139" y="192"/>
                </a:lnTo>
                <a:lnTo>
                  <a:pt x="1139" y="195"/>
                </a:lnTo>
                <a:lnTo>
                  <a:pt x="1139" y="197"/>
                </a:lnTo>
                <a:lnTo>
                  <a:pt x="1141" y="200"/>
                </a:lnTo>
                <a:lnTo>
                  <a:pt x="1144" y="200"/>
                </a:lnTo>
                <a:lnTo>
                  <a:pt x="1144" y="200"/>
                </a:lnTo>
                <a:lnTo>
                  <a:pt x="1156" y="202"/>
                </a:lnTo>
                <a:lnTo>
                  <a:pt x="1156" y="202"/>
                </a:lnTo>
                <a:lnTo>
                  <a:pt x="1158" y="202"/>
                </a:lnTo>
                <a:lnTo>
                  <a:pt x="1158" y="202"/>
                </a:lnTo>
                <a:lnTo>
                  <a:pt x="1158" y="202"/>
                </a:lnTo>
                <a:lnTo>
                  <a:pt x="1158" y="202"/>
                </a:lnTo>
                <a:lnTo>
                  <a:pt x="1163" y="202"/>
                </a:lnTo>
                <a:lnTo>
                  <a:pt x="1165" y="204"/>
                </a:lnTo>
                <a:lnTo>
                  <a:pt x="1165" y="204"/>
                </a:lnTo>
                <a:lnTo>
                  <a:pt x="1165" y="207"/>
                </a:lnTo>
                <a:lnTo>
                  <a:pt x="1161" y="209"/>
                </a:lnTo>
                <a:lnTo>
                  <a:pt x="1155" y="211"/>
                </a:lnTo>
                <a:lnTo>
                  <a:pt x="1142" y="211"/>
                </a:lnTo>
                <a:lnTo>
                  <a:pt x="1142" y="211"/>
                </a:lnTo>
                <a:lnTo>
                  <a:pt x="1132" y="212"/>
                </a:lnTo>
                <a:lnTo>
                  <a:pt x="1130" y="214"/>
                </a:lnTo>
                <a:lnTo>
                  <a:pt x="1130" y="216"/>
                </a:lnTo>
                <a:lnTo>
                  <a:pt x="1132" y="221"/>
                </a:lnTo>
                <a:lnTo>
                  <a:pt x="1141" y="230"/>
                </a:lnTo>
                <a:lnTo>
                  <a:pt x="1141" y="230"/>
                </a:lnTo>
                <a:lnTo>
                  <a:pt x="1148" y="237"/>
                </a:lnTo>
                <a:lnTo>
                  <a:pt x="1151" y="239"/>
                </a:lnTo>
                <a:lnTo>
                  <a:pt x="1155" y="239"/>
                </a:lnTo>
                <a:lnTo>
                  <a:pt x="1155" y="239"/>
                </a:lnTo>
                <a:lnTo>
                  <a:pt x="1170" y="239"/>
                </a:lnTo>
                <a:lnTo>
                  <a:pt x="1170" y="239"/>
                </a:lnTo>
                <a:lnTo>
                  <a:pt x="1179" y="237"/>
                </a:lnTo>
                <a:lnTo>
                  <a:pt x="1186" y="235"/>
                </a:lnTo>
                <a:lnTo>
                  <a:pt x="1200" y="233"/>
                </a:lnTo>
                <a:lnTo>
                  <a:pt x="1200" y="233"/>
                </a:lnTo>
                <a:lnTo>
                  <a:pt x="1209" y="235"/>
                </a:lnTo>
                <a:lnTo>
                  <a:pt x="1209" y="235"/>
                </a:lnTo>
                <a:lnTo>
                  <a:pt x="1217" y="237"/>
                </a:lnTo>
                <a:lnTo>
                  <a:pt x="1221" y="240"/>
                </a:lnTo>
                <a:lnTo>
                  <a:pt x="1221" y="242"/>
                </a:lnTo>
                <a:lnTo>
                  <a:pt x="1221" y="244"/>
                </a:lnTo>
                <a:lnTo>
                  <a:pt x="1214" y="246"/>
                </a:lnTo>
                <a:lnTo>
                  <a:pt x="1214" y="246"/>
                </a:lnTo>
                <a:lnTo>
                  <a:pt x="1188" y="254"/>
                </a:lnTo>
                <a:lnTo>
                  <a:pt x="1177" y="260"/>
                </a:lnTo>
                <a:lnTo>
                  <a:pt x="1175" y="261"/>
                </a:lnTo>
                <a:lnTo>
                  <a:pt x="1177" y="265"/>
                </a:lnTo>
                <a:lnTo>
                  <a:pt x="1177" y="265"/>
                </a:lnTo>
                <a:lnTo>
                  <a:pt x="1195" y="277"/>
                </a:lnTo>
                <a:lnTo>
                  <a:pt x="1207" y="284"/>
                </a:lnTo>
                <a:lnTo>
                  <a:pt x="1216" y="287"/>
                </a:lnTo>
                <a:lnTo>
                  <a:pt x="1216" y="287"/>
                </a:lnTo>
                <a:lnTo>
                  <a:pt x="1217" y="287"/>
                </a:lnTo>
                <a:lnTo>
                  <a:pt x="1217" y="287"/>
                </a:lnTo>
                <a:lnTo>
                  <a:pt x="1223" y="287"/>
                </a:lnTo>
                <a:lnTo>
                  <a:pt x="1228" y="286"/>
                </a:lnTo>
                <a:lnTo>
                  <a:pt x="1228" y="286"/>
                </a:lnTo>
                <a:lnTo>
                  <a:pt x="1233" y="284"/>
                </a:lnTo>
                <a:lnTo>
                  <a:pt x="1242" y="284"/>
                </a:lnTo>
                <a:lnTo>
                  <a:pt x="1242" y="284"/>
                </a:lnTo>
                <a:lnTo>
                  <a:pt x="1249" y="284"/>
                </a:lnTo>
                <a:lnTo>
                  <a:pt x="1249" y="284"/>
                </a:lnTo>
                <a:lnTo>
                  <a:pt x="1264" y="286"/>
                </a:lnTo>
                <a:lnTo>
                  <a:pt x="1264" y="286"/>
                </a:lnTo>
                <a:lnTo>
                  <a:pt x="1266" y="286"/>
                </a:lnTo>
                <a:lnTo>
                  <a:pt x="1268" y="282"/>
                </a:lnTo>
                <a:lnTo>
                  <a:pt x="1268" y="282"/>
                </a:lnTo>
                <a:lnTo>
                  <a:pt x="1275" y="268"/>
                </a:lnTo>
                <a:lnTo>
                  <a:pt x="1284" y="256"/>
                </a:lnTo>
                <a:lnTo>
                  <a:pt x="1284" y="256"/>
                </a:lnTo>
                <a:lnTo>
                  <a:pt x="1285" y="253"/>
                </a:lnTo>
                <a:lnTo>
                  <a:pt x="1291" y="249"/>
                </a:lnTo>
                <a:lnTo>
                  <a:pt x="1296" y="247"/>
                </a:lnTo>
                <a:lnTo>
                  <a:pt x="1303" y="244"/>
                </a:lnTo>
                <a:lnTo>
                  <a:pt x="1303" y="244"/>
                </a:lnTo>
                <a:lnTo>
                  <a:pt x="1310" y="242"/>
                </a:lnTo>
                <a:lnTo>
                  <a:pt x="1313" y="240"/>
                </a:lnTo>
                <a:lnTo>
                  <a:pt x="1315" y="239"/>
                </a:lnTo>
                <a:lnTo>
                  <a:pt x="1313" y="237"/>
                </a:lnTo>
                <a:lnTo>
                  <a:pt x="1308" y="233"/>
                </a:lnTo>
                <a:lnTo>
                  <a:pt x="1308" y="233"/>
                </a:lnTo>
                <a:lnTo>
                  <a:pt x="1292" y="230"/>
                </a:lnTo>
                <a:lnTo>
                  <a:pt x="1287" y="228"/>
                </a:lnTo>
                <a:lnTo>
                  <a:pt x="1285" y="225"/>
                </a:lnTo>
                <a:lnTo>
                  <a:pt x="1285" y="225"/>
                </a:lnTo>
                <a:lnTo>
                  <a:pt x="1289" y="218"/>
                </a:lnTo>
                <a:lnTo>
                  <a:pt x="1291" y="212"/>
                </a:lnTo>
                <a:lnTo>
                  <a:pt x="1289" y="209"/>
                </a:lnTo>
                <a:lnTo>
                  <a:pt x="1289" y="209"/>
                </a:lnTo>
                <a:lnTo>
                  <a:pt x="1285" y="205"/>
                </a:lnTo>
                <a:lnTo>
                  <a:pt x="1280" y="205"/>
                </a:lnTo>
                <a:lnTo>
                  <a:pt x="1271" y="202"/>
                </a:lnTo>
                <a:lnTo>
                  <a:pt x="1271" y="202"/>
                </a:lnTo>
                <a:lnTo>
                  <a:pt x="1266" y="198"/>
                </a:lnTo>
                <a:lnTo>
                  <a:pt x="1261" y="193"/>
                </a:lnTo>
                <a:lnTo>
                  <a:pt x="1256" y="188"/>
                </a:lnTo>
                <a:lnTo>
                  <a:pt x="1250" y="185"/>
                </a:lnTo>
                <a:lnTo>
                  <a:pt x="1250" y="185"/>
                </a:lnTo>
                <a:lnTo>
                  <a:pt x="1238" y="179"/>
                </a:lnTo>
                <a:lnTo>
                  <a:pt x="1233" y="176"/>
                </a:lnTo>
                <a:lnTo>
                  <a:pt x="1226" y="172"/>
                </a:lnTo>
                <a:lnTo>
                  <a:pt x="1226" y="172"/>
                </a:lnTo>
                <a:lnTo>
                  <a:pt x="1209" y="157"/>
                </a:lnTo>
                <a:lnTo>
                  <a:pt x="1198" y="150"/>
                </a:lnTo>
                <a:lnTo>
                  <a:pt x="1191" y="148"/>
                </a:lnTo>
                <a:lnTo>
                  <a:pt x="1184" y="148"/>
                </a:lnTo>
                <a:close/>
                <a:moveTo>
                  <a:pt x="3621" y="139"/>
                </a:moveTo>
                <a:lnTo>
                  <a:pt x="3621" y="139"/>
                </a:lnTo>
                <a:lnTo>
                  <a:pt x="3606" y="141"/>
                </a:lnTo>
                <a:lnTo>
                  <a:pt x="3606" y="141"/>
                </a:lnTo>
                <a:lnTo>
                  <a:pt x="3597" y="143"/>
                </a:lnTo>
                <a:lnTo>
                  <a:pt x="3592" y="146"/>
                </a:lnTo>
                <a:lnTo>
                  <a:pt x="3590" y="148"/>
                </a:lnTo>
                <a:lnTo>
                  <a:pt x="3590" y="151"/>
                </a:lnTo>
                <a:lnTo>
                  <a:pt x="3592" y="153"/>
                </a:lnTo>
                <a:lnTo>
                  <a:pt x="3595" y="155"/>
                </a:lnTo>
                <a:lnTo>
                  <a:pt x="3595" y="155"/>
                </a:lnTo>
                <a:lnTo>
                  <a:pt x="3600" y="157"/>
                </a:lnTo>
                <a:lnTo>
                  <a:pt x="3607" y="157"/>
                </a:lnTo>
                <a:lnTo>
                  <a:pt x="3607" y="157"/>
                </a:lnTo>
                <a:lnTo>
                  <a:pt x="3618" y="155"/>
                </a:lnTo>
                <a:lnTo>
                  <a:pt x="3618" y="155"/>
                </a:lnTo>
                <a:lnTo>
                  <a:pt x="3623" y="155"/>
                </a:lnTo>
                <a:lnTo>
                  <a:pt x="3625" y="153"/>
                </a:lnTo>
                <a:lnTo>
                  <a:pt x="3623" y="151"/>
                </a:lnTo>
                <a:lnTo>
                  <a:pt x="3621" y="150"/>
                </a:lnTo>
                <a:lnTo>
                  <a:pt x="3621" y="150"/>
                </a:lnTo>
                <a:lnTo>
                  <a:pt x="3621" y="150"/>
                </a:lnTo>
                <a:lnTo>
                  <a:pt x="3623" y="148"/>
                </a:lnTo>
                <a:lnTo>
                  <a:pt x="3632" y="148"/>
                </a:lnTo>
                <a:lnTo>
                  <a:pt x="3640" y="146"/>
                </a:lnTo>
                <a:lnTo>
                  <a:pt x="3642" y="144"/>
                </a:lnTo>
                <a:lnTo>
                  <a:pt x="3640" y="144"/>
                </a:lnTo>
                <a:lnTo>
                  <a:pt x="3640" y="144"/>
                </a:lnTo>
                <a:lnTo>
                  <a:pt x="3628" y="141"/>
                </a:lnTo>
                <a:lnTo>
                  <a:pt x="3621" y="139"/>
                </a:lnTo>
                <a:close/>
                <a:moveTo>
                  <a:pt x="3545" y="137"/>
                </a:moveTo>
                <a:lnTo>
                  <a:pt x="3545" y="137"/>
                </a:lnTo>
                <a:lnTo>
                  <a:pt x="3532" y="139"/>
                </a:lnTo>
                <a:lnTo>
                  <a:pt x="3520" y="143"/>
                </a:lnTo>
                <a:lnTo>
                  <a:pt x="3517" y="144"/>
                </a:lnTo>
                <a:lnTo>
                  <a:pt x="3517" y="146"/>
                </a:lnTo>
                <a:lnTo>
                  <a:pt x="3518" y="146"/>
                </a:lnTo>
                <a:lnTo>
                  <a:pt x="3527" y="148"/>
                </a:lnTo>
                <a:lnTo>
                  <a:pt x="3527" y="148"/>
                </a:lnTo>
                <a:lnTo>
                  <a:pt x="3553" y="151"/>
                </a:lnTo>
                <a:lnTo>
                  <a:pt x="3553" y="151"/>
                </a:lnTo>
                <a:lnTo>
                  <a:pt x="3557" y="150"/>
                </a:lnTo>
                <a:lnTo>
                  <a:pt x="3564" y="148"/>
                </a:lnTo>
                <a:lnTo>
                  <a:pt x="3564" y="148"/>
                </a:lnTo>
                <a:lnTo>
                  <a:pt x="3565" y="146"/>
                </a:lnTo>
                <a:lnTo>
                  <a:pt x="3567" y="144"/>
                </a:lnTo>
                <a:lnTo>
                  <a:pt x="3565" y="143"/>
                </a:lnTo>
                <a:lnTo>
                  <a:pt x="3564" y="141"/>
                </a:lnTo>
                <a:lnTo>
                  <a:pt x="3555" y="139"/>
                </a:lnTo>
                <a:lnTo>
                  <a:pt x="3545" y="137"/>
                </a:lnTo>
                <a:close/>
                <a:moveTo>
                  <a:pt x="4227" y="127"/>
                </a:moveTo>
                <a:lnTo>
                  <a:pt x="4227" y="127"/>
                </a:lnTo>
                <a:lnTo>
                  <a:pt x="4223" y="129"/>
                </a:lnTo>
                <a:lnTo>
                  <a:pt x="4223" y="130"/>
                </a:lnTo>
                <a:lnTo>
                  <a:pt x="4223" y="132"/>
                </a:lnTo>
                <a:lnTo>
                  <a:pt x="4223" y="134"/>
                </a:lnTo>
                <a:lnTo>
                  <a:pt x="4223" y="134"/>
                </a:lnTo>
                <a:lnTo>
                  <a:pt x="4218" y="136"/>
                </a:lnTo>
                <a:lnTo>
                  <a:pt x="4209" y="139"/>
                </a:lnTo>
                <a:lnTo>
                  <a:pt x="4199" y="143"/>
                </a:lnTo>
                <a:lnTo>
                  <a:pt x="4194" y="146"/>
                </a:lnTo>
                <a:lnTo>
                  <a:pt x="4188" y="151"/>
                </a:lnTo>
                <a:lnTo>
                  <a:pt x="4188" y="151"/>
                </a:lnTo>
                <a:lnTo>
                  <a:pt x="4185" y="157"/>
                </a:lnTo>
                <a:lnTo>
                  <a:pt x="4181" y="160"/>
                </a:lnTo>
                <a:lnTo>
                  <a:pt x="4176" y="162"/>
                </a:lnTo>
                <a:lnTo>
                  <a:pt x="4171" y="162"/>
                </a:lnTo>
                <a:lnTo>
                  <a:pt x="4169" y="164"/>
                </a:lnTo>
                <a:lnTo>
                  <a:pt x="4166" y="167"/>
                </a:lnTo>
                <a:lnTo>
                  <a:pt x="4166" y="167"/>
                </a:lnTo>
                <a:lnTo>
                  <a:pt x="4160" y="181"/>
                </a:lnTo>
                <a:lnTo>
                  <a:pt x="4157" y="188"/>
                </a:lnTo>
                <a:lnTo>
                  <a:pt x="4157" y="188"/>
                </a:lnTo>
                <a:lnTo>
                  <a:pt x="4162" y="193"/>
                </a:lnTo>
                <a:lnTo>
                  <a:pt x="4167" y="197"/>
                </a:lnTo>
                <a:lnTo>
                  <a:pt x="4174" y="198"/>
                </a:lnTo>
                <a:lnTo>
                  <a:pt x="4174" y="198"/>
                </a:lnTo>
                <a:lnTo>
                  <a:pt x="4176" y="198"/>
                </a:lnTo>
                <a:lnTo>
                  <a:pt x="4176" y="198"/>
                </a:lnTo>
                <a:lnTo>
                  <a:pt x="4178" y="198"/>
                </a:lnTo>
                <a:lnTo>
                  <a:pt x="4178" y="198"/>
                </a:lnTo>
                <a:lnTo>
                  <a:pt x="4187" y="200"/>
                </a:lnTo>
                <a:lnTo>
                  <a:pt x="4197" y="202"/>
                </a:lnTo>
                <a:lnTo>
                  <a:pt x="4206" y="207"/>
                </a:lnTo>
                <a:lnTo>
                  <a:pt x="4213" y="216"/>
                </a:lnTo>
                <a:lnTo>
                  <a:pt x="4213" y="216"/>
                </a:lnTo>
                <a:lnTo>
                  <a:pt x="4220" y="223"/>
                </a:lnTo>
                <a:lnTo>
                  <a:pt x="4228" y="228"/>
                </a:lnTo>
                <a:lnTo>
                  <a:pt x="4239" y="230"/>
                </a:lnTo>
                <a:lnTo>
                  <a:pt x="4253" y="233"/>
                </a:lnTo>
                <a:lnTo>
                  <a:pt x="4253" y="233"/>
                </a:lnTo>
                <a:lnTo>
                  <a:pt x="4265" y="235"/>
                </a:lnTo>
                <a:lnTo>
                  <a:pt x="4269" y="237"/>
                </a:lnTo>
                <a:lnTo>
                  <a:pt x="4272" y="239"/>
                </a:lnTo>
                <a:lnTo>
                  <a:pt x="4274" y="239"/>
                </a:lnTo>
                <a:lnTo>
                  <a:pt x="4274" y="239"/>
                </a:lnTo>
                <a:lnTo>
                  <a:pt x="4279" y="239"/>
                </a:lnTo>
                <a:lnTo>
                  <a:pt x="4279" y="239"/>
                </a:lnTo>
                <a:lnTo>
                  <a:pt x="4296" y="239"/>
                </a:lnTo>
                <a:lnTo>
                  <a:pt x="4303" y="237"/>
                </a:lnTo>
                <a:lnTo>
                  <a:pt x="4303" y="235"/>
                </a:lnTo>
                <a:lnTo>
                  <a:pt x="4303" y="233"/>
                </a:lnTo>
                <a:lnTo>
                  <a:pt x="4303" y="233"/>
                </a:lnTo>
                <a:lnTo>
                  <a:pt x="4298" y="225"/>
                </a:lnTo>
                <a:lnTo>
                  <a:pt x="4298" y="219"/>
                </a:lnTo>
                <a:lnTo>
                  <a:pt x="4298" y="212"/>
                </a:lnTo>
                <a:lnTo>
                  <a:pt x="4298" y="212"/>
                </a:lnTo>
                <a:lnTo>
                  <a:pt x="4302" y="205"/>
                </a:lnTo>
                <a:lnTo>
                  <a:pt x="4303" y="200"/>
                </a:lnTo>
                <a:lnTo>
                  <a:pt x="4305" y="200"/>
                </a:lnTo>
                <a:lnTo>
                  <a:pt x="4303" y="198"/>
                </a:lnTo>
                <a:lnTo>
                  <a:pt x="4298" y="193"/>
                </a:lnTo>
                <a:lnTo>
                  <a:pt x="4298" y="193"/>
                </a:lnTo>
                <a:lnTo>
                  <a:pt x="4291" y="190"/>
                </a:lnTo>
                <a:lnTo>
                  <a:pt x="4284" y="190"/>
                </a:lnTo>
                <a:lnTo>
                  <a:pt x="4284" y="190"/>
                </a:lnTo>
                <a:lnTo>
                  <a:pt x="4279" y="190"/>
                </a:lnTo>
                <a:lnTo>
                  <a:pt x="4279" y="190"/>
                </a:lnTo>
                <a:lnTo>
                  <a:pt x="4277" y="190"/>
                </a:lnTo>
                <a:lnTo>
                  <a:pt x="4277" y="190"/>
                </a:lnTo>
                <a:lnTo>
                  <a:pt x="4277" y="190"/>
                </a:lnTo>
                <a:lnTo>
                  <a:pt x="4277" y="190"/>
                </a:lnTo>
                <a:lnTo>
                  <a:pt x="4282" y="186"/>
                </a:lnTo>
                <a:lnTo>
                  <a:pt x="4284" y="185"/>
                </a:lnTo>
                <a:lnTo>
                  <a:pt x="4286" y="185"/>
                </a:lnTo>
                <a:lnTo>
                  <a:pt x="4284" y="185"/>
                </a:lnTo>
                <a:lnTo>
                  <a:pt x="4284" y="185"/>
                </a:lnTo>
                <a:lnTo>
                  <a:pt x="4279" y="183"/>
                </a:lnTo>
                <a:lnTo>
                  <a:pt x="4269" y="181"/>
                </a:lnTo>
                <a:lnTo>
                  <a:pt x="4262" y="178"/>
                </a:lnTo>
                <a:lnTo>
                  <a:pt x="4258" y="174"/>
                </a:lnTo>
                <a:lnTo>
                  <a:pt x="4256" y="171"/>
                </a:lnTo>
                <a:lnTo>
                  <a:pt x="4256" y="171"/>
                </a:lnTo>
                <a:lnTo>
                  <a:pt x="4256" y="164"/>
                </a:lnTo>
                <a:lnTo>
                  <a:pt x="4258" y="158"/>
                </a:lnTo>
                <a:lnTo>
                  <a:pt x="4262" y="157"/>
                </a:lnTo>
                <a:lnTo>
                  <a:pt x="4267" y="157"/>
                </a:lnTo>
                <a:lnTo>
                  <a:pt x="4267" y="157"/>
                </a:lnTo>
                <a:lnTo>
                  <a:pt x="4269" y="155"/>
                </a:lnTo>
                <a:lnTo>
                  <a:pt x="4269" y="153"/>
                </a:lnTo>
                <a:lnTo>
                  <a:pt x="4256" y="144"/>
                </a:lnTo>
                <a:lnTo>
                  <a:pt x="4256" y="144"/>
                </a:lnTo>
                <a:lnTo>
                  <a:pt x="4237" y="132"/>
                </a:lnTo>
                <a:lnTo>
                  <a:pt x="4227" y="127"/>
                </a:lnTo>
                <a:close/>
                <a:moveTo>
                  <a:pt x="4160" y="122"/>
                </a:moveTo>
                <a:lnTo>
                  <a:pt x="4160" y="122"/>
                </a:lnTo>
                <a:lnTo>
                  <a:pt x="4152" y="123"/>
                </a:lnTo>
                <a:lnTo>
                  <a:pt x="4145" y="125"/>
                </a:lnTo>
                <a:lnTo>
                  <a:pt x="4136" y="129"/>
                </a:lnTo>
                <a:lnTo>
                  <a:pt x="4129" y="130"/>
                </a:lnTo>
                <a:lnTo>
                  <a:pt x="4129" y="130"/>
                </a:lnTo>
                <a:lnTo>
                  <a:pt x="4112" y="132"/>
                </a:lnTo>
                <a:lnTo>
                  <a:pt x="4110" y="134"/>
                </a:lnTo>
                <a:lnTo>
                  <a:pt x="4113" y="136"/>
                </a:lnTo>
                <a:lnTo>
                  <a:pt x="4113" y="136"/>
                </a:lnTo>
                <a:lnTo>
                  <a:pt x="4117" y="137"/>
                </a:lnTo>
                <a:lnTo>
                  <a:pt x="4118" y="139"/>
                </a:lnTo>
                <a:lnTo>
                  <a:pt x="4122" y="144"/>
                </a:lnTo>
                <a:lnTo>
                  <a:pt x="4125" y="150"/>
                </a:lnTo>
                <a:lnTo>
                  <a:pt x="4129" y="151"/>
                </a:lnTo>
                <a:lnTo>
                  <a:pt x="4132" y="151"/>
                </a:lnTo>
                <a:lnTo>
                  <a:pt x="4132" y="151"/>
                </a:lnTo>
                <a:lnTo>
                  <a:pt x="4136" y="151"/>
                </a:lnTo>
                <a:lnTo>
                  <a:pt x="4143" y="148"/>
                </a:lnTo>
                <a:lnTo>
                  <a:pt x="4143" y="148"/>
                </a:lnTo>
                <a:lnTo>
                  <a:pt x="4155" y="143"/>
                </a:lnTo>
                <a:lnTo>
                  <a:pt x="4162" y="137"/>
                </a:lnTo>
                <a:lnTo>
                  <a:pt x="4167" y="134"/>
                </a:lnTo>
                <a:lnTo>
                  <a:pt x="4176" y="130"/>
                </a:lnTo>
                <a:lnTo>
                  <a:pt x="4176" y="130"/>
                </a:lnTo>
                <a:lnTo>
                  <a:pt x="4183" y="127"/>
                </a:lnTo>
                <a:lnTo>
                  <a:pt x="4183" y="125"/>
                </a:lnTo>
                <a:lnTo>
                  <a:pt x="4183" y="125"/>
                </a:lnTo>
                <a:lnTo>
                  <a:pt x="4164" y="122"/>
                </a:lnTo>
                <a:lnTo>
                  <a:pt x="4164" y="122"/>
                </a:lnTo>
                <a:lnTo>
                  <a:pt x="4160" y="122"/>
                </a:lnTo>
                <a:close/>
                <a:moveTo>
                  <a:pt x="3501" y="116"/>
                </a:moveTo>
                <a:lnTo>
                  <a:pt x="3501" y="116"/>
                </a:lnTo>
                <a:lnTo>
                  <a:pt x="3499" y="116"/>
                </a:lnTo>
                <a:lnTo>
                  <a:pt x="3499" y="116"/>
                </a:lnTo>
                <a:lnTo>
                  <a:pt x="3471" y="116"/>
                </a:lnTo>
                <a:lnTo>
                  <a:pt x="3471" y="116"/>
                </a:lnTo>
                <a:lnTo>
                  <a:pt x="3459" y="116"/>
                </a:lnTo>
                <a:lnTo>
                  <a:pt x="3459" y="116"/>
                </a:lnTo>
                <a:lnTo>
                  <a:pt x="3456" y="116"/>
                </a:lnTo>
                <a:lnTo>
                  <a:pt x="3456" y="116"/>
                </a:lnTo>
                <a:lnTo>
                  <a:pt x="3445" y="118"/>
                </a:lnTo>
                <a:lnTo>
                  <a:pt x="3436" y="120"/>
                </a:lnTo>
                <a:lnTo>
                  <a:pt x="3415" y="125"/>
                </a:lnTo>
                <a:lnTo>
                  <a:pt x="3415" y="125"/>
                </a:lnTo>
                <a:lnTo>
                  <a:pt x="3401" y="129"/>
                </a:lnTo>
                <a:lnTo>
                  <a:pt x="3400" y="130"/>
                </a:lnTo>
                <a:lnTo>
                  <a:pt x="3401" y="132"/>
                </a:lnTo>
                <a:lnTo>
                  <a:pt x="3408" y="134"/>
                </a:lnTo>
                <a:lnTo>
                  <a:pt x="3419" y="134"/>
                </a:lnTo>
                <a:lnTo>
                  <a:pt x="3419" y="134"/>
                </a:lnTo>
                <a:lnTo>
                  <a:pt x="3426" y="134"/>
                </a:lnTo>
                <a:lnTo>
                  <a:pt x="3426" y="134"/>
                </a:lnTo>
                <a:lnTo>
                  <a:pt x="3452" y="132"/>
                </a:lnTo>
                <a:lnTo>
                  <a:pt x="3452" y="132"/>
                </a:lnTo>
                <a:lnTo>
                  <a:pt x="3468" y="134"/>
                </a:lnTo>
                <a:lnTo>
                  <a:pt x="3468" y="134"/>
                </a:lnTo>
                <a:lnTo>
                  <a:pt x="3471" y="134"/>
                </a:lnTo>
                <a:lnTo>
                  <a:pt x="3473" y="136"/>
                </a:lnTo>
                <a:lnTo>
                  <a:pt x="3475" y="137"/>
                </a:lnTo>
                <a:lnTo>
                  <a:pt x="3473" y="139"/>
                </a:lnTo>
                <a:lnTo>
                  <a:pt x="3471" y="143"/>
                </a:lnTo>
                <a:lnTo>
                  <a:pt x="3466" y="144"/>
                </a:lnTo>
                <a:lnTo>
                  <a:pt x="3452" y="148"/>
                </a:lnTo>
                <a:lnTo>
                  <a:pt x="3452" y="148"/>
                </a:lnTo>
                <a:lnTo>
                  <a:pt x="3443" y="150"/>
                </a:lnTo>
                <a:lnTo>
                  <a:pt x="3443" y="150"/>
                </a:lnTo>
                <a:lnTo>
                  <a:pt x="3447" y="151"/>
                </a:lnTo>
                <a:lnTo>
                  <a:pt x="3466" y="153"/>
                </a:lnTo>
                <a:lnTo>
                  <a:pt x="3466" y="153"/>
                </a:lnTo>
                <a:lnTo>
                  <a:pt x="3471" y="153"/>
                </a:lnTo>
                <a:lnTo>
                  <a:pt x="3471" y="153"/>
                </a:lnTo>
                <a:lnTo>
                  <a:pt x="3475" y="151"/>
                </a:lnTo>
                <a:lnTo>
                  <a:pt x="3478" y="150"/>
                </a:lnTo>
                <a:lnTo>
                  <a:pt x="3482" y="144"/>
                </a:lnTo>
                <a:lnTo>
                  <a:pt x="3483" y="139"/>
                </a:lnTo>
                <a:lnTo>
                  <a:pt x="3485" y="136"/>
                </a:lnTo>
                <a:lnTo>
                  <a:pt x="3490" y="134"/>
                </a:lnTo>
                <a:lnTo>
                  <a:pt x="3490" y="134"/>
                </a:lnTo>
                <a:lnTo>
                  <a:pt x="3499" y="132"/>
                </a:lnTo>
                <a:lnTo>
                  <a:pt x="3508" y="130"/>
                </a:lnTo>
                <a:lnTo>
                  <a:pt x="3517" y="130"/>
                </a:lnTo>
                <a:lnTo>
                  <a:pt x="3527" y="127"/>
                </a:lnTo>
                <a:lnTo>
                  <a:pt x="3527" y="127"/>
                </a:lnTo>
                <a:lnTo>
                  <a:pt x="3531" y="125"/>
                </a:lnTo>
                <a:lnTo>
                  <a:pt x="3532" y="123"/>
                </a:lnTo>
                <a:lnTo>
                  <a:pt x="3531" y="122"/>
                </a:lnTo>
                <a:lnTo>
                  <a:pt x="3527" y="120"/>
                </a:lnTo>
                <a:lnTo>
                  <a:pt x="3515" y="116"/>
                </a:lnTo>
                <a:lnTo>
                  <a:pt x="3501" y="116"/>
                </a:lnTo>
                <a:close/>
                <a:moveTo>
                  <a:pt x="3585" y="113"/>
                </a:moveTo>
                <a:lnTo>
                  <a:pt x="3585" y="113"/>
                </a:lnTo>
                <a:lnTo>
                  <a:pt x="3578" y="115"/>
                </a:lnTo>
                <a:lnTo>
                  <a:pt x="3571" y="116"/>
                </a:lnTo>
                <a:lnTo>
                  <a:pt x="3571" y="116"/>
                </a:lnTo>
                <a:lnTo>
                  <a:pt x="3565" y="118"/>
                </a:lnTo>
                <a:lnTo>
                  <a:pt x="3564" y="120"/>
                </a:lnTo>
                <a:lnTo>
                  <a:pt x="3565" y="122"/>
                </a:lnTo>
                <a:lnTo>
                  <a:pt x="3571" y="125"/>
                </a:lnTo>
                <a:lnTo>
                  <a:pt x="3571" y="125"/>
                </a:lnTo>
                <a:lnTo>
                  <a:pt x="3581" y="129"/>
                </a:lnTo>
                <a:lnTo>
                  <a:pt x="3595" y="129"/>
                </a:lnTo>
                <a:lnTo>
                  <a:pt x="3595" y="129"/>
                </a:lnTo>
                <a:lnTo>
                  <a:pt x="3606" y="129"/>
                </a:lnTo>
                <a:lnTo>
                  <a:pt x="3614" y="125"/>
                </a:lnTo>
                <a:lnTo>
                  <a:pt x="3614" y="125"/>
                </a:lnTo>
                <a:lnTo>
                  <a:pt x="3620" y="120"/>
                </a:lnTo>
                <a:lnTo>
                  <a:pt x="3621" y="118"/>
                </a:lnTo>
                <a:lnTo>
                  <a:pt x="3618" y="118"/>
                </a:lnTo>
                <a:lnTo>
                  <a:pt x="3609" y="116"/>
                </a:lnTo>
                <a:lnTo>
                  <a:pt x="3609" y="116"/>
                </a:lnTo>
                <a:lnTo>
                  <a:pt x="3597" y="115"/>
                </a:lnTo>
                <a:lnTo>
                  <a:pt x="3585" y="113"/>
                </a:lnTo>
                <a:close/>
                <a:moveTo>
                  <a:pt x="3679" y="113"/>
                </a:moveTo>
                <a:lnTo>
                  <a:pt x="3679" y="113"/>
                </a:lnTo>
                <a:lnTo>
                  <a:pt x="3670" y="115"/>
                </a:lnTo>
                <a:lnTo>
                  <a:pt x="3656" y="120"/>
                </a:lnTo>
                <a:lnTo>
                  <a:pt x="3656" y="120"/>
                </a:lnTo>
                <a:lnTo>
                  <a:pt x="3647" y="125"/>
                </a:lnTo>
                <a:lnTo>
                  <a:pt x="3646" y="129"/>
                </a:lnTo>
                <a:lnTo>
                  <a:pt x="3644" y="130"/>
                </a:lnTo>
                <a:lnTo>
                  <a:pt x="3646" y="136"/>
                </a:lnTo>
                <a:lnTo>
                  <a:pt x="3649" y="141"/>
                </a:lnTo>
                <a:lnTo>
                  <a:pt x="3649" y="141"/>
                </a:lnTo>
                <a:lnTo>
                  <a:pt x="3651" y="141"/>
                </a:lnTo>
                <a:lnTo>
                  <a:pt x="3653" y="143"/>
                </a:lnTo>
                <a:lnTo>
                  <a:pt x="3653" y="143"/>
                </a:lnTo>
                <a:lnTo>
                  <a:pt x="3658" y="141"/>
                </a:lnTo>
                <a:lnTo>
                  <a:pt x="3658" y="141"/>
                </a:lnTo>
                <a:lnTo>
                  <a:pt x="3663" y="141"/>
                </a:lnTo>
                <a:lnTo>
                  <a:pt x="3663" y="141"/>
                </a:lnTo>
                <a:lnTo>
                  <a:pt x="3665" y="141"/>
                </a:lnTo>
                <a:lnTo>
                  <a:pt x="3667" y="143"/>
                </a:lnTo>
                <a:lnTo>
                  <a:pt x="3667" y="143"/>
                </a:lnTo>
                <a:lnTo>
                  <a:pt x="3668" y="146"/>
                </a:lnTo>
                <a:lnTo>
                  <a:pt x="3670" y="146"/>
                </a:lnTo>
                <a:lnTo>
                  <a:pt x="3670" y="146"/>
                </a:lnTo>
                <a:lnTo>
                  <a:pt x="3675" y="144"/>
                </a:lnTo>
                <a:lnTo>
                  <a:pt x="3686" y="137"/>
                </a:lnTo>
                <a:lnTo>
                  <a:pt x="3686" y="137"/>
                </a:lnTo>
                <a:lnTo>
                  <a:pt x="3693" y="132"/>
                </a:lnTo>
                <a:lnTo>
                  <a:pt x="3695" y="129"/>
                </a:lnTo>
                <a:lnTo>
                  <a:pt x="3693" y="125"/>
                </a:lnTo>
                <a:lnTo>
                  <a:pt x="3689" y="120"/>
                </a:lnTo>
                <a:lnTo>
                  <a:pt x="3689" y="120"/>
                </a:lnTo>
                <a:lnTo>
                  <a:pt x="3684" y="115"/>
                </a:lnTo>
                <a:lnTo>
                  <a:pt x="3682" y="113"/>
                </a:lnTo>
                <a:lnTo>
                  <a:pt x="3679" y="113"/>
                </a:lnTo>
                <a:close/>
                <a:moveTo>
                  <a:pt x="3750" y="101"/>
                </a:moveTo>
                <a:lnTo>
                  <a:pt x="3750" y="101"/>
                </a:lnTo>
                <a:lnTo>
                  <a:pt x="3742" y="104"/>
                </a:lnTo>
                <a:lnTo>
                  <a:pt x="3733" y="111"/>
                </a:lnTo>
                <a:lnTo>
                  <a:pt x="3733" y="111"/>
                </a:lnTo>
                <a:lnTo>
                  <a:pt x="3731" y="113"/>
                </a:lnTo>
                <a:lnTo>
                  <a:pt x="3731" y="116"/>
                </a:lnTo>
                <a:lnTo>
                  <a:pt x="3728" y="118"/>
                </a:lnTo>
                <a:lnTo>
                  <a:pt x="3719" y="120"/>
                </a:lnTo>
                <a:lnTo>
                  <a:pt x="3719" y="120"/>
                </a:lnTo>
                <a:lnTo>
                  <a:pt x="3710" y="122"/>
                </a:lnTo>
                <a:lnTo>
                  <a:pt x="3707" y="123"/>
                </a:lnTo>
                <a:lnTo>
                  <a:pt x="3703" y="127"/>
                </a:lnTo>
                <a:lnTo>
                  <a:pt x="3703" y="129"/>
                </a:lnTo>
                <a:lnTo>
                  <a:pt x="3703" y="129"/>
                </a:lnTo>
                <a:lnTo>
                  <a:pt x="3703" y="132"/>
                </a:lnTo>
                <a:lnTo>
                  <a:pt x="3705" y="132"/>
                </a:lnTo>
                <a:lnTo>
                  <a:pt x="3705" y="132"/>
                </a:lnTo>
                <a:lnTo>
                  <a:pt x="3721" y="130"/>
                </a:lnTo>
                <a:lnTo>
                  <a:pt x="3721" y="130"/>
                </a:lnTo>
                <a:lnTo>
                  <a:pt x="3738" y="127"/>
                </a:lnTo>
                <a:lnTo>
                  <a:pt x="3754" y="122"/>
                </a:lnTo>
                <a:lnTo>
                  <a:pt x="3754" y="122"/>
                </a:lnTo>
                <a:lnTo>
                  <a:pt x="3756" y="118"/>
                </a:lnTo>
                <a:lnTo>
                  <a:pt x="3757" y="116"/>
                </a:lnTo>
                <a:lnTo>
                  <a:pt x="3756" y="110"/>
                </a:lnTo>
                <a:lnTo>
                  <a:pt x="3750" y="101"/>
                </a:lnTo>
                <a:lnTo>
                  <a:pt x="3750" y="101"/>
                </a:lnTo>
                <a:lnTo>
                  <a:pt x="3750" y="101"/>
                </a:lnTo>
                <a:close/>
                <a:moveTo>
                  <a:pt x="3640" y="76"/>
                </a:moveTo>
                <a:lnTo>
                  <a:pt x="3640" y="76"/>
                </a:lnTo>
                <a:lnTo>
                  <a:pt x="3630" y="76"/>
                </a:lnTo>
                <a:lnTo>
                  <a:pt x="3620" y="80"/>
                </a:lnTo>
                <a:lnTo>
                  <a:pt x="3620" y="80"/>
                </a:lnTo>
                <a:lnTo>
                  <a:pt x="3611" y="83"/>
                </a:lnTo>
                <a:lnTo>
                  <a:pt x="3607" y="87"/>
                </a:lnTo>
                <a:lnTo>
                  <a:pt x="3604" y="92"/>
                </a:lnTo>
                <a:lnTo>
                  <a:pt x="3599" y="97"/>
                </a:lnTo>
                <a:lnTo>
                  <a:pt x="3599" y="97"/>
                </a:lnTo>
                <a:lnTo>
                  <a:pt x="3595" y="101"/>
                </a:lnTo>
                <a:lnTo>
                  <a:pt x="3593" y="103"/>
                </a:lnTo>
                <a:lnTo>
                  <a:pt x="3595" y="104"/>
                </a:lnTo>
                <a:lnTo>
                  <a:pt x="3599" y="104"/>
                </a:lnTo>
                <a:lnTo>
                  <a:pt x="3599" y="104"/>
                </a:lnTo>
                <a:lnTo>
                  <a:pt x="3618" y="103"/>
                </a:lnTo>
                <a:lnTo>
                  <a:pt x="3618" y="103"/>
                </a:lnTo>
                <a:lnTo>
                  <a:pt x="3640" y="96"/>
                </a:lnTo>
                <a:lnTo>
                  <a:pt x="3656" y="87"/>
                </a:lnTo>
                <a:lnTo>
                  <a:pt x="3656" y="87"/>
                </a:lnTo>
                <a:lnTo>
                  <a:pt x="3660" y="85"/>
                </a:lnTo>
                <a:lnTo>
                  <a:pt x="3660" y="83"/>
                </a:lnTo>
                <a:lnTo>
                  <a:pt x="3660" y="82"/>
                </a:lnTo>
                <a:lnTo>
                  <a:pt x="3658" y="80"/>
                </a:lnTo>
                <a:lnTo>
                  <a:pt x="3651" y="76"/>
                </a:lnTo>
                <a:lnTo>
                  <a:pt x="3640" y="76"/>
                </a:lnTo>
                <a:close/>
                <a:moveTo>
                  <a:pt x="1547" y="50"/>
                </a:moveTo>
                <a:lnTo>
                  <a:pt x="1547" y="50"/>
                </a:lnTo>
                <a:lnTo>
                  <a:pt x="1538" y="52"/>
                </a:lnTo>
                <a:lnTo>
                  <a:pt x="1538" y="52"/>
                </a:lnTo>
                <a:lnTo>
                  <a:pt x="1512" y="54"/>
                </a:lnTo>
                <a:lnTo>
                  <a:pt x="1484" y="54"/>
                </a:lnTo>
                <a:lnTo>
                  <a:pt x="1460" y="54"/>
                </a:lnTo>
                <a:lnTo>
                  <a:pt x="1444" y="55"/>
                </a:lnTo>
                <a:lnTo>
                  <a:pt x="1444" y="55"/>
                </a:lnTo>
                <a:lnTo>
                  <a:pt x="1439" y="55"/>
                </a:lnTo>
                <a:lnTo>
                  <a:pt x="1439" y="57"/>
                </a:lnTo>
                <a:lnTo>
                  <a:pt x="1442" y="61"/>
                </a:lnTo>
                <a:lnTo>
                  <a:pt x="1460" y="69"/>
                </a:lnTo>
                <a:lnTo>
                  <a:pt x="1460" y="69"/>
                </a:lnTo>
                <a:lnTo>
                  <a:pt x="1460" y="69"/>
                </a:lnTo>
                <a:lnTo>
                  <a:pt x="1458" y="71"/>
                </a:lnTo>
                <a:lnTo>
                  <a:pt x="1458" y="71"/>
                </a:lnTo>
                <a:lnTo>
                  <a:pt x="1444" y="69"/>
                </a:lnTo>
                <a:lnTo>
                  <a:pt x="1444" y="69"/>
                </a:lnTo>
                <a:lnTo>
                  <a:pt x="1423" y="69"/>
                </a:lnTo>
                <a:lnTo>
                  <a:pt x="1423" y="69"/>
                </a:lnTo>
                <a:lnTo>
                  <a:pt x="1404" y="69"/>
                </a:lnTo>
                <a:lnTo>
                  <a:pt x="1385" y="73"/>
                </a:lnTo>
                <a:lnTo>
                  <a:pt x="1385" y="73"/>
                </a:lnTo>
                <a:lnTo>
                  <a:pt x="1362" y="80"/>
                </a:lnTo>
                <a:lnTo>
                  <a:pt x="1353" y="83"/>
                </a:lnTo>
                <a:lnTo>
                  <a:pt x="1346" y="87"/>
                </a:lnTo>
                <a:lnTo>
                  <a:pt x="1345" y="90"/>
                </a:lnTo>
                <a:lnTo>
                  <a:pt x="1346" y="94"/>
                </a:lnTo>
                <a:lnTo>
                  <a:pt x="1353" y="97"/>
                </a:lnTo>
                <a:lnTo>
                  <a:pt x="1364" y="103"/>
                </a:lnTo>
                <a:lnTo>
                  <a:pt x="1364" y="103"/>
                </a:lnTo>
                <a:lnTo>
                  <a:pt x="1400" y="118"/>
                </a:lnTo>
                <a:lnTo>
                  <a:pt x="1407" y="122"/>
                </a:lnTo>
                <a:lnTo>
                  <a:pt x="1407" y="122"/>
                </a:lnTo>
                <a:lnTo>
                  <a:pt x="1381" y="116"/>
                </a:lnTo>
                <a:lnTo>
                  <a:pt x="1359" y="111"/>
                </a:lnTo>
                <a:lnTo>
                  <a:pt x="1338" y="104"/>
                </a:lnTo>
                <a:lnTo>
                  <a:pt x="1338" y="104"/>
                </a:lnTo>
                <a:lnTo>
                  <a:pt x="1329" y="101"/>
                </a:lnTo>
                <a:lnTo>
                  <a:pt x="1322" y="99"/>
                </a:lnTo>
                <a:lnTo>
                  <a:pt x="1322" y="99"/>
                </a:lnTo>
                <a:lnTo>
                  <a:pt x="1313" y="101"/>
                </a:lnTo>
                <a:lnTo>
                  <a:pt x="1291" y="108"/>
                </a:lnTo>
                <a:lnTo>
                  <a:pt x="1291" y="108"/>
                </a:lnTo>
                <a:lnTo>
                  <a:pt x="1238" y="122"/>
                </a:lnTo>
                <a:lnTo>
                  <a:pt x="1228" y="125"/>
                </a:lnTo>
                <a:lnTo>
                  <a:pt x="1221" y="129"/>
                </a:lnTo>
                <a:lnTo>
                  <a:pt x="1217" y="132"/>
                </a:lnTo>
                <a:lnTo>
                  <a:pt x="1216" y="136"/>
                </a:lnTo>
                <a:lnTo>
                  <a:pt x="1216" y="136"/>
                </a:lnTo>
                <a:lnTo>
                  <a:pt x="1217" y="141"/>
                </a:lnTo>
                <a:lnTo>
                  <a:pt x="1223" y="146"/>
                </a:lnTo>
                <a:lnTo>
                  <a:pt x="1235" y="155"/>
                </a:lnTo>
                <a:lnTo>
                  <a:pt x="1250" y="164"/>
                </a:lnTo>
                <a:lnTo>
                  <a:pt x="1266" y="167"/>
                </a:lnTo>
                <a:lnTo>
                  <a:pt x="1266" y="167"/>
                </a:lnTo>
                <a:lnTo>
                  <a:pt x="1278" y="169"/>
                </a:lnTo>
                <a:lnTo>
                  <a:pt x="1278" y="169"/>
                </a:lnTo>
                <a:lnTo>
                  <a:pt x="1294" y="167"/>
                </a:lnTo>
                <a:lnTo>
                  <a:pt x="1310" y="165"/>
                </a:lnTo>
                <a:lnTo>
                  <a:pt x="1329" y="160"/>
                </a:lnTo>
                <a:lnTo>
                  <a:pt x="1329" y="160"/>
                </a:lnTo>
                <a:lnTo>
                  <a:pt x="1329" y="160"/>
                </a:lnTo>
                <a:lnTo>
                  <a:pt x="1329" y="160"/>
                </a:lnTo>
                <a:lnTo>
                  <a:pt x="1322" y="169"/>
                </a:lnTo>
                <a:lnTo>
                  <a:pt x="1313" y="176"/>
                </a:lnTo>
                <a:lnTo>
                  <a:pt x="1313" y="176"/>
                </a:lnTo>
                <a:lnTo>
                  <a:pt x="1355" y="167"/>
                </a:lnTo>
                <a:lnTo>
                  <a:pt x="1355" y="167"/>
                </a:lnTo>
                <a:lnTo>
                  <a:pt x="1387" y="157"/>
                </a:lnTo>
                <a:lnTo>
                  <a:pt x="1416" y="146"/>
                </a:lnTo>
                <a:lnTo>
                  <a:pt x="1416" y="146"/>
                </a:lnTo>
                <a:lnTo>
                  <a:pt x="1437" y="139"/>
                </a:lnTo>
                <a:lnTo>
                  <a:pt x="1442" y="137"/>
                </a:lnTo>
                <a:lnTo>
                  <a:pt x="1442" y="137"/>
                </a:lnTo>
                <a:lnTo>
                  <a:pt x="1420" y="153"/>
                </a:lnTo>
                <a:lnTo>
                  <a:pt x="1400" y="165"/>
                </a:lnTo>
                <a:lnTo>
                  <a:pt x="1380" y="176"/>
                </a:lnTo>
                <a:lnTo>
                  <a:pt x="1380" y="176"/>
                </a:lnTo>
                <a:lnTo>
                  <a:pt x="1359" y="183"/>
                </a:lnTo>
                <a:lnTo>
                  <a:pt x="1339" y="188"/>
                </a:lnTo>
                <a:lnTo>
                  <a:pt x="1320" y="192"/>
                </a:lnTo>
                <a:lnTo>
                  <a:pt x="1305" y="192"/>
                </a:lnTo>
                <a:lnTo>
                  <a:pt x="1305" y="192"/>
                </a:lnTo>
                <a:lnTo>
                  <a:pt x="1301" y="193"/>
                </a:lnTo>
                <a:lnTo>
                  <a:pt x="1298" y="195"/>
                </a:lnTo>
                <a:lnTo>
                  <a:pt x="1296" y="197"/>
                </a:lnTo>
                <a:lnTo>
                  <a:pt x="1294" y="198"/>
                </a:lnTo>
                <a:lnTo>
                  <a:pt x="1296" y="202"/>
                </a:lnTo>
                <a:lnTo>
                  <a:pt x="1299" y="204"/>
                </a:lnTo>
                <a:lnTo>
                  <a:pt x="1308" y="211"/>
                </a:lnTo>
                <a:lnTo>
                  <a:pt x="1308" y="211"/>
                </a:lnTo>
                <a:lnTo>
                  <a:pt x="1318" y="218"/>
                </a:lnTo>
                <a:lnTo>
                  <a:pt x="1329" y="226"/>
                </a:lnTo>
                <a:lnTo>
                  <a:pt x="1336" y="235"/>
                </a:lnTo>
                <a:lnTo>
                  <a:pt x="1343" y="242"/>
                </a:lnTo>
                <a:lnTo>
                  <a:pt x="1343" y="242"/>
                </a:lnTo>
                <a:lnTo>
                  <a:pt x="1348" y="247"/>
                </a:lnTo>
                <a:lnTo>
                  <a:pt x="1352" y="253"/>
                </a:lnTo>
                <a:lnTo>
                  <a:pt x="1353" y="258"/>
                </a:lnTo>
                <a:lnTo>
                  <a:pt x="1353" y="258"/>
                </a:lnTo>
                <a:lnTo>
                  <a:pt x="1345" y="253"/>
                </a:lnTo>
                <a:lnTo>
                  <a:pt x="1338" y="251"/>
                </a:lnTo>
                <a:lnTo>
                  <a:pt x="1327" y="249"/>
                </a:lnTo>
                <a:lnTo>
                  <a:pt x="1327" y="249"/>
                </a:lnTo>
                <a:lnTo>
                  <a:pt x="1315" y="251"/>
                </a:lnTo>
                <a:lnTo>
                  <a:pt x="1308" y="253"/>
                </a:lnTo>
                <a:lnTo>
                  <a:pt x="1301" y="258"/>
                </a:lnTo>
                <a:lnTo>
                  <a:pt x="1301" y="258"/>
                </a:lnTo>
                <a:lnTo>
                  <a:pt x="1292" y="263"/>
                </a:lnTo>
                <a:lnTo>
                  <a:pt x="1287" y="270"/>
                </a:lnTo>
                <a:lnTo>
                  <a:pt x="1284" y="275"/>
                </a:lnTo>
                <a:lnTo>
                  <a:pt x="1280" y="279"/>
                </a:lnTo>
                <a:lnTo>
                  <a:pt x="1280" y="282"/>
                </a:lnTo>
                <a:lnTo>
                  <a:pt x="1282" y="286"/>
                </a:lnTo>
                <a:lnTo>
                  <a:pt x="1285" y="289"/>
                </a:lnTo>
                <a:lnTo>
                  <a:pt x="1285" y="289"/>
                </a:lnTo>
                <a:lnTo>
                  <a:pt x="1305" y="293"/>
                </a:lnTo>
                <a:lnTo>
                  <a:pt x="1313" y="296"/>
                </a:lnTo>
                <a:lnTo>
                  <a:pt x="1318" y="298"/>
                </a:lnTo>
                <a:lnTo>
                  <a:pt x="1320" y="301"/>
                </a:lnTo>
                <a:lnTo>
                  <a:pt x="1320" y="301"/>
                </a:lnTo>
                <a:lnTo>
                  <a:pt x="1322" y="303"/>
                </a:lnTo>
                <a:lnTo>
                  <a:pt x="1325" y="303"/>
                </a:lnTo>
                <a:lnTo>
                  <a:pt x="1325" y="303"/>
                </a:lnTo>
                <a:lnTo>
                  <a:pt x="1334" y="301"/>
                </a:lnTo>
                <a:lnTo>
                  <a:pt x="1345" y="298"/>
                </a:lnTo>
                <a:lnTo>
                  <a:pt x="1355" y="294"/>
                </a:lnTo>
                <a:lnTo>
                  <a:pt x="1355" y="294"/>
                </a:lnTo>
                <a:lnTo>
                  <a:pt x="1346" y="303"/>
                </a:lnTo>
                <a:lnTo>
                  <a:pt x="1336" y="310"/>
                </a:lnTo>
                <a:lnTo>
                  <a:pt x="1331" y="312"/>
                </a:lnTo>
                <a:lnTo>
                  <a:pt x="1325" y="314"/>
                </a:lnTo>
                <a:lnTo>
                  <a:pt x="1325" y="314"/>
                </a:lnTo>
                <a:lnTo>
                  <a:pt x="1317" y="312"/>
                </a:lnTo>
                <a:lnTo>
                  <a:pt x="1312" y="308"/>
                </a:lnTo>
                <a:lnTo>
                  <a:pt x="1305" y="305"/>
                </a:lnTo>
                <a:lnTo>
                  <a:pt x="1294" y="303"/>
                </a:lnTo>
                <a:lnTo>
                  <a:pt x="1294" y="303"/>
                </a:lnTo>
                <a:lnTo>
                  <a:pt x="1289" y="303"/>
                </a:lnTo>
                <a:lnTo>
                  <a:pt x="1289" y="303"/>
                </a:lnTo>
                <a:lnTo>
                  <a:pt x="1277" y="305"/>
                </a:lnTo>
                <a:lnTo>
                  <a:pt x="1273" y="307"/>
                </a:lnTo>
                <a:lnTo>
                  <a:pt x="1271" y="308"/>
                </a:lnTo>
                <a:lnTo>
                  <a:pt x="1271" y="310"/>
                </a:lnTo>
                <a:lnTo>
                  <a:pt x="1273" y="314"/>
                </a:lnTo>
                <a:lnTo>
                  <a:pt x="1278" y="319"/>
                </a:lnTo>
                <a:lnTo>
                  <a:pt x="1278" y="319"/>
                </a:lnTo>
                <a:lnTo>
                  <a:pt x="1284" y="322"/>
                </a:lnTo>
                <a:lnTo>
                  <a:pt x="1287" y="328"/>
                </a:lnTo>
                <a:lnTo>
                  <a:pt x="1287" y="329"/>
                </a:lnTo>
                <a:lnTo>
                  <a:pt x="1287" y="331"/>
                </a:lnTo>
                <a:lnTo>
                  <a:pt x="1278" y="336"/>
                </a:lnTo>
                <a:lnTo>
                  <a:pt x="1278" y="336"/>
                </a:lnTo>
                <a:lnTo>
                  <a:pt x="1261" y="345"/>
                </a:lnTo>
                <a:lnTo>
                  <a:pt x="1256" y="349"/>
                </a:lnTo>
                <a:lnTo>
                  <a:pt x="1254" y="356"/>
                </a:lnTo>
                <a:lnTo>
                  <a:pt x="1254" y="356"/>
                </a:lnTo>
                <a:lnTo>
                  <a:pt x="1256" y="357"/>
                </a:lnTo>
                <a:lnTo>
                  <a:pt x="1257" y="361"/>
                </a:lnTo>
                <a:lnTo>
                  <a:pt x="1266" y="362"/>
                </a:lnTo>
                <a:lnTo>
                  <a:pt x="1278" y="364"/>
                </a:lnTo>
                <a:lnTo>
                  <a:pt x="1289" y="364"/>
                </a:lnTo>
                <a:lnTo>
                  <a:pt x="1289" y="364"/>
                </a:lnTo>
                <a:lnTo>
                  <a:pt x="1341" y="362"/>
                </a:lnTo>
                <a:lnTo>
                  <a:pt x="1341" y="362"/>
                </a:lnTo>
                <a:lnTo>
                  <a:pt x="1355" y="361"/>
                </a:lnTo>
                <a:lnTo>
                  <a:pt x="1362" y="357"/>
                </a:lnTo>
                <a:lnTo>
                  <a:pt x="1367" y="356"/>
                </a:lnTo>
                <a:lnTo>
                  <a:pt x="1373" y="354"/>
                </a:lnTo>
                <a:lnTo>
                  <a:pt x="1373" y="354"/>
                </a:lnTo>
                <a:lnTo>
                  <a:pt x="1380" y="354"/>
                </a:lnTo>
                <a:lnTo>
                  <a:pt x="1385" y="356"/>
                </a:lnTo>
                <a:lnTo>
                  <a:pt x="1388" y="359"/>
                </a:lnTo>
                <a:lnTo>
                  <a:pt x="1388" y="362"/>
                </a:lnTo>
                <a:lnTo>
                  <a:pt x="1387" y="366"/>
                </a:lnTo>
                <a:lnTo>
                  <a:pt x="1387" y="366"/>
                </a:lnTo>
                <a:lnTo>
                  <a:pt x="1387" y="369"/>
                </a:lnTo>
                <a:lnTo>
                  <a:pt x="1388" y="371"/>
                </a:lnTo>
                <a:lnTo>
                  <a:pt x="1388" y="371"/>
                </a:lnTo>
                <a:lnTo>
                  <a:pt x="1397" y="368"/>
                </a:lnTo>
                <a:lnTo>
                  <a:pt x="1418" y="359"/>
                </a:lnTo>
                <a:lnTo>
                  <a:pt x="1418" y="359"/>
                </a:lnTo>
                <a:lnTo>
                  <a:pt x="1427" y="356"/>
                </a:lnTo>
                <a:lnTo>
                  <a:pt x="1432" y="352"/>
                </a:lnTo>
                <a:lnTo>
                  <a:pt x="1435" y="347"/>
                </a:lnTo>
                <a:lnTo>
                  <a:pt x="1435" y="343"/>
                </a:lnTo>
                <a:lnTo>
                  <a:pt x="1434" y="335"/>
                </a:lnTo>
                <a:lnTo>
                  <a:pt x="1432" y="329"/>
                </a:lnTo>
                <a:lnTo>
                  <a:pt x="1432" y="329"/>
                </a:lnTo>
                <a:lnTo>
                  <a:pt x="1428" y="326"/>
                </a:lnTo>
                <a:lnTo>
                  <a:pt x="1423" y="324"/>
                </a:lnTo>
                <a:lnTo>
                  <a:pt x="1413" y="319"/>
                </a:lnTo>
                <a:lnTo>
                  <a:pt x="1413" y="319"/>
                </a:lnTo>
                <a:lnTo>
                  <a:pt x="1413" y="317"/>
                </a:lnTo>
                <a:lnTo>
                  <a:pt x="1413" y="314"/>
                </a:lnTo>
                <a:lnTo>
                  <a:pt x="1420" y="303"/>
                </a:lnTo>
                <a:lnTo>
                  <a:pt x="1427" y="291"/>
                </a:lnTo>
                <a:lnTo>
                  <a:pt x="1428" y="286"/>
                </a:lnTo>
                <a:lnTo>
                  <a:pt x="1428" y="282"/>
                </a:lnTo>
                <a:lnTo>
                  <a:pt x="1428" y="282"/>
                </a:lnTo>
                <a:lnTo>
                  <a:pt x="1428" y="279"/>
                </a:lnTo>
                <a:lnTo>
                  <a:pt x="1432" y="277"/>
                </a:lnTo>
                <a:lnTo>
                  <a:pt x="1444" y="275"/>
                </a:lnTo>
                <a:lnTo>
                  <a:pt x="1451" y="274"/>
                </a:lnTo>
                <a:lnTo>
                  <a:pt x="1460" y="270"/>
                </a:lnTo>
                <a:lnTo>
                  <a:pt x="1467" y="267"/>
                </a:lnTo>
                <a:lnTo>
                  <a:pt x="1474" y="260"/>
                </a:lnTo>
                <a:lnTo>
                  <a:pt x="1474" y="260"/>
                </a:lnTo>
                <a:lnTo>
                  <a:pt x="1479" y="253"/>
                </a:lnTo>
                <a:lnTo>
                  <a:pt x="1482" y="246"/>
                </a:lnTo>
                <a:lnTo>
                  <a:pt x="1484" y="240"/>
                </a:lnTo>
                <a:lnTo>
                  <a:pt x="1484" y="235"/>
                </a:lnTo>
                <a:lnTo>
                  <a:pt x="1482" y="230"/>
                </a:lnTo>
                <a:lnTo>
                  <a:pt x="1481" y="226"/>
                </a:lnTo>
                <a:lnTo>
                  <a:pt x="1477" y="223"/>
                </a:lnTo>
                <a:lnTo>
                  <a:pt x="1474" y="221"/>
                </a:lnTo>
                <a:lnTo>
                  <a:pt x="1474" y="221"/>
                </a:lnTo>
                <a:lnTo>
                  <a:pt x="1470" y="219"/>
                </a:lnTo>
                <a:lnTo>
                  <a:pt x="1472" y="219"/>
                </a:lnTo>
                <a:lnTo>
                  <a:pt x="1481" y="218"/>
                </a:lnTo>
                <a:lnTo>
                  <a:pt x="1493" y="218"/>
                </a:lnTo>
                <a:lnTo>
                  <a:pt x="1498" y="216"/>
                </a:lnTo>
                <a:lnTo>
                  <a:pt x="1503" y="214"/>
                </a:lnTo>
                <a:lnTo>
                  <a:pt x="1503" y="214"/>
                </a:lnTo>
                <a:lnTo>
                  <a:pt x="1524" y="204"/>
                </a:lnTo>
                <a:lnTo>
                  <a:pt x="1535" y="198"/>
                </a:lnTo>
                <a:lnTo>
                  <a:pt x="1544" y="190"/>
                </a:lnTo>
                <a:lnTo>
                  <a:pt x="1544" y="190"/>
                </a:lnTo>
                <a:lnTo>
                  <a:pt x="1549" y="185"/>
                </a:lnTo>
                <a:lnTo>
                  <a:pt x="1551" y="181"/>
                </a:lnTo>
                <a:lnTo>
                  <a:pt x="1551" y="179"/>
                </a:lnTo>
                <a:lnTo>
                  <a:pt x="1549" y="178"/>
                </a:lnTo>
                <a:lnTo>
                  <a:pt x="1544" y="178"/>
                </a:lnTo>
                <a:lnTo>
                  <a:pt x="1544" y="178"/>
                </a:lnTo>
                <a:lnTo>
                  <a:pt x="1535" y="178"/>
                </a:lnTo>
                <a:lnTo>
                  <a:pt x="1535" y="178"/>
                </a:lnTo>
                <a:lnTo>
                  <a:pt x="1531" y="178"/>
                </a:lnTo>
                <a:lnTo>
                  <a:pt x="1531" y="178"/>
                </a:lnTo>
                <a:lnTo>
                  <a:pt x="1530" y="178"/>
                </a:lnTo>
                <a:lnTo>
                  <a:pt x="1533" y="176"/>
                </a:lnTo>
                <a:lnTo>
                  <a:pt x="1549" y="171"/>
                </a:lnTo>
                <a:lnTo>
                  <a:pt x="1570" y="162"/>
                </a:lnTo>
                <a:lnTo>
                  <a:pt x="1580" y="157"/>
                </a:lnTo>
                <a:lnTo>
                  <a:pt x="1591" y="151"/>
                </a:lnTo>
                <a:lnTo>
                  <a:pt x="1591" y="151"/>
                </a:lnTo>
                <a:lnTo>
                  <a:pt x="1650" y="111"/>
                </a:lnTo>
                <a:lnTo>
                  <a:pt x="1650" y="111"/>
                </a:lnTo>
                <a:lnTo>
                  <a:pt x="1655" y="110"/>
                </a:lnTo>
                <a:lnTo>
                  <a:pt x="1655" y="110"/>
                </a:lnTo>
                <a:lnTo>
                  <a:pt x="1633" y="111"/>
                </a:lnTo>
                <a:lnTo>
                  <a:pt x="1633" y="111"/>
                </a:lnTo>
                <a:lnTo>
                  <a:pt x="1617" y="111"/>
                </a:lnTo>
                <a:lnTo>
                  <a:pt x="1617" y="111"/>
                </a:lnTo>
                <a:lnTo>
                  <a:pt x="1601" y="111"/>
                </a:lnTo>
                <a:lnTo>
                  <a:pt x="1587" y="110"/>
                </a:lnTo>
                <a:lnTo>
                  <a:pt x="1582" y="108"/>
                </a:lnTo>
                <a:lnTo>
                  <a:pt x="1587" y="106"/>
                </a:lnTo>
                <a:lnTo>
                  <a:pt x="1587" y="106"/>
                </a:lnTo>
                <a:lnTo>
                  <a:pt x="1634" y="101"/>
                </a:lnTo>
                <a:lnTo>
                  <a:pt x="1662" y="94"/>
                </a:lnTo>
                <a:lnTo>
                  <a:pt x="1673" y="90"/>
                </a:lnTo>
                <a:lnTo>
                  <a:pt x="1680" y="87"/>
                </a:lnTo>
                <a:lnTo>
                  <a:pt x="1680" y="87"/>
                </a:lnTo>
                <a:lnTo>
                  <a:pt x="1695" y="75"/>
                </a:lnTo>
                <a:lnTo>
                  <a:pt x="1701" y="71"/>
                </a:lnTo>
                <a:lnTo>
                  <a:pt x="1701" y="71"/>
                </a:lnTo>
                <a:lnTo>
                  <a:pt x="1683" y="68"/>
                </a:lnTo>
                <a:lnTo>
                  <a:pt x="1657" y="62"/>
                </a:lnTo>
                <a:lnTo>
                  <a:pt x="1629" y="59"/>
                </a:lnTo>
                <a:lnTo>
                  <a:pt x="1605" y="57"/>
                </a:lnTo>
                <a:lnTo>
                  <a:pt x="1605" y="57"/>
                </a:lnTo>
                <a:lnTo>
                  <a:pt x="1591" y="59"/>
                </a:lnTo>
                <a:lnTo>
                  <a:pt x="1591" y="59"/>
                </a:lnTo>
                <a:lnTo>
                  <a:pt x="1582" y="59"/>
                </a:lnTo>
                <a:lnTo>
                  <a:pt x="1582" y="59"/>
                </a:lnTo>
                <a:lnTo>
                  <a:pt x="1573" y="59"/>
                </a:lnTo>
                <a:lnTo>
                  <a:pt x="1566" y="55"/>
                </a:lnTo>
                <a:lnTo>
                  <a:pt x="1566" y="55"/>
                </a:lnTo>
                <a:lnTo>
                  <a:pt x="1559" y="52"/>
                </a:lnTo>
                <a:lnTo>
                  <a:pt x="1547" y="50"/>
                </a:lnTo>
                <a:close/>
                <a:moveTo>
                  <a:pt x="2175" y="0"/>
                </a:moveTo>
                <a:lnTo>
                  <a:pt x="2175" y="0"/>
                </a:lnTo>
                <a:lnTo>
                  <a:pt x="2168" y="0"/>
                </a:lnTo>
                <a:lnTo>
                  <a:pt x="2168" y="0"/>
                </a:lnTo>
                <a:lnTo>
                  <a:pt x="2121" y="1"/>
                </a:lnTo>
                <a:lnTo>
                  <a:pt x="2098" y="3"/>
                </a:lnTo>
                <a:lnTo>
                  <a:pt x="2083" y="5"/>
                </a:lnTo>
                <a:lnTo>
                  <a:pt x="2083" y="5"/>
                </a:lnTo>
                <a:lnTo>
                  <a:pt x="2077" y="8"/>
                </a:lnTo>
                <a:lnTo>
                  <a:pt x="2074" y="12"/>
                </a:lnTo>
                <a:lnTo>
                  <a:pt x="2069" y="19"/>
                </a:lnTo>
                <a:lnTo>
                  <a:pt x="2063" y="26"/>
                </a:lnTo>
                <a:lnTo>
                  <a:pt x="2060" y="29"/>
                </a:lnTo>
                <a:lnTo>
                  <a:pt x="2055" y="29"/>
                </a:lnTo>
                <a:lnTo>
                  <a:pt x="2055" y="29"/>
                </a:lnTo>
                <a:lnTo>
                  <a:pt x="2051" y="29"/>
                </a:lnTo>
                <a:lnTo>
                  <a:pt x="2051" y="29"/>
                </a:lnTo>
                <a:lnTo>
                  <a:pt x="2039" y="29"/>
                </a:lnTo>
                <a:lnTo>
                  <a:pt x="2025" y="28"/>
                </a:lnTo>
                <a:lnTo>
                  <a:pt x="2025" y="28"/>
                </a:lnTo>
                <a:lnTo>
                  <a:pt x="2009" y="24"/>
                </a:lnTo>
                <a:lnTo>
                  <a:pt x="1994" y="24"/>
                </a:lnTo>
                <a:lnTo>
                  <a:pt x="1994" y="24"/>
                </a:lnTo>
                <a:lnTo>
                  <a:pt x="1983" y="24"/>
                </a:lnTo>
                <a:lnTo>
                  <a:pt x="1983" y="24"/>
                </a:lnTo>
                <a:lnTo>
                  <a:pt x="1964" y="29"/>
                </a:lnTo>
                <a:lnTo>
                  <a:pt x="1945" y="34"/>
                </a:lnTo>
                <a:lnTo>
                  <a:pt x="1919" y="45"/>
                </a:lnTo>
                <a:lnTo>
                  <a:pt x="1919" y="45"/>
                </a:lnTo>
                <a:lnTo>
                  <a:pt x="1919" y="45"/>
                </a:lnTo>
                <a:lnTo>
                  <a:pt x="1919" y="47"/>
                </a:lnTo>
                <a:lnTo>
                  <a:pt x="1926" y="52"/>
                </a:lnTo>
                <a:lnTo>
                  <a:pt x="1936" y="55"/>
                </a:lnTo>
                <a:lnTo>
                  <a:pt x="1945" y="59"/>
                </a:lnTo>
                <a:lnTo>
                  <a:pt x="1945" y="59"/>
                </a:lnTo>
                <a:lnTo>
                  <a:pt x="1950" y="61"/>
                </a:lnTo>
                <a:lnTo>
                  <a:pt x="1955" y="64"/>
                </a:lnTo>
                <a:lnTo>
                  <a:pt x="1964" y="75"/>
                </a:lnTo>
                <a:lnTo>
                  <a:pt x="1973" y="87"/>
                </a:lnTo>
                <a:lnTo>
                  <a:pt x="1973" y="87"/>
                </a:lnTo>
                <a:lnTo>
                  <a:pt x="1954" y="80"/>
                </a:lnTo>
                <a:lnTo>
                  <a:pt x="1908" y="68"/>
                </a:lnTo>
                <a:lnTo>
                  <a:pt x="1908" y="68"/>
                </a:lnTo>
                <a:lnTo>
                  <a:pt x="1892" y="64"/>
                </a:lnTo>
                <a:lnTo>
                  <a:pt x="1875" y="62"/>
                </a:lnTo>
                <a:lnTo>
                  <a:pt x="1875" y="62"/>
                </a:lnTo>
                <a:lnTo>
                  <a:pt x="1859" y="64"/>
                </a:lnTo>
                <a:lnTo>
                  <a:pt x="1844" y="66"/>
                </a:lnTo>
                <a:lnTo>
                  <a:pt x="1823" y="71"/>
                </a:lnTo>
                <a:lnTo>
                  <a:pt x="1823" y="71"/>
                </a:lnTo>
                <a:lnTo>
                  <a:pt x="1798" y="78"/>
                </a:lnTo>
                <a:lnTo>
                  <a:pt x="1783" y="82"/>
                </a:lnTo>
                <a:lnTo>
                  <a:pt x="1763" y="83"/>
                </a:lnTo>
                <a:lnTo>
                  <a:pt x="1763" y="83"/>
                </a:lnTo>
                <a:lnTo>
                  <a:pt x="1753" y="85"/>
                </a:lnTo>
                <a:lnTo>
                  <a:pt x="1742" y="89"/>
                </a:lnTo>
                <a:lnTo>
                  <a:pt x="1723" y="97"/>
                </a:lnTo>
                <a:lnTo>
                  <a:pt x="1704" y="108"/>
                </a:lnTo>
                <a:lnTo>
                  <a:pt x="1690" y="118"/>
                </a:lnTo>
                <a:lnTo>
                  <a:pt x="1690" y="118"/>
                </a:lnTo>
                <a:lnTo>
                  <a:pt x="1652" y="141"/>
                </a:lnTo>
                <a:lnTo>
                  <a:pt x="1615" y="162"/>
                </a:lnTo>
                <a:lnTo>
                  <a:pt x="1615" y="162"/>
                </a:lnTo>
                <a:lnTo>
                  <a:pt x="1608" y="167"/>
                </a:lnTo>
                <a:lnTo>
                  <a:pt x="1608" y="169"/>
                </a:lnTo>
                <a:lnTo>
                  <a:pt x="1608" y="171"/>
                </a:lnTo>
                <a:lnTo>
                  <a:pt x="1612" y="172"/>
                </a:lnTo>
                <a:lnTo>
                  <a:pt x="1620" y="176"/>
                </a:lnTo>
                <a:lnTo>
                  <a:pt x="1620" y="176"/>
                </a:lnTo>
                <a:lnTo>
                  <a:pt x="1638" y="179"/>
                </a:lnTo>
                <a:lnTo>
                  <a:pt x="1646" y="181"/>
                </a:lnTo>
                <a:lnTo>
                  <a:pt x="1646" y="181"/>
                </a:lnTo>
                <a:lnTo>
                  <a:pt x="1645" y="186"/>
                </a:lnTo>
                <a:lnTo>
                  <a:pt x="1639" y="200"/>
                </a:lnTo>
                <a:lnTo>
                  <a:pt x="1633" y="207"/>
                </a:lnTo>
                <a:lnTo>
                  <a:pt x="1626" y="214"/>
                </a:lnTo>
                <a:lnTo>
                  <a:pt x="1617" y="221"/>
                </a:lnTo>
                <a:lnTo>
                  <a:pt x="1605" y="225"/>
                </a:lnTo>
                <a:lnTo>
                  <a:pt x="1605" y="225"/>
                </a:lnTo>
                <a:lnTo>
                  <a:pt x="1577" y="235"/>
                </a:lnTo>
                <a:lnTo>
                  <a:pt x="1545" y="247"/>
                </a:lnTo>
                <a:lnTo>
                  <a:pt x="1507" y="263"/>
                </a:lnTo>
                <a:lnTo>
                  <a:pt x="1507" y="263"/>
                </a:lnTo>
                <a:lnTo>
                  <a:pt x="1507" y="268"/>
                </a:lnTo>
                <a:lnTo>
                  <a:pt x="1509" y="275"/>
                </a:lnTo>
                <a:lnTo>
                  <a:pt x="1514" y="286"/>
                </a:lnTo>
                <a:lnTo>
                  <a:pt x="1519" y="294"/>
                </a:lnTo>
                <a:lnTo>
                  <a:pt x="1519" y="294"/>
                </a:lnTo>
                <a:lnTo>
                  <a:pt x="1531" y="307"/>
                </a:lnTo>
                <a:lnTo>
                  <a:pt x="1544" y="321"/>
                </a:lnTo>
                <a:lnTo>
                  <a:pt x="1544" y="321"/>
                </a:lnTo>
                <a:lnTo>
                  <a:pt x="1549" y="326"/>
                </a:lnTo>
                <a:lnTo>
                  <a:pt x="1557" y="329"/>
                </a:lnTo>
                <a:lnTo>
                  <a:pt x="1566" y="333"/>
                </a:lnTo>
                <a:lnTo>
                  <a:pt x="1573" y="338"/>
                </a:lnTo>
                <a:lnTo>
                  <a:pt x="1573" y="338"/>
                </a:lnTo>
                <a:lnTo>
                  <a:pt x="1578" y="342"/>
                </a:lnTo>
                <a:lnTo>
                  <a:pt x="1584" y="345"/>
                </a:lnTo>
                <a:lnTo>
                  <a:pt x="1594" y="345"/>
                </a:lnTo>
                <a:lnTo>
                  <a:pt x="1594" y="345"/>
                </a:lnTo>
                <a:lnTo>
                  <a:pt x="1603" y="345"/>
                </a:lnTo>
                <a:lnTo>
                  <a:pt x="1603" y="345"/>
                </a:lnTo>
                <a:lnTo>
                  <a:pt x="1615" y="345"/>
                </a:lnTo>
                <a:lnTo>
                  <a:pt x="1615" y="345"/>
                </a:lnTo>
                <a:lnTo>
                  <a:pt x="1620" y="345"/>
                </a:lnTo>
                <a:lnTo>
                  <a:pt x="1620" y="345"/>
                </a:lnTo>
                <a:lnTo>
                  <a:pt x="1634" y="347"/>
                </a:lnTo>
                <a:lnTo>
                  <a:pt x="1645" y="347"/>
                </a:lnTo>
                <a:lnTo>
                  <a:pt x="1671" y="350"/>
                </a:lnTo>
                <a:lnTo>
                  <a:pt x="1671" y="350"/>
                </a:lnTo>
                <a:lnTo>
                  <a:pt x="1695" y="352"/>
                </a:lnTo>
                <a:lnTo>
                  <a:pt x="1716" y="354"/>
                </a:lnTo>
                <a:lnTo>
                  <a:pt x="1734" y="357"/>
                </a:lnTo>
                <a:lnTo>
                  <a:pt x="1741" y="361"/>
                </a:lnTo>
                <a:lnTo>
                  <a:pt x="1746" y="364"/>
                </a:lnTo>
                <a:lnTo>
                  <a:pt x="1746" y="364"/>
                </a:lnTo>
                <a:lnTo>
                  <a:pt x="1751" y="369"/>
                </a:lnTo>
                <a:lnTo>
                  <a:pt x="1755" y="376"/>
                </a:lnTo>
                <a:lnTo>
                  <a:pt x="1765" y="394"/>
                </a:lnTo>
                <a:lnTo>
                  <a:pt x="1783" y="434"/>
                </a:lnTo>
                <a:lnTo>
                  <a:pt x="1783" y="434"/>
                </a:lnTo>
                <a:lnTo>
                  <a:pt x="1800" y="472"/>
                </a:lnTo>
                <a:lnTo>
                  <a:pt x="1809" y="497"/>
                </a:lnTo>
                <a:lnTo>
                  <a:pt x="1809" y="497"/>
                </a:lnTo>
                <a:lnTo>
                  <a:pt x="1803" y="514"/>
                </a:lnTo>
                <a:lnTo>
                  <a:pt x="1798" y="532"/>
                </a:lnTo>
                <a:lnTo>
                  <a:pt x="1798" y="532"/>
                </a:lnTo>
                <a:lnTo>
                  <a:pt x="1800" y="537"/>
                </a:lnTo>
                <a:lnTo>
                  <a:pt x="1802" y="540"/>
                </a:lnTo>
                <a:lnTo>
                  <a:pt x="1809" y="551"/>
                </a:lnTo>
                <a:lnTo>
                  <a:pt x="1809" y="551"/>
                </a:lnTo>
                <a:lnTo>
                  <a:pt x="1812" y="554"/>
                </a:lnTo>
                <a:lnTo>
                  <a:pt x="1812" y="558"/>
                </a:lnTo>
                <a:lnTo>
                  <a:pt x="1810" y="567"/>
                </a:lnTo>
                <a:lnTo>
                  <a:pt x="1810" y="567"/>
                </a:lnTo>
                <a:lnTo>
                  <a:pt x="1810" y="572"/>
                </a:lnTo>
                <a:lnTo>
                  <a:pt x="1814" y="579"/>
                </a:lnTo>
                <a:lnTo>
                  <a:pt x="1817" y="589"/>
                </a:lnTo>
                <a:lnTo>
                  <a:pt x="1817" y="589"/>
                </a:lnTo>
                <a:lnTo>
                  <a:pt x="1817" y="589"/>
                </a:lnTo>
                <a:lnTo>
                  <a:pt x="1817" y="589"/>
                </a:lnTo>
                <a:lnTo>
                  <a:pt x="1826" y="581"/>
                </a:lnTo>
                <a:lnTo>
                  <a:pt x="1835" y="575"/>
                </a:lnTo>
                <a:lnTo>
                  <a:pt x="1842" y="572"/>
                </a:lnTo>
                <a:lnTo>
                  <a:pt x="1842" y="572"/>
                </a:lnTo>
                <a:lnTo>
                  <a:pt x="1844" y="572"/>
                </a:lnTo>
                <a:lnTo>
                  <a:pt x="1844" y="572"/>
                </a:lnTo>
                <a:lnTo>
                  <a:pt x="1847" y="572"/>
                </a:lnTo>
                <a:lnTo>
                  <a:pt x="1852" y="575"/>
                </a:lnTo>
                <a:lnTo>
                  <a:pt x="1861" y="582"/>
                </a:lnTo>
                <a:lnTo>
                  <a:pt x="1868" y="591"/>
                </a:lnTo>
                <a:lnTo>
                  <a:pt x="1872" y="596"/>
                </a:lnTo>
                <a:lnTo>
                  <a:pt x="1872" y="600"/>
                </a:lnTo>
                <a:lnTo>
                  <a:pt x="1872" y="600"/>
                </a:lnTo>
                <a:lnTo>
                  <a:pt x="1873" y="615"/>
                </a:lnTo>
                <a:lnTo>
                  <a:pt x="1872" y="621"/>
                </a:lnTo>
                <a:lnTo>
                  <a:pt x="1870" y="624"/>
                </a:lnTo>
                <a:lnTo>
                  <a:pt x="1866" y="629"/>
                </a:lnTo>
                <a:lnTo>
                  <a:pt x="1859" y="635"/>
                </a:lnTo>
                <a:lnTo>
                  <a:pt x="1833" y="654"/>
                </a:lnTo>
                <a:lnTo>
                  <a:pt x="1833" y="654"/>
                </a:lnTo>
                <a:lnTo>
                  <a:pt x="1831" y="656"/>
                </a:lnTo>
                <a:lnTo>
                  <a:pt x="1830" y="661"/>
                </a:lnTo>
                <a:lnTo>
                  <a:pt x="1826" y="677"/>
                </a:lnTo>
                <a:lnTo>
                  <a:pt x="1824" y="694"/>
                </a:lnTo>
                <a:lnTo>
                  <a:pt x="1824" y="701"/>
                </a:lnTo>
                <a:lnTo>
                  <a:pt x="1826" y="708"/>
                </a:lnTo>
                <a:lnTo>
                  <a:pt x="1826" y="708"/>
                </a:lnTo>
                <a:lnTo>
                  <a:pt x="1830" y="722"/>
                </a:lnTo>
                <a:lnTo>
                  <a:pt x="1837" y="736"/>
                </a:lnTo>
                <a:lnTo>
                  <a:pt x="1851" y="767"/>
                </a:lnTo>
                <a:lnTo>
                  <a:pt x="1851" y="767"/>
                </a:lnTo>
                <a:lnTo>
                  <a:pt x="1859" y="786"/>
                </a:lnTo>
                <a:lnTo>
                  <a:pt x="1873" y="807"/>
                </a:lnTo>
                <a:lnTo>
                  <a:pt x="1894" y="841"/>
                </a:lnTo>
                <a:lnTo>
                  <a:pt x="1894" y="841"/>
                </a:lnTo>
                <a:lnTo>
                  <a:pt x="1899" y="853"/>
                </a:lnTo>
                <a:lnTo>
                  <a:pt x="1905" y="865"/>
                </a:lnTo>
                <a:lnTo>
                  <a:pt x="1908" y="870"/>
                </a:lnTo>
                <a:lnTo>
                  <a:pt x="1912" y="874"/>
                </a:lnTo>
                <a:lnTo>
                  <a:pt x="1917" y="879"/>
                </a:lnTo>
                <a:lnTo>
                  <a:pt x="1924" y="881"/>
                </a:lnTo>
                <a:lnTo>
                  <a:pt x="1924" y="881"/>
                </a:lnTo>
                <a:lnTo>
                  <a:pt x="1950" y="889"/>
                </a:lnTo>
                <a:lnTo>
                  <a:pt x="1973" y="895"/>
                </a:lnTo>
                <a:lnTo>
                  <a:pt x="1973" y="895"/>
                </a:lnTo>
                <a:lnTo>
                  <a:pt x="1983" y="898"/>
                </a:lnTo>
                <a:lnTo>
                  <a:pt x="1990" y="898"/>
                </a:lnTo>
                <a:lnTo>
                  <a:pt x="1990" y="898"/>
                </a:lnTo>
                <a:lnTo>
                  <a:pt x="1994" y="898"/>
                </a:lnTo>
                <a:lnTo>
                  <a:pt x="1997" y="896"/>
                </a:lnTo>
                <a:lnTo>
                  <a:pt x="2001" y="895"/>
                </a:lnTo>
                <a:lnTo>
                  <a:pt x="2002" y="889"/>
                </a:lnTo>
                <a:lnTo>
                  <a:pt x="2002" y="889"/>
                </a:lnTo>
                <a:lnTo>
                  <a:pt x="2008" y="874"/>
                </a:lnTo>
                <a:lnTo>
                  <a:pt x="2016" y="851"/>
                </a:lnTo>
                <a:lnTo>
                  <a:pt x="2032" y="795"/>
                </a:lnTo>
                <a:lnTo>
                  <a:pt x="2032" y="795"/>
                </a:lnTo>
                <a:lnTo>
                  <a:pt x="2036" y="783"/>
                </a:lnTo>
                <a:lnTo>
                  <a:pt x="2037" y="773"/>
                </a:lnTo>
                <a:lnTo>
                  <a:pt x="2039" y="759"/>
                </a:lnTo>
                <a:lnTo>
                  <a:pt x="2041" y="753"/>
                </a:lnTo>
                <a:lnTo>
                  <a:pt x="2044" y="748"/>
                </a:lnTo>
                <a:lnTo>
                  <a:pt x="2049" y="745"/>
                </a:lnTo>
                <a:lnTo>
                  <a:pt x="2056" y="741"/>
                </a:lnTo>
                <a:lnTo>
                  <a:pt x="2056" y="741"/>
                </a:lnTo>
                <a:lnTo>
                  <a:pt x="2100" y="725"/>
                </a:lnTo>
                <a:lnTo>
                  <a:pt x="2133" y="713"/>
                </a:lnTo>
                <a:lnTo>
                  <a:pt x="2133" y="713"/>
                </a:lnTo>
                <a:lnTo>
                  <a:pt x="2137" y="710"/>
                </a:lnTo>
                <a:lnTo>
                  <a:pt x="2140" y="704"/>
                </a:lnTo>
                <a:lnTo>
                  <a:pt x="2145" y="691"/>
                </a:lnTo>
                <a:lnTo>
                  <a:pt x="2147" y="682"/>
                </a:lnTo>
                <a:lnTo>
                  <a:pt x="2152" y="675"/>
                </a:lnTo>
                <a:lnTo>
                  <a:pt x="2158" y="668"/>
                </a:lnTo>
                <a:lnTo>
                  <a:pt x="2166" y="663"/>
                </a:lnTo>
                <a:lnTo>
                  <a:pt x="2166" y="663"/>
                </a:lnTo>
                <a:lnTo>
                  <a:pt x="2180" y="656"/>
                </a:lnTo>
                <a:lnTo>
                  <a:pt x="2191" y="652"/>
                </a:lnTo>
                <a:lnTo>
                  <a:pt x="2217" y="645"/>
                </a:lnTo>
                <a:lnTo>
                  <a:pt x="2217" y="645"/>
                </a:lnTo>
                <a:lnTo>
                  <a:pt x="2236" y="638"/>
                </a:lnTo>
                <a:lnTo>
                  <a:pt x="2257" y="629"/>
                </a:lnTo>
                <a:lnTo>
                  <a:pt x="2276" y="617"/>
                </a:lnTo>
                <a:lnTo>
                  <a:pt x="2295" y="607"/>
                </a:lnTo>
                <a:lnTo>
                  <a:pt x="2295" y="607"/>
                </a:lnTo>
                <a:lnTo>
                  <a:pt x="2311" y="598"/>
                </a:lnTo>
                <a:lnTo>
                  <a:pt x="2322" y="595"/>
                </a:lnTo>
                <a:lnTo>
                  <a:pt x="2329" y="591"/>
                </a:lnTo>
                <a:lnTo>
                  <a:pt x="2330" y="588"/>
                </a:lnTo>
                <a:lnTo>
                  <a:pt x="2334" y="582"/>
                </a:lnTo>
                <a:lnTo>
                  <a:pt x="2334" y="582"/>
                </a:lnTo>
                <a:lnTo>
                  <a:pt x="2336" y="577"/>
                </a:lnTo>
                <a:lnTo>
                  <a:pt x="2337" y="570"/>
                </a:lnTo>
                <a:lnTo>
                  <a:pt x="2334" y="556"/>
                </a:lnTo>
                <a:lnTo>
                  <a:pt x="2327" y="540"/>
                </a:lnTo>
                <a:lnTo>
                  <a:pt x="2325" y="532"/>
                </a:lnTo>
                <a:lnTo>
                  <a:pt x="2323" y="523"/>
                </a:lnTo>
                <a:lnTo>
                  <a:pt x="2323" y="523"/>
                </a:lnTo>
                <a:lnTo>
                  <a:pt x="2325" y="509"/>
                </a:lnTo>
                <a:lnTo>
                  <a:pt x="2327" y="500"/>
                </a:lnTo>
                <a:lnTo>
                  <a:pt x="2332" y="492"/>
                </a:lnTo>
                <a:lnTo>
                  <a:pt x="2336" y="478"/>
                </a:lnTo>
                <a:lnTo>
                  <a:pt x="2336" y="478"/>
                </a:lnTo>
                <a:lnTo>
                  <a:pt x="2339" y="464"/>
                </a:lnTo>
                <a:lnTo>
                  <a:pt x="2344" y="451"/>
                </a:lnTo>
                <a:lnTo>
                  <a:pt x="2351" y="441"/>
                </a:lnTo>
                <a:lnTo>
                  <a:pt x="2362" y="431"/>
                </a:lnTo>
                <a:lnTo>
                  <a:pt x="2362" y="431"/>
                </a:lnTo>
                <a:lnTo>
                  <a:pt x="2374" y="422"/>
                </a:lnTo>
                <a:lnTo>
                  <a:pt x="2383" y="413"/>
                </a:lnTo>
                <a:lnTo>
                  <a:pt x="2386" y="404"/>
                </a:lnTo>
                <a:lnTo>
                  <a:pt x="2386" y="401"/>
                </a:lnTo>
                <a:lnTo>
                  <a:pt x="2386" y="396"/>
                </a:lnTo>
                <a:lnTo>
                  <a:pt x="2386" y="396"/>
                </a:lnTo>
                <a:lnTo>
                  <a:pt x="2379" y="373"/>
                </a:lnTo>
                <a:lnTo>
                  <a:pt x="2376" y="361"/>
                </a:lnTo>
                <a:lnTo>
                  <a:pt x="2374" y="349"/>
                </a:lnTo>
                <a:lnTo>
                  <a:pt x="2374" y="349"/>
                </a:lnTo>
                <a:lnTo>
                  <a:pt x="2374" y="338"/>
                </a:lnTo>
                <a:lnTo>
                  <a:pt x="2369" y="322"/>
                </a:lnTo>
                <a:lnTo>
                  <a:pt x="2369" y="322"/>
                </a:lnTo>
                <a:lnTo>
                  <a:pt x="2365" y="310"/>
                </a:lnTo>
                <a:lnTo>
                  <a:pt x="2363" y="301"/>
                </a:lnTo>
                <a:lnTo>
                  <a:pt x="2365" y="293"/>
                </a:lnTo>
                <a:lnTo>
                  <a:pt x="2369" y="280"/>
                </a:lnTo>
                <a:lnTo>
                  <a:pt x="2369" y="280"/>
                </a:lnTo>
                <a:lnTo>
                  <a:pt x="2372" y="275"/>
                </a:lnTo>
                <a:lnTo>
                  <a:pt x="2376" y="272"/>
                </a:lnTo>
                <a:lnTo>
                  <a:pt x="2384" y="267"/>
                </a:lnTo>
                <a:lnTo>
                  <a:pt x="2391" y="263"/>
                </a:lnTo>
                <a:lnTo>
                  <a:pt x="2393" y="261"/>
                </a:lnTo>
                <a:lnTo>
                  <a:pt x="2393" y="260"/>
                </a:lnTo>
                <a:lnTo>
                  <a:pt x="2393" y="260"/>
                </a:lnTo>
                <a:lnTo>
                  <a:pt x="2391" y="256"/>
                </a:lnTo>
                <a:lnTo>
                  <a:pt x="2388" y="253"/>
                </a:lnTo>
                <a:lnTo>
                  <a:pt x="2377" y="242"/>
                </a:lnTo>
                <a:lnTo>
                  <a:pt x="2372" y="237"/>
                </a:lnTo>
                <a:lnTo>
                  <a:pt x="2367" y="230"/>
                </a:lnTo>
                <a:lnTo>
                  <a:pt x="2363" y="223"/>
                </a:lnTo>
                <a:lnTo>
                  <a:pt x="2363" y="214"/>
                </a:lnTo>
                <a:lnTo>
                  <a:pt x="2363" y="214"/>
                </a:lnTo>
                <a:lnTo>
                  <a:pt x="2363" y="200"/>
                </a:lnTo>
                <a:lnTo>
                  <a:pt x="2365" y="192"/>
                </a:lnTo>
                <a:lnTo>
                  <a:pt x="2369" y="185"/>
                </a:lnTo>
                <a:lnTo>
                  <a:pt x="2372" y="179"/>
                </a:lnTo>
                <a:lnTo>
                  <a:pt x="2372" y="179"/>
                </a:lnTo>
                <a:lnTo>
                  <a:pt x="2400" y="155"/>
                </a:lnTo>
                <a:lnTo>
                  <a:pt x="2428" y="132"/>
                </a:lnTo>
                <a:lnTo>
                  <a:pt x="2428" y="132"/>
                </a:lnTo>
                <a:lnTo>
                  <a:pt x="2430" y="129"/>
                </a:lnTo>
                <a:lnTo>
                  <a:pt x="2432" y="123"/>
                </a:lnTo>
                <a:lnTo>
                  <a:pt x="2438" y="116"/>
                </a:lnTo>
                <a:lnTo>
                  <a:pt x="2444" y="111"/>
                </a:lnTo>
                <a:lnTo>
                  <a:pt x="2451" y="108"/>
                </a:lnTo>
                <a:lnTo>
                  <a:pt x="2451" y="108"/>
                </a:lnTo>
                <a:lnTo>
                  <a:pt x="2477" y="94"/>
                </a:lnTo>
                <a:lnTo>
                  <a:pt x="2491" y="85"/>
                </a:lnTo>
                <a:lnTo>
                  <a:pt x="2491" y="85"/>
                </a:lnTo>
                <a:lnTo>
                  <a:pt x="2498" y="83"/>
                </a:lnTo>
                <a:lnTo>
                  <a:pt x="2503" y="82"/>
                </a:lnTo>
                <a:lnTo>
                  <a:pt x="2503" y="82"/>
                </a:lnTo>
                <a:lnTo>
                  <a:pt x="2500" y="80"/>
                </a:lnTo>
                <a:lnTo>
                  <a:pt x="2487" y="75"/>
                </a:lnTo>
                <a:lnTo>
                  <a:pt x="2487" y="75"/>
                </a:lnTo>
                <a:lnTo>
                  <a:pt x="2463" y="68"/>
                </a:lnTo>
                <a:lnTo>
                  <a:pt x="2454" y="66"/>
                </a:lnTo>
                <a:lnTo>
                  <a:pt x="2445" y="66"/>
                </a:lnTo>
                <a:lnTo>
                  <a:pt x="2445" y="66"/>
                </a:lnTo>
                <a:lnTo>
                  <a:pt x="2435" y="66"/>
                </a:lnTo>
                <a:lnTo>
                  <a:pt x="2435" y="66"/>
                </a:lnTo>
                <a:lnTo>
                  <a:pt x="2425" y="69"/>
                </a:lnTo>
                <a:lnTo>
                  <a:pt x="2414" y="73"/>
                </a:lnTo>
                <a:lnTo>
                  <a:pt x="2400" y="78"/>
                </a:lnTo>
                <a:lnTo>
                  <a:pt x="2381" y="82"/>
                </a:lnTo>
                <a:lnTo>
                  <a:pt x="2381" y="82"/>
                </a:lnTo>
                <a:lnTo>
                  <a:pt x="2356" y="85"/>
                </a:lnTo>
                <a:lnTo>
                  <a:pt x="2334" y="90"/>
                </a:lnTo>
                <a:lnTo>
                  <a:pt x="2313" y="99"/>
                </a:lnTo>
                <a:lnTo>
                  <a:pt x="2313" y="99"/>
                </a:lnTo>
                <a:lnTo>
                  <a:pt x="2315" y="97"/>
                </a:lnTo>
                <a:lnTo>
                  <a:pt x="2316" y="92"/>
                </a:lnTo>
                <a:lnTo>
                  <a:pt x="2318" y="87"/>
                </a:lnTo>
                <a:lnTo>
                  <a:pt x="2316" y="83"/>
                </a:lnTo>
                <a:lnTo>
                  <a:pt x="2313" y="80"/>
                </a:lnTo>
                <a:lnTo>
                  <a:pt x="2313" y="80"/>
                </a:lnTo>
                <a:lnTo>
                  <a:pt x="2313" y="76"/>
                </a:lnTo>
                <a:lnTo>
                  <a:pt x="2313" y="69"/>
                </a:lnTo>
                <a:lnTo>
                  <a:pt x="2318" y="64"/>
                </a:lnTo>
                <a:lnTo>
                  <a:pt x="2323" y="57"/>
                </a:lnTo>
                <a:lnTo>
                  <a:pt x="2336" y="45"/>
                </a:lnTo>
                <a:lnTo>
                  <a:pt x="2344" y="38"/>
                </a:lnTo>
                <a:lnTo>
                  <a:pt x="2344" y="38"/>
                </a:lnTo>
                <a:lnTo>
                  <a:pt x="2344" y="36"/>
                </a:lnTo>
                <a:lnTo>
                  <a:pt x="2343" y="36"/>
                </a:lnTo>
                <a:lnTo>
                  <a:pt x="2339" y="33"/>
                </a:lnTo>
                <a:lnTo>
                  <a:pt x="2320" y="28"/>
                </a:lnTo>
                <a:lnTo>
                  <a:pt x="2275" y="17"/>
                </a:lnTo>
                <a:lnTo>
                  <a:pt x="2275" y="17"/>
                </a:lnTo>
                <a:lnTo>
                  <a:pt x="2226" y="7"/>
                </a:lnTo>
                <a:lnTo>
                  <a:pt x="2199" y="1"/>
                </a:lnTo>
                <a:lnTo>
                  <a:pt x="2175" y="0"/>
                </a:lnTo>
                <a:close/>
              </a:path>
            </a:pathLst>
          </a:custGeom>
          <a:solidFill>
            <a:srgbClr val="F6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7" name="Freeform 9">
            <a:extLst>
              <a:ext uri="{FF2B5EF4-FFF2-40B4-BE49-F238E27FC236}">
                <a16:creationId xmlns:a16="http://schemas.microsoft.com/office/drawing/2014/main" id="{1B09E519-3FF7-4FA0-8169-A01EE508BD27}"/>
              </a:ext>
            </a:extLst>
          </p:cNvPr>
          <p:cNvSpPr>
            <a:spLocks/>
          </p:cNvSpPr>
          <p:nvPr/>
        </p:nvSpPr>
        <p:spPr bwMode="auto">
          <a:xfrm>
            <a:off x="9563100" y="3600450"/>
            <a:ext cx="158750" cy="144463"/>
          </a:xfrm>
          <a:custGeom>
            <a:avLst/>
            <a:gdLst>
              <a:gd name="T0" fmla="*/ 40 w 100"/>
              <a:gd name="T1" fmla="*/ 0 h 91"/>
              <a:gd name="T2" fmla="*/ 37 w 100"/>
              <a:gd name="T3" fmla="*/ 5 h 91"/>
              <a:gd name="T4" fmla="*/ 39 w 100"/>
              <a:gd name="T5" fmla="*/ 14 h 91"/>
              <a:gd name="T6" fmla="*/ 35 w 100"/>
              <a:gd name="T7" fmla="*/ 25 h 91"/>
              <a:gd name="T8" fmla="*/ 32 w 100"/>
              <a:gd name="T9" fmla="*/ 28 h 91"/>
              <a:gd name="T10" fmla="*/ 32 w 100"/>
              <a:gd name="T11" fmla="*/ 44 h 91"/>
              <a:gd name="T12" fmla="*/ 28 w 100"/>
              <a:gd name="T13" fmla="*/ 47 h 91"/>
              <a:gd name="T14" fmla="*/ 26 w 100"/>
              <a:gd name="T15" fmla="*/ 47 h 91"/>
              <a:gd name="T16" fmla="*/ 19 w 100"/>
              <a:gd name="T17" fmla="*/ 47 h 91"/>
              <a:gd name="T18" fmla="*/ 16 w 100"/>
              <a:gd name="T19" fmla="*/ 46 h 91"/>
              <a:gd name="T20" fmla="*/ 16 w 100"/>
              <a:gd name="T21" fmla="*/ 46 h 91"/>
              <a:gd name="T22" fmla="*/ 11 w 100"/>
              <a:gd name="T23" fmla="*/ 58 h 91"/>
              <a:gd name="T24" fmla="*/ 4 w 100"/>
              <a:gd name="T25" fmla="*/ 61 h 91"/>
              <a:gd name="T26" fmla="*/ 0 w 100"/>
              <a:gd name="T27" fmla="*/ 66 h 91"/>
              <a:gd name="T28" fmla="*/ 0 w 100"/>
              <a:gd name="T29" fmla="*/ 70 h 91"/>
              <a:gd name="T30" fmla="*/ 9 w 100"/>
              <a:gd name="T31" fmla="*/ 91 h 91"/>
              <a:gd name="T32" fmla="*/ 18 w 100"/>
              <a:gd name="T33" fmla="*/ 86 h 91"/>
              <a:gd name="T34" fmla="*/ 25 w 100"/>
              <a:gd name="T35" fmla="*/ 84 h 91"/>
              <a:gd name="T36" fmla="*/ 23 w 100"/>
              <a:gd name="T37" fmla="*/ 80 h 91"/>
              <a:gd name="T38" fmla="*/ 16 w 100"/>
              <a:gd name="T39" fmla="*/ 77 h 91"/>
              <a:gd name="T40" fmla="*/ 11 w 100"/>
              <a:gd name="T41" fmla="*/ 70 h 91"/>
              <a:gd name="T42" fmla="*/ 11 w 100"/>
              <a:gd name="T43" fmla="*/ 65 h 91"/>
              <a:gd name="T44" fmla="*/ 14 w 100"/>
              <a:gd name="T45" fmla="*/ 65 h 91"/>
              <a:gd name="T46" fmla="*/ 19 w 100"/>
              <a:gd name="T47" fmla="*/ 65 h 91"/>
              <a:gd name="T48" fmla="*/ 25 w 100"/>
              <a:gd name="T49" fmla="*/ 65 h 91"/>
              <a:gd name="T50" fmla="*/ 26 w 100"/>
              <a:gd name="T51" fmla="*/ 65 h 91"/>
              <a:gd name="T52" fmla="*/ 35 w 100"/>
              <a:gd name="T53" fmla="*/ 65 h 91"/>
              <a:gd name="T54" fmla="*/ 39 w 100"/>
              <a:gd name="T55" fmla="*/ 65 h 91"/>
              <a:gd name="T56" fmla="*/ 44 w 100"/>
              <a:gd name="T57" fmla="*/ 66 h 91"/>
              <a:gd name="T58" fmla="*/ 54 w 100"/>
              <a:gd name="T59" fmla="*/ 73 h 91"/>
              <a:gd name="T60" fmla="*/ 59 w 100"/>
              <a:gd name="T61" fmla="*/ 75 h 91"/>
              <a:gd name="T62" fmla="*/ 65 w 100"/>
              <a:gd name="T63" fmla="*/ 61 h 91"/>
              <a:gd name="T64" fmla="*/ 68 w 100"/>
              <a:gd name="T65" fmla="*/ 58 h 91"/>
              <a:gd name="T66" fmla="*/ 86 w 100"/>
              <a:gd name="T67" fmla="*/ 54 h 91"/>
              <a:gd name="T68" fmla="*/ 96 w 100"/>
              <a:gd name="T69" fmla="*/ 51 h 91"/>
              <a:gd name="T70" fmla="*/ 98 w 100"/>
              <a:gd name="T71" fmla="*/ 47 h 91"/>
              <a:gd name="T72" fmla="*/ 96 w 100"/>
              <a:gd name="T73" fmla="*/ 44 h 91"/>
              <a:gd name="T74" fmla="*/ 94 w 100"/>
              <a:gd name="T75" fmla="*/ 28 h 91"/>
              <a:gd name="T76" fmla="*/ 93 w 100"/>
              <a:gd name="T77" fmla="*/ 26 h 91"/>
              <a:gd name="T78" fmla="*/ 91 w 100"/>
              <a:gd name="T79" fmla="*/ 26 h 91"/>
              <a:gd name="T80" fmla="*/ 82 w 100"/>
              <a:gd name="T81" fmla="*/ 30 h 91"/>
              <a:gd name="T82" fmla="*/ 77 w 100"/>
              <a:gd name="T83" fmla="*/ 32 h 91"/>
              <a:gd name="T84" fmla="*/ 72 w 100"/>
              <a:gd name="T85" fmla="*/ 30 h 91"/>
              <a:gd name="T86" fmla="*/ 65 w 100"/>
              <a:gd name="T87" fmla="*/ 26 h 91"/>
              <a:gd name="T88" fmla="*/ 53 w 100"/>
              <a:gd name="T89" fmla="*/ 16 h 91"/>
              <a:gd name="T90" fmla="*/ 44 w 100"/>
              <a:gd name="T91" fmla="*/ 2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0" h="91">
                <a:moveTo>
                  <a:pt x="40" y="0"/>
                </a:moveTo>
                <a:lnTo>
                  <a:pt x="40" y="0"/>
                </a:lnTo>
                <a:lnTo>
                  <a:pt x="39" y="2"/>
                </a:lnTo>
                <a:lnTo>
                  <a:pt x="37" y="5"/>
                </a:lnTo>
                <a:lnTo>
                  <a:pt x="37" y="5"/>
                </a:lnTo>
                <a:lnTo>
                  <a:pt x="39" y="14"/>
                </a:lnTo>
                <a:lnTo>
                  <a:pt x="37" y="19"/>
                </a:lnTo>
                <a:lnTo>
                  <a:pt x="35" y="25"/>
                </a:lnTo>
                <a:lnTo>
                  <a:pt x="35" y="25"/>
                </a:lnTo>
                <a:lnTo>
                  <a:pt x="32" y="28"/>
                </a:lnTo>
                <a:lnTo>
                  <a:pt x="32" y="33"/>
                </a:lnTo>
                <a:lnTo>
                  <a:pt x="32" y="44"/>
                </a:lnTo>
                <a:lnTo>
                  <a:pt x="32" y="44"/>
                </a:lnTo>
                <a:lnTo>
                  <a:pt x="28" y="47"/>
                </a:lnTo>
                <a:lnTo>
                  <a:pt x="26" y="47"/>
                </a:lnTo>
                <a:lnTo>
                  <a:pt x="26" y="47"/>
                </a:lnTo>
                <a:lnTo>
                  <a:pt x="19" y="47"/>
                </a:lnTo>
                <a:lnTo>
                  <a:pt x="19" y="47"/>
                </a:lnTo>
                <a:lnTo>
                  <a:pt x="16" y="46"/>
                </a:lnTo>
                <a:lnTo>
                  <a:pt x="16" y="46"/>
                </a:lnTo>
                <a:lnTo>
                  <a:pt x="16" y="46"/>
                </a:lnTo>
                <a:lnTo>
                  <a:pt x="16" y="46"/>
                </a:lnTo>
                <a:lnTo>
                  <a:pt x="14" y="51"/>
                </a:lnTo>
                <a:lnTo>
                  <a:pt x="11" y="58"/>
                </a:lnTo>
                <a:lnTo>
                  <a:pt x="11" y="58"/>
                </a:lnTo>
                <a:lnTo>
                  <a:pt x="4" y="61"/>
                </a:lnTo>
                <a:lnTo>
                  <a:pt x="0" y="65"/>
                </a:lnTo>
                <a:lnTo>
                  <a:pt x="0" y="66"/>
                </a:lnTo>
                <a:lnTo>
                  <a:pt x="0" y="70"/>
                </a:lnTo>
                <a:lnTo>
                  <a:pt x="0" y="70"/>
                </a:lnTo>
                <a:lnTo>
                  <a:pt x="5" y="86"/>
                </a:lnTo>
                <a:lnTo>
                  <a:pt x="9" y="91"/>
                </a:lnTo>
                <a:lnTo>
                  <a:pt x="9" y="91"/>
                </a:lnTo>
                <a:lnTo>
                  <a:pt x="18" y="86"/>
                </a:lnTo>
                <a:lnTo>
                  <a:pt x="18" y="86"/>
                </a:lnTo>
                <a:lnTo>
                  <a:pt x="25" y="84"/>
                </a:lnTo>
                <a:lnTo>
                  <a:pt x="25" y="84"/>
                </a:lnTo>
                <a:lnTo>
                  <a:pt x="23" y="80"/>
                </a:lnTo>
                <a:lnTo>
                  <a:pt x="16" y="77"/>
                </a:lnTo>
                <a:lnTo>
                  <a:pt x="16" y="77"/>
                </a:lnTo>
                <a:lnTo>
                  <a:pt x="12" y="73"/>
                </a:lnTo>
                <a:lnTo>
                  <a:pt x="11" y="70"/>
                </a:lnTo>
                <a:lnTo>
                  <a:pt x="11" y="68"/>
                </a:lnTo>
                <a:lnTo>
                  <a:pt x="11" y="65"/>
                </a:lnTo>
                <a:lnTo>
                  <a:pt x="11" y="65"/>
                </a:lnTo>
                <a:lnTo>
                  <a:pt x="14" y="65"/>
                </a:lnTo>
                <a:lnTo>
                  <a:pt x="14" y="65"/>
                </a:lnTo>
                <a:lnTo>
                  <a:pt x="19" y="65"/>
                </a:lnTo>
                <a:lnTo>
                  <a:pt x="19" y="65"/>
                </a:lnTo>
                <a:lnTo>
                  <a:pt x="25" y="65"/>
                </a:lnTo>
                <a:lnTo>
                  <a:pt x="25" y="65"/>
                </a:lnTo>
                <a:lnTo>
                  <a:pt x="26" y="65"/>
                </a:lnTo>
                <a:lnTo>
                  <a:pt x="26" y="65"/>
                </a:lnTo>
                <a:lnTo>
                  <a:pt x="35" y="65"/>
                </a:lnTo>
                <a:lnTo>
                  <a:pt x="35" y="65"/>
                </a:lnTo>
                <a:lnTo>
                  <a:pt x="39" y="65"/>
                </a:lnTo>
                <a:lnTo>
                  <a:pt x="44" y="66"/>
                </a:lnTo>
                <a:lnTo>
                  <a:pt x="44" y="66"/>
                </a:lnTo>
                <a:lnTo>
                  <a:pt x="49" y="70"/>
                </a:lnTo>
                <a:lnTo>
                  <a:pt x="54" y="73"/>
                </a:lnTo>
                <a:lnTo>
                  <a:pt x="59" y="75"/>
                </a:lnTo>
                <a:lnTo>
                  <a:pt x="59" y="75"/>
                </a:lnTo>
                <a:lnTo>
                  <a:pt x="61" y="70"/>
                </a:lnTo>
                <a:lnTo>
                  <a:pt x="65" y="61"/>
                </a:lnTo>
                <a:lnTo>
                  <a:pt x="65" y="61"/>
                </a:lnTo>
                <a:lnTo>
                  <a:pt x="68" y="58"/>
                </a:lnTo>
                <a:lnTo>
                  <a:pt x="73" y="56"/>
                </a:lnTo>
                <a:lnTo>
                  <a:pt x="86" y="54"/>
                </a:lnTo>
                <a:lnTo>
                  <a:pt x="86" y="54"/>
                </a:lnTo>
                <a:lnTo>
                  <a:pt x="96" y="51"/>
                </a:lnTo>
                <a:lnTo>
                  <a:pt x="100" y="49"/>
                </a:lnTo>
                <a:lnTo>
                  <a:pt x="98" y="47"/>
                </a:lnTo>
                <a:lnTo>
                  <a:pt x="98" y="47"/>
                </a:lnTo>
                <a:lnTo>
                  <a:pt x="96" y="44"/>
                </a:lnTo>
                <a:lnTo>
                  <a:pt x="96" y="39"/>
                </a:lnTo>
                <a:lnTo>
                  <a:pt x="94" y="28"/>
                </a:lnTo>
                <a:lnTo>
                  <a:pt x="94" y="28"/>
                </a:lnTo>
                <a:lnTo>
                  <a:pt x="93" y="26"/>
                </a:lnTo>
                <a:lnTo>
                  <a:pt x="91" y="26"/>
                </a:lnTo>
                <a:lnTo>
                  <a:pt x="91" y="26"/>
                </a:lnTo>
                <a:lnTo>
                  <a:pt x="86" y="28"/>
                </a:lnTo>
                <a:lnTo>
                  <a:pt x="82" y="30"/>
                </a:lnTo>
                <a:lnTo>
                  <a:pt x="82" y="30"/>
                </a:lnTo>
                <a:lnTo>
                  <a:pt x="77" y="32"/>
                </a:lnTo>
                <a:lnTo>
                  <a:pt x="77" y="32"/>
                </a:lnTo>
                <a:lnTo>
                  <a:pt x="72" y="30"/>
                </a:lnTo>
                <a:lnTo>
                  <a:pt x="65" y="26"/>
                </a:lnTo>
                <a:lnTo>
                  <a:pt x="65" y="26"/>
                </a:lnTo>
                <a:lnTo>
                  <a:pt x="59" y="23"/>
                </a:lnTo>
                <a:lnTo>
                  <a:pt x="53" y="16"/>
                </a:lnTo>
                <a:lnTo>
                  <a:pt x="44" y="2"/>
                </a:lnTo>
                <a:lnTo>
                  <a:pt x="44" y="2"/>
                </a:lnTo>
                <a:lnTo>
                  <a:pt x="4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8" name="Freeform 10">
            <a:extLst>
              <a:ext uri="{FF2B5EF4-FFF2-40B4-BE49-F238E27FC236}">
                <a16:creationId xmlns:a16="http://schemas.microsoft.com/office/drawing/2014/main" id="{86B8143B-A83D-40A0-9D5F-DEB0110BB3FA}"/>
              </a:ext>
            </a:extLst>
          </p:cNvPr>
          <p:cNvSpPr>
            <a:spLocks/>
          </p:cNvSpPr>
          <p:nvPr/>
        </p:nvSpPr>
        <p:spPr bwMode="auto">
          <a:xfrm>
            <a:off x="4351338" y="3498850"/>
            <a:ext cx="47625" cy="41275"/>
          </a:xfrm>
          <a:custGeom>
            <a:avLst/>
            <a:gdLst>
              <a:gd name="T0" fmla="*/ 2 w 30"/>
              <a:gd name="T1" fmla="*/ 0 h 26"/>
              <a:gd name="T2" fmla="*/ 2 w 30"/>
              <a:gd name="T3" fmla="*/ 0 h 26"/>
              <a:gd name="T4" fmla="*/ 0 w 30"/>
              <a:gd name="T5" fmla="*/ 1 h 26"/>
              <a:gd name="T6" fmla="*/ 0 w 30"/>
              <a:gd name="T7" fmla="*/ 8 h 26"/>
              <a:gd name="T8" fmla="*/ 0 w 30"/>
              <a:gd name="T9" fmla="*/ 15 h 26"/>
              <a:gd name="T10" fmla="*/ 2 w 30"/>
              <a:gd name="T11" fmla="*/ 19 h 26"/>
              <a:gd name="T12" fmla="*/ 5 w 30"/>
              <a:gd name="T13" fmla="*/ 21 h 26"/>
              <a:gd name="T14" fmla="*/ 5 w 30"/>
              <a:gd name="T15" fmla="*/ 21 h 26"/>
              <a:gd name="T16" fmla="*/ 12 w 30"/>
              <a:gd name="T17" fmla="*/ 24 h 26"/>
              <a:gd name="T18" fmla="*/ 17 w 30"/>
              <a:gd name="T19" fmla="*/ 26 h 26"/>
              <a:gd name="T20" fmla="*/ 17 w 30"/>
              <a:gd name="T21" fmla="*/ 26 h 26"/>
              <a:gd name="T22" fmla="*/ 23 w 30"/>
              <a:gd name="T23" fmla="*/ 24 h 26"/>
              <a:gd name="T24" fmla="*/ 28 w 30"/>
              <a:gd name="T25" fmla="*/ 21 h 26"/>
              <a:gd name="T26" fmla="*/ 28 w 30"/>
              <a:gd name="T27" fmla="*/ 21 h 26"/>
              <a:gd name="T28" fmla="*/ 30 w 30"/>
              <a:gd name="T29" fmla="*/ 19 h 26"/>
              <a:gd name="T30" fmla="*/ 30 w 30"/>
              <a:gd name="T31" fmla="*/ 17 h 26"/>
              <a:gd name="T32" fmla="*/ 30 w 30"/>
              <a:gd name="T33" fmla="*/ 17 h 26"/>
              <a:gd name="T34" fmla="*/ 28 w 30"/>
              <a:gd name="T35" fmla="*/ 17 h 26"/>
              <a:gd name="T36" fmla="*/ 28 w 30"/>
              <a:gd name="T37" fmla="*/ 17 h 26"/>
              <a:gd name="T38" fmla="*/ 24 w 30"/>
              <a:gd name="T39" fmla="*/ 17 h 26"/>
              <a:gd name="T40" fmla="*/ 24 w 30"/>
              <a:gd name="T41" fmla="*/ 17 h 26"/>
              <a:gd name="T42" fmla="*/ 19 w 30"/>
              <a:gd name="T43" fmla="*/ 17 h 26"/>
              <a:gd name="T44" fmla="*/ 19 w 30"/>
              <a:gd name="T45" fmla="*/ 17 h 26"/>
              <a:gd name="T46" fmla="*/ 12 w 30"/>
              <a:gd name="T47" fmla="*/ 15 h 26"/>
              <a:gd name="T48" fmla="*/ 7 w 30"/>
              <a:gd name="T49" fmla="*/ 14 h 26"/>
              <a:gd name="T50" fmla="*/ 3 w 30"/>
              <a:gd name="T51" fmla="*/ 8 h 26"/>
              <a:gd name="T52" fmla="*/ 2 w 30"/>
              <a:gd name="T53" fmla="*/ 3 h 26"/>
              <a:gd name="T54" fmla="*/ 2 w 30"/>
              <a:gd name="T55" fmla="*/ 3 h 26"/>
              <a:gd name="T56" fmla="*/ 2 w 30"/>
              <a:gd name="T57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0" h="26">
                <a:moveTo>
                  <a:pt x="2" y="0"/>
                </a:moveTo>
                <a:lnTo>
                  <a:pt x="2" y="0"/>
                </a:lnTo>
                <a:lnTo>
                  <a:pt x="0" y="1"/>
                </a:lnTo>
                <a:lnTo>
                  <a:pt x="0" y="8"/>
                </a:lnTo>
                <a:lnTo>
                  <a:pt x="0" y="15"/>
                </a:lnTo>
                <a:lnTo>
                  <a:pt x="2" y="19"/>
                </a:lnTo>
                <a:lnTo>
                  <a:pt x="5" y="21"/>
                </a:lnTo>
                <a:lnTo>
                  <a:pt x="5" y="21"/>
                </a:lnTo>
                <a:lnTo>
                  <a:pt x="12" y="24"/>
                </a:lnTo>
                <a:lnTo>
                  <a:pt x="17" y="26"/>
                </a:lnTo>
                <a:lnTo>
                  <a:pt x="17" y="26"/>
                </a:lnTo>
                <a:lnTo>
                  <a:pt x="23" y="24"/>
                </a:lnTo>
                <a:lnTo>
                  <a:pt x="28" y="21"/>
                </a:lnTo>
                <a:lnTo>
                  <a:pt x="28" y="21"/>
                </a:lnTo>
                <a:lnTo>
                  <a:pt x="30" y="19"/>
                </a:lnTo>
                <a:lnTo>
                  <a:pt x="30" y="17"/>
                </a:lnTo>
                <a:lnTo>
                  <a:pt x="30" y="17"/>
                </a:lnTo>
                <a:lnTo>
                  <a:pt x="28" y="17"/>
                </a:lnTo>
                <a:lnTo>
                  <a:pt x="28" y="17"/>
                </a:lnTo>
                <a:lnTo>
                  <a:pt x="24" y="17"/>
                </a:lnTo>
                <a:lnTo>
                  <a:pt x="24" y="17"/>
                </a:lnTo>
                <a:lnTo>
                  <a:pt x="19" y="17"/>
                </a:lnTo>
                <a:lnTo>
                  <a:pt x="19" y="17"/>
                </a:lnTo>
                <a:lnTo>
                  <a:pt x="12" y="15"/>
                </a:lnTo>
                <a:lnTo>
                  <a:pt x="7" y="14"/>
                </a:lnTo>
                <a:lnTo>
                  <a:pt x="3" y="8"/>
                </a:lnTo>
                <a:lnTo>
                  <a:pt x="2" y="3"/>
                </a:lnTo>
                <a:lnTo>
                  <a:pt x="2" y="3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9" name="Freeform 11">
            <a:extLst>
              <a:ext uri="{FF2B5EF4-FFF2-40B4-BE49-F238E27FC236}">
                <a16:creationId xmlns:a16="http://schemas.microsoft.com/office/drawing/2014/main" id="{63D8EB00-75BF-4D4D-B0C2-4D331C444EC7}"/>
              </a:ext>
            </a:extLst>
          </p:cNvPr>
          <p:cNvSpPr>
            <a:spLocks/>
          </p:cNvSpPr>
          <p:nvPr/>
        </p:nvSpPr>
        <p:spPr bwMode="auto">
          <a:xfrm>
            <a:off x="4344988" y="3390900"/>
            <a:ext cx="66675" cy="33338"/>
          </a:xfrm>
          <a:custGeom>
            <a:avLst/>
            <a:gdLst>
              <a:gd name="T0" fmla="*/ 2 w 42"/>
              <a:gd name="T1" fmla="*/ 0 h 21"/>
              <a:gd name="T2" fmla="*/ 2 w 42"/>
              <a:gd name="T3" fmla="*/ 0 h 21"/>
              <a:gd name="T4" fmla="*/ 0 w 42"/>
              <a:gd name="T5" fmla="*/ 0 h 21"/>
              <a:gd name="T6" fmla="*/ 0 w 42"/>
              <a:gd name="T7" fmla="*/ 1 h 21"/>
              <a:gd name="T8" fmla="*/ 2 w 42"/>
              <a:gd name="T9" fmla="*/ 5 h 21"/>
              <a:gd name="T10" fmla="*/ 9 w 42"/>
              <a:gd name="T11" fmla="*/ 10 h 21"/>
              <a:gd name="T12" fmla="*/ 20 w 42"/>
              <a:gd name="T13" fmla="*/ 17 h 21"/>
              <a:gd name="T14" fmla="*/ 20 w 42"/>
              <a:gd name="T15" fmla="*/ 17 h 21"/>
              <a:gd name="T16" fmla="*/ 25 w 42"/>
              <a:gd name="T17" fmla="*/ 19 h 21"/>
              <a:gd name="T18" fmla="*/ 32 w 42"/>
              <a:gd name="T19" fmla="*/ 21 h 21"/>
              <a:gd name="T20" fmla="*/ 32 w 42"/>
              <a:gd name="T21" fmla="*/ 21 h 21"/>
              <a:gd name="T22" fmla="*/ 37 w 42"/>
              <a:gd name="T23" fmla="*/ 19 h 21"/>
              <a:gd name="T24" fmla="*/ 41 w 42"/>
              <a:gd name="T25" fmla="*/ 17 h 21"/>
              <a:gd name="T26" fmla="*/ 42 w 42"/>
              <a:gd name="T27" fmla="*/ 15 h 21"/>
              <a:gd name="T28" fmla="*/ 39 w 42"/>
              <a:gd name="T29" fmla="*/ 12 h 21"/>
              <a:gd name="T30" fmla="*/ 39 w 42"/>
              <a:gd name="T31" fmla="*/ 12 h 21"/>
              <a:gd name="T32" fmla="*/ 20 w 42"/>
              <a:gd name="T33" fmla="*/ 3 h 21"/>
              <a:gd name="T34" fmla="*/ 11 w 42"/>
              <a:gd name="T35" fmla="*/ 1 h 21"/>
              <a:gd name="T36" fmla="*/ 2 w 42"/>
              <a:gd name="T37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2" h="21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1"/>
                </a:lnTo>
                <a:lnTo>
                  <a:pt x="2" y="5"/>
                </a:lnTo>
                <a:lnTo>
                  <a:pt x="9" y="10"/>
                </a:lnTo>
                <a:lnTo>
                  <a:pt x="20" y="17"/>
                </a:lnTo>
                <a:lnTo>
                  <a:pt x="20" y="17"/>
                </a:lnTo>
                <a:lnTo>
                  <a:pt x="25" y="19"/>
                </a:lnTo>
                <a:lnTo>
                  <a:pt x="32" y="21"/>
                </a:lnTo>
                <a:lnTo>
                  <a:pt x="32" y="21"/>
                </a:lnTo>
                <a:lnTo>
                  <a:pt x="37" y="19"/>
                </a:lnTo>
                <a:lnTo>
                  <a:pt x="41" y="17"/>
                </a:lnTo>
                <a:lnTo>
                  <a:pt x="42" y="15"/>
                </a:lnTo>
                <a:lnTo>
                  <a:pt x="39" y="12"/>
                </a:lnTo>
                <a:lnTo>
                  <a:pt x="39" y="12"/>
                </a:lnTo>
                <a:lnTo>
                  <a:pt x="20" y="3"/>
                </a:lnTo>
                <a:lnTo>
                  <a:pt x="11" y="1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Freeform 12">
            <a:extLst>
              <a:ext uri="{FF2B5EF4-FFF2-40B4-BE49-F238E27FC236}">
                <a16:creationId xmlns:a16="http://schemas.microsoft.com/office/drawing/2014/main" id="{88C0BE03-D770-43C1-A9D8-AB1DA3885F8C}"/>
              </a:ext>
            </a:extLst>
          </p:cNvPr>
          <p:cNvSpPr>
            <a:spLocks/>
          </p:cNvSpPr>
          <p:nvPr/>
        </p:nvSpPr>
        <p:spPr bwMode="auto">
          <a:xfrm>
            <a:off x="2695575" y="3381375"/>
            <a:ext cx="119063" cy="66675"/>
          </a:xfrm>
          <a:custGeom>
            <a:avLst/>
            <a:gdLst>
              <a:gd name="T0" fmla="*/ 0 w 75"/>
              <a:gd name="T1" fmla="*/ 0 h 42"/>
              <a:gd name="T2" fmla="*/ 0 w 75"/>
              <a:gd name="T3" fmla="*/ 0 h 42"/>
              <a:gd name="T4" fmla="*/ 0 w 75"/>
              <a:gd name="T5" fmla="*/ 0 h 42"/>
              <a:gd name="T6" fmla="*/ 1 w 75"/>
              <a:gd name="T7" fmla="*/ 2 h 42"/>
              <a:gd name="T8" fmla="*/ 1 w 75"/>
              <a:gd name="T9" fmla="*/ 2 h 42"/>
              <a:gd name="T10" fmla="*/ 8 w 75"/>
              <a:gd name="T11" fmla="*/ 13 h 42"/>
              <a:gd name="T12" fmla="*/ 17 w 75"/>
              <a:gd name="T13" fmla="*/ 20 h 42"/>
              <a:gd name="T14" fmla="*/ 26 w 75"/>
              <a:gd name="T15" fmla="*/ 27 h 42"/>
              <a:gd name="T16" fmla="*/ 26 w 75"/>
              <a:gd name="T17" fmla="*/ 27 h 42"/>
              <a:gd name="T18" fmla="*/ 42 w 75"/>
              <a:gd name="T19" fmla="*/ 35 h 42"/>
              <a:gd name="T20" fmla="*/ 59 w 75"/>
              <a:gd name="T21" fmla="*/ 42 h 42"/>
              <a:gd name="T22" fmla="*/ 59 w 75"/>
              <a:gd name="T23" fmla="*/ 42 h 42"/>
              <a:gd name="T24" fmla="*/ 68 w 75"/>
              <a:gd name="T25" fmla="*/ 42 h 42"/>
              <a:gd name="T26" fmla="*/ 68 w 75"/>
              <a:gd name="T27" fmla="*/ 42 h 42"/>
              <a:gd name="T28" fmla="*/ 73 w 75"/>
              <a:gd name="T29" fmla="*/ 42 h 42"/>
              <a:gd name="T30" fmla="*/ 75 w 75"/>
              <a:gd name="T31" fmla="*/ 40 h 42"/>
              <a:gd name="T32" fmla="*/ 75 w 75"/>
              <a:gd name="T33" fmla="*/ 35 h 42"/>
              <a:gd name="T34" fmla="*/ 71 w 75"/>
              <a:gd name="T35" fmla="*/ 32 h 42"/>
              <a:gd name="T36" fmla="*/ 71 w 75"/>
              <a:gd name="T37" fmla="*/ 32 h 42"/>
              <a:gd name="T38" fmla="*/ 66 w 75"/>
              <a:gd name="T39" fmla="*/ 27 h 42"/>
              <a:gd name="T40" fmla="*/ 64 w 75"/>
              <a:gd name="T41" fmla="*/ 23 h 42"/>
              <a:gd name="T42" fmla="*/ 61 w 75"/>
              <a:gd name="T43" fmla="*/ 21 h 42"/>
              <a:gd name="T44" fmla="*/ 52 w 75"/>
              <a:gd name="T45" fmla="*/ 20 h 42"/>
              <a:gd name="T46" fmla="*/ 52 w 75"/>
              <a:gd name="T47" fmla="*/ 20 h 42"/>
              <a:gd name="T48" fmla="*/ 33 w 75"/>
              <a:gd name="T49" fmla="*/ 16 h 42"/>
              <a:gd name="T50" fmla="*/ 28 w 75"/>
              <a:gd name="T51" fmla="*/ 14 h 42"/>
              <a:gd name="T52" fmla="*/ 22 w 75"/>
              <a:gd name="T53" fmla="*/ 11 h 42"/>
              <a:gd name="T54" fmla="*/ 22 w 75"/>
              <a:gd name="T55" fmla="*/ 11 h 42"/>
              <a:gd name="T56" fmla="*/ 10 w 75"/>
              <a:gd name="T57" fmla="*/ 4 h 42"/>
              <a:gd name="T58" fmla="*/ 0 w 75"/>
              <a:gd name="T5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5" h="42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1" y="2"/>
                </a:lnTo>
                <a:lnTo>
                  <a:pt x="1" y="2"/>
                </a:lnTo>
                <a:lnTo>
                  <a:pt x="8" y="13"/>
                </a:lnTo>
                <a:lnTo>
                  <a:pt x="17" y="20"/>
                </a:lnTo>
                <a:lnTo>
                  <a:pt x="26" y="27"/>
                </a:lnTo>
                <a:lnTo>
                  <a:pt x="26" y="27"/>
                </a:lnTo>
                <a:lnTo>
                  <a:pt x="42" y="35"/>
                </a:lnTo>
                <a:lnTo>
                  <a:pt x="59" y="42"/>
                </a:lnTo>
                <a:lnTo>
                  <a:pt x="59" y="42"/>
                </a:lnTo>
                <a:lnTo>
                  <a:pt x="68" y="42"/>
                </a:lnTo>
                <a:lnTo>
                  <a:pt x="68" y="42"/>
                </a:lnTo>
                <a:lnTo>
                  <a:pt x="73" y="42"/>
                </a:lnTo>
                <a:lnTo>
                  <a:pt x="75" y="40"/>
                </a:lnTo>
                <a:lnTo>
                  <a:pt x="75" y="35"/>
                </a:lnTo>
                <a:lnTo>
                  <a:pt x="71" y="32"/>
                </a:lnTo>
                <a:lnTo>
                  <a:pt x="71" y="32"/>
                </a:lnTo>
                <a:lnTo>
                  <a:pt x="66" y="27"/>
                </a:lnTo>
                <a:lnTo>
                  <a:pt x="64" y="23"/>
                </a:lnTo>
                <a:lnTo>
                  <a:pt x="61" y="21"/>
                </a:lnTo>
                <a:lnTo>
                  <a:pt x="52" y="20"/>
                </a:lnTo>
                <a:lnTo>
                  <a:pt x="52" y="20"/>
                </a:lnTo>
                <a:lnTo>
                  <a:pt x="33" y="16"/>
                </a:lnTo>
                <a:lnTo>
                  <a:pt x="28" y="14"/>
                </a:lnTo>
                <a:lnTo>
                  <a:pt x="22" y="11"/>
                </a:lnTo>
                <a:lnTo>
                  <a:pt x="22" y="11"/>
                </a:lnTo>
                <a:lnTo>
                  <a:pt x="10" y="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1" name="Freeform 13">
            <a:extLst>
              <a:ext uri="{FF2B5EF4-FFF2-40B4-BE49-F238E27FC236}">
                <a16:creationId xmlns:a16="http://schemas.microsoft.com/office/drawing/2014/main" id="{1EAF11EA-115A-4D32-A916-0E46B29F534F}"/>
              </a:ext>
            </a:extLst>
          </p:cNvPr>
          <p:cNvSpPr>
            <a:spLocks/>
          </p:cNvSpPr>
          <p:nvPr/>
        </p:nvSpPr>
        <p:spPr bwMode="auto">
          <a:xfrm>
            <a:off x="4459288" y="3313113"/>
            <a:ext cx="177800" cy="201613"/>
          </a:xfrm>
          <a:custGeom>
            <a:avLst/>
            <a:gdLst>
              <a:gd name="T0" fmla="*/ 70 w 112"/>
              <a:gd name="T1" fmla="*/ 0 h 127"/>
              <a:gd name="T2" fmla="*/ 66 w 112"/>
              <a:gd name="T3" fmla="*/ 3 h 127"/>
              <a:gd name="T4" fmla="*/ 51 w 112"/>
              <a:gd name="T5" fmla="*/ 17 h 127"/>
              <a:gd name="T6" fmla="*/ 31 w 112"/>
              <a:gd name="T7" fmla="*/ 45 h 127"/>
              <a:gd name="T8" fmla="*/ 19 w 112"/>
              <a:gd name="T9" fmla="*/ 68 h 127"/>
              <a:gd name="T10" fmla="*/ 7 w 112"/>
              <a:gd name="T11" fmla="*/ 80 h 127"/>
              <a:gd name="T12" fmla="*/ 0 w 112"/>
              <a:gd name="T13" fmla="*/ 90 h 127"/>
              <a:gd name="T14" fmla="*/ 16 w 112"/>
              <a:gd name="T15" fmla="*/ 94 h 127"/>
              <a:gd name="T16" fmla="*/ 40 w 112"/>
              <a:gd name="T17" fmla="*/ 99 h 127"/>
              <a:gd name="T18" fmla="*/ 73 w 112"/>
              <a:gd name="T19" fmla="*/ 108 h 127"/>
              <a:gd name="T20" fmla="*/ 84 w 112"/>
              <a:gd name="T21" fmla="*/ 111 h 127"/>
              <a:gd name="T22" fmla="*/ 87 w 112"/>
              <a:gd name="T23" fmla="*/ 110 h 127"/>
              <a:gd name="T24" fmla="*/ 91 w 112"/>
              <a:gd name="T25" fmla="*/ 110 h 127"/>
              <a:gd name="T26" fmla="*/ 94 w 112"/>
              <a:gd name="T27" fmla="*/ 111 h 127"/>
              <a:gd name="T28" fmla="*/ 98 w 112"/>
              <a:gd name="T29" fmla="*/ 118 h 127"/>
              <a:gd name="T30" fmla="*/ 98 w 112"/>
              <a:gd name="T31" fmla="*/ 124 h 127"/>
              <a:gd name="T32" fmla="*/ 101 w 112"/>
              <a:gd name="T33" fmla="*/ 127 h 127"/>
              <a:gd name="T34" fmla="*/ 103 w 112"/>
              <a:gd name="T35" fmla="*/ 127 h 127"/>
              <a:gd name="T36" fmla="*/ 110 w 112"/>
              <a:gd name="T37" fmla="*/ 120 h 127"/>
              <a:gd name="T38" fmla="*/ 112 w 112"/>
              <a:gd name="T39" fmla="*/ 115 h 127"/>
              <a:gd name="T40" fmla="*/ 112 w 112"/>
              <a:gd name="T41" fmla="*/ 103 h 127"/>
              <a:gd name="T42" fmla="*/ 105 w 112"/>
              <a:gd name="T43" fmla="*/ 76 h 127"/>
              <a:gd name="T44" fmla="*/ 99 w 112"/>
              <a:gd name="T45" fmla="*/ 64 h 127"/>
              <a:gd name="T46" fmla="*/ 89 w 112"/>
              <a:gd name="T47" fmla="*/ 52 h 127"/>
              <a:gd name="T48" fmla="*/ 85 w 112"/>
              <a:gd name="T49" fmla="*/ 52 h 127"/>
              <a:gd name="T50" fmla="*/ 75 w 112"/>
              <a:gd name="T51" fmla="*/ 54 h 127"/>
              <a:gd name="T52" fmla="*/ 70 w 112"/>
              <a:gd name="T53" fmla="*/ 56 h 127"/>
              <a:gd name="T54" fmla="*/ 65 w 112"/>
              <a:gd name="T55" fmla="*/ 50 h 127"/>
              <a:gd name="T56" fmla="*/ 63 w 112"/>
              <a:gd name="T57" fmla="*/ 40 h 127"/>
              <a:gd name="T58" fmla="*/ 56 w 112"/>
              <a:gd name="T59" fmla="*/ 33 h 127"/>
              <a:gd name="T60" fmla="*/ 61 w 112"/>
              <a:gd name="T61" fmla="*/ 22 h 127"/>
              <a:gd name="T62" fmla="*/ 66 w 112"/>
              <a:gd name="T63" fmla="*/ 14 h 127"/>
              <a:gd name="T64" fmla="*/ 72 w 112"/>
              <a:gd name="T65" fmla="*/ 1 h 127"/>
              <a:gd name="T66" fmla="*/ 70 w 112"/>
              <a:gd name="T67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127">
                <a:moveTo>
                  <a:pt x="70" y="0"/>
                </a:moveTo>
                <a:lnTo>
                  <a:pt x="70" y="0"/>
                </a:lnTo>
                <a:lnTo>
                  <a:pt x="66" y="3"/>
                </a:lnTo>
                <a:lnTo>
                  <a:pt x="66" y="3"/>
                </a:lnTo>
                <a:lnTo>
                  <a:pt x="58" y="8"/>
                </a:lnTo>
                <a:lnTo>
                  <a:pt x="51" y="17"/>
                </a:lnTo>
                <a:lnTo>
                  <a:pt x="42" y="29"/>
                </a:lnTo>
                <a:lnTo>
                  <a:pt x="31" y="45"/>
                </a:lnTo>
                <a:lnTo>
                  <a:pt x="31" y="45"/>
                </a:lnTo>
                <a:lnTo>
                  <a:pt x="19" y="68"/>
                </a:lnTo>
                <a:lnTo>
                  <a:pt x="7" y="80"/>
                </a:lnTo>
                <a:lnTo>
                  <a:pt x="7" y="80"/>
                </a:lnTo>
                <a:lnTo>
                  <a:pt x="0" y="89"/>
                </a:lnTo>
                <a:lnTo>
                  <a:pt x="0" y="90"/>
                </a:lnTo>
                <a:lnTo>
                  <a:pt x="3" y="92"/>
                </a:lnTo>
                <a:lnTo>
                  <a:pt x="16" y="94"/>
                </a:lnTo>
                <a:lnTo>
                  <a:pt x="40" y="99"/>
                </a:lnTo>
                <a:lnTo>
                  <a:pt x="40" y="99"/>
                </a:lnTo>
                <a:lnTo>
                  <a:pt x="61" y="104"/>
                </a:lnTo>
                <a:lnTo>
                  <a:pt x="73" y="108"/>
                </a:lnTo>
                <a:lnTo>
                  <a:pt x="78" y="110"/>
                </a:lnTo>
                <a:lnTo>
                  <a:pt x="84" y="111"/>
                </a:lnTo>
                <a:lnTo>
                  <a:pt x="84" y="111"/>
                </a:lnTo>
                <a:lnTo>
                  <a:pt x="87" y="110"/>
                </a:lnTo>
                <a:lnTo>
                  <a:pt x="87" y="110"/>
                </a:lnTo>
                <a:lnTo>
                  <a:pt x="91" y="110"/>
                </a:lnTo>
                <a:lnTo>
                  <a:pt x="91" y="110"/>
                </a:lnTo>
                <a:lnTo>
                  <a:pt x="94" y="111"/>
                </a:lnTo>
                <a:lnTo>
                  <a:pt x="98" y="115"/>
                </a:lnTo>
                <a:lnTo>
                  <a:pt x="98" y="118"/>
                </a:lnTo>
                <a:lnTo>
                  <a:pt x="98" y="124"/>
                </a:lnTo>
                <a:lnTo>
                  <a:pt x="98" y="124"/>
                </a:lnTo>
                <a:lnTo>
                  <a:pt x="99" y="127"/>
                </a:lnTo>
                <a:lnTo>
                  <a:pt x="101" y="127"/>
                </a:lnTo>
                <a:lnTo>
                  <a:pt x="101" y="127"/>
                </a:lnTo>
                <a:lnTo>
                  <a:pt x="103" y="127"/>
                </a:lnTo>
                <a:lnTo>
                  <a:pt x="106" y="124"/>
                </a:lnTo>
                <a:lnTo>
                  <a:pt x="110" y="120"/>
                </a:lnTo>
                <a:lnTo>
                  <a:pt x="112" y="115"/>
                </a:lnTo>
                <a:lnTo>
                  <a:pt x="112" y="115"/>
                </a:lnTo>
                <a:lnTo>
                  <a:pt x="112" y="110"/>
                </a:lnTo>
                <a:lnTo>
                  <a:pt x="112" y="103"/>
                </a:lnTo>
                <a:lnTo>
                  <a:pt x="110" y="89"/>
                </a:lnTo>
                <a:lnTo>
                  <a:pt x="105" y="76"/>
                </a:lnTo>
                <a:lnTo>
                  <a:pt x="99" y="64"/>
                </a:lnTo>
                <a:lnTo>
                  <a:pt x="99" y="64"/>
                </a:lnTo>
                <a:lnTo>
                  <a:pt x="92" y="56"/>
                </a:lnTo>
                <a:lnTo>
                  <a:pt x="89" y="52"/>
                </a:lnTo>
                <a:lnTo>
                  <a:pt x="85" y="52"/>
                </a:lnTo>
                <a:lnTo>
                  <a:pt x="85" y="52"/>
                </a:lnTo>
                <a:lnTo>
                  <a:pt x="75" y="54"/>
                </a:lnTo>
                <a:lnTo>
                  <a:pt x="75" y="54"/>
                </a:lnTo>
                <a:lnTo>
                  <a:pt x="70" y="56"/>
                </a:lnTo>
                <a:lnTo>
                  <a:pt x="70" y="56"/>
                </a:lnTo>
                <a:lnTo>
                  <a:pt x="66" y="54"/>
                </a:lnTo>
                <a:lnTo>
                  <a:pt x="65" y="50"/>
                </a:lnTo>
                <a:lnTo>
                  <a:pt x="63" y="40"/>
                </a:lnTo>
                <a:lnTo>
                  <a:pt x="63" y="40"/>
                </a:lnTo>
                <a:lnTo>
                  <a:pt x="58" y="36"/>
                </a:lnTo>
                <a:lnTo>
                  <a:pt x="56" y="33"/>
                </a:lnTo>
                <a:lnTo>
                  <a:pt x="56" y="31"/>
                </a:lnTo>
                <a:lnTo>
                  <a:pt x="61" y="22"/>
                </a:lnTo>
                <a:lnTo>
                  <a:pt x="61" y="22"/>
                </a:lnTo>
                <a:lnTo>
                  <a:pt x="66" y="14"/>
                </a:lnTo>
                <a:lnTo>
                  <a:pt x="70" y="7"/>
                </a:lnTo>
                <a:lnTo>
                  <a:pt x="72" y="1"/>
                </a:lnTo>
                <a:lnTo>
                  <a:pt x="72" y="0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2" name="Freeform 14">
            <a:extLst>
              <a:ext uri="{FF2B5EF4-FFF2-40B4-BE49-F238E27FC236}">
                <a16:creationId xmlns:a16="http://schemas.microsoft.com/office/drawing/2014/main" id="{1A144B86-A716-4A76-9EEA-2EA69A40D01D}"/>
              </a:ext>
            </a:extLst>
          </p:cNvPr>
          <p:cNvSpPr>
            <a:spLocks/>
          </p:cNvSpPr>
          <p:nvPr/>
        </p:nvSpPr>
        <p:spPr bwMode="auto">
          <a:xfrm>
            <a:off x="2587625" y="3268663"/>
            <a:ext cx="49213" cy="77788"/>
          </a:xfrm>
          <a:custGeom>
            <a:avLst/>
            <a:gdLst>
              <a:gd name="T0" fmla="*/ 8 w 31"/>
              <a:gd name="T1" fmla="*/ 0 h 49"/>
              <a:gd name="T2" fmla="*/ 8 w 31"/>
              <a:gd name="T3" fmla="*/ 0 h 49"/>
              <a:gd name="T4" fmla="*/ 3 w 31"/>
              <a:gd name="T5" fmla="*/ 0 h 49"/>
              <a:gd name="T6" fmla="*/ 1 w 31"/>
              <a:gd name="T7" fmla="*/ 2 h 49"/>
              <a:gd name="T8" fmla="*/ 0 w 31"/>
              <a:gd name="T9" fmla="*/ 3 h 49"/>
              <a:gd name="T10" fmla="*/ 0 w 31"/>
              <a:gd name="T11" fmla="*/ 3 h 49"/>
              <a:gd name="T12" fmla="*/ 3 w 31"/>
              <a:gd name="T13" fmla="*/ 14 h 49"/>
              <a:gd name="T14" fmla="*/ 8 w 31"/>
              <a:gd name="T15" fmla="*/ 26 h 49"/>
              <a:gd name="T16" fmla="*/ 17 w 31"/>
              <a:gd name="T17" fmla="*/ 36 h 49"/>
              <a:gd name="T18" fmla="*/ 24 w 31"/>
              <a:gd name="T19" fmla="*/ 45 h 49"/>
              <a:gd name="T20" fmla="*/ 24 w 31"/>
              <a:gd name="T21" fmla="*/ 45 h 49"/>
              <a:gd name="T22" fmla="*/ 31 w 31"/>
              <a:gd name="T23" fmla="*/ 49 h 49"/>
              <a:gd name="T24" fmla="*/ 31 w 31"/>
              <a:gd name="T25" fmla="*/ 49 h 49"/>
              <a:gd name="T26" fmla="*/ 31 w 31"/>
              <a:gd name="T27" fmla="*/ 47 h 49"/>
              <a:gd name="T28" fmla="*/ 31 w 31"/>
              <a:gd name="T29" fmla="*/ 45 h 49"/>
              <a:gd name="T30" fmla="*/ 28 w 31"/>
              <a:gd name="T31" fmla="*/ 33 h 49"/>
              <a:gd name="T32" fmla="*/ 28 w 31"/>
              <a:gd name="T33" fmla="*/ 33 h 49"/>
              <a:gd name="T34" fmla="*/ 26 w 31"/>
              <a:gd name="T35" fmla="*/ 24 h 49"/>
              <a:gd name="T36" fmla="*/ 26 w 31"/>
              <a:gd name="T37" fmla="*/ 17 h 49"/>
              <a:gd name="T38" fmla="*/ 26 w 31"/>
              <a:gd name="T39" fmla="*/ 14 h 49"/>
              <a:gd name="T40" fmla="*/ 24 w 31"/>
              <a:gd name="T41" fmla="*/ 7 h 49"/>
              <a:gd name="T42" fmla="*/ 24 w 31"/>
              <a:gd name="T43" fmla="*/ 7 h 49"/>
              <a:gd name="T44" fmla="*/ 22 w 31"/>
              <a:gd name="T45" fmla="*/ 3 h 49"/>
              <a:gd name="T46" fmla="*/ 19 w 31"/>
              <a:gd name="T47" fmla="*/ 2 h 49"/>
              <a:gd name="T48" fmla="*/ 14 w 31"/>
              <a:gd name="T49" fmla="*/ 0 h 49"/>
              <a:gd name="T50" fmla="*/ 8 w 31"/>
              <a:gd name="T51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1" h="49">
                <a:moveTo>
                  <a:pt x="8" y="0"/>
                </a:moveTo>
                <a:lnTo>
                  <a:pt x="8" y="0"/>
                </a:lnTo>
                <a:lnTo>
                  <a:pt x="3" y="0"/>
                </a:lnTo>
                <a:lnTo>
                  <a:pt x="1" y="2"/>
                </a:lnTo>
                <a:lnTo>
                  <a:pt x="0" y="3"/>
                </a:lnTo>
                <a:lnTo>
                  <a:pt x="0" y="3"/>
                </a:lnTo>
                <a:lnTo>
                  <a:pt x="3" y="14"/>
                </a:lnTo>
                <a:lnTo>
                  <a:pt x="8" y="26"/>
                </a:lnTo>
                <a:lnTo>
                  <a:pt x="17" y="36"/>
                </a:lnTo>
                <a:lnTo>
                  <a:pt x="24" y="45"/>
                </a:lnTo>
                <a:lnTo>
                  <a:pt x="24" y="45"/>
                </a:lnTo>
                <a:lnTo>
                  <a:pt x="31" y="49"/>
                </a:lnTo>
                <a:lnTo>
                  <a:pt x="31" y="49"/>
                </a:lnTo>
                <a:lnTo>
                  <a:pt x="31" y="47"/>
                </a:lnTo>
                <a:lnTo>
                  <a:pt x="31" y="45"/>
                </a:lnTo>
                <a:lnTo>
                  <a:pt x="28" y="33"/>
                </a:lnTo>
                <a:lnTo>
                  <a:pt x="28" y="33"/>
                </a:lnTo>
                <a:lnTo>
                  <a:pt x="26" y="24"/>
                </a:lnTo>
                <a:lnTo>
                  <a:pt x="26" y="17"/>
                </a:lnTo>
                <a:lnTo>
                  <a:pt x="26" y="14"/>
                </a:lnTo>
                <a:lnTo>
                  <a:pt x="24" y="7"/>
                </a:lnTo>
                <a:lnTo>
                  <a:pt x="24" y="7"/>
                </a:lnTo>
                <a:lnTo>
                  <a:pt x="22" y="3"/>
                </a:lnTo>
                <a:lnTo>
                  <a:pt x="19" y="2"/>
                </a:lnTo>
                <a:lnTo>
                  <a:pt x="14" y="0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3" name="Freeform 15">
            <a:extLst>
              <a:ext uri="{FF2B5EF4-FFF2-40B4-BE49-F238E27FC236}">
                <a16:creationId xmlns:a16="http://schemas.microsoft.com/office/drawing/2014/main" id="{1F9BB6EF-96DA-467A-B74E-CCF857F8E6AA}"/>
              </a:ext>
            </a:extLst>
          </p:cNvPr>
          <p:cNvSpPr>
            <a:spLocks/>
          </p:cNvSpPr>
          <p:nvPr/>
        </p:nvSpPr>
        <p:spPr bwMode="auto">
          <a:xfrm>
            <a:off x="9618663" y="3240088"/>
            <a:ext cx="71438" cy="334963"/>
          </a:xfrm>
          <a:custGeom>
            <a:avLst/>
            <a:gdLst>
              <a:gd name="T0" fmla="*/ 16 w 45"/>
              <a:gd name="T1" fmla="*/ 0 h 211"/>
              <a:gd name="T2" fmla="*/ 11 w 45"/>
              <a:gd name="T3" fmla="*/ 6 h 211"/>
              <a:gd name="T4" fmla="*/ 12 w 45"/>
              <a:gd name="T5" fmla="*/ 9 h 211"/>
              <a:gd name="T6" fmla="*/ 14 w 45"/>
              <a:gd name="T7" fmla="*/ 30 h 211"/>
              <a:gd name="T8" fmla="*/ 11 w 45"/>
              <a:gd name="T9" fmla="*/ 32 h 211"/>
              <a:gd name="T10" fmla="*/ 7 w 45"/>
              <a:gd name="T11" fmla="*/ 35 h 211"/>
              <a:gd name="T12" fmla="*/ 2 w 45"/>
              <a:gd name="T13" fmla="*/ 53 h 211"/>
              <a:gd name="T14" fmla="*/ 0 w 45"/>
              <a:gd name="T15" fmla="*/ 68 h 211"/>
              <a:gd name="T16" fmla="*/ 4 w 45"/>
              <a:gd name="T17" fmla="*/ 82 h 211"/>
              <a:gd name="T18" fmla="*/ 5 w 45"/>
              <a:gd name="T19" fmla="*/ 86 h 211"/>
              <a:gd name="T20" fmla="*/ 5 w 45"/>
              <a:gd name="T21" fmla="*/ 96 h 211"/>
              <a:gd name="T22" fmla="*/ 5 w 45"/>
              <a:gd name="T23" fmla="*/ 112 h 211"/>
              <a:gd name="T24" fmla="*/ 4 w 45"/>
              <a:gd name="T25" fmla="*/ 129 h 211"/>
              <a:gd name="T26" fmla="*/ 0 w 45"/>
              <a:gd name="T27" fmla="*/ 140 h 211"/>
              <a:gd name="T28" fmla="*/ 0 w 45"/>
              <a:gd name="T29" fmla="*/ 150 h 211"/>
              <a:gd name="T30" fmla="*/ 0 w 45"/>
              <a:gd name="T31" fmla="*/ 163 h 211"/>
              <a:gd name="T32" fmla="*/ 0 w 45"/>
              <a:gd name="T33" fmla="*/ 178 h 211"/>
              <a:gd name="T34" fmla="*/ 0 w 45"/>
              <a:gd name="T35" fmla="*/ 210 h 211"/>
              <a:gd name="T36" fmla="*/ 0 w 45"/>
              <a:gd name="T37" fmla="*/ 211 h 211"/>
              <a:gd name="T38" fmla="*/ 5 w 45"/>
              <a:gd name="T39" fmla="*/ 204 h 211"/>
              <a:gd name="T40" fmla="*/ 7 w 45"/>
              <a:gd name="T41" fmla="*/ 203 h 211"/>
              <a:gd name="T42" fmla="*/ 12 w 45"/>
              <a:gd name="T43" fmla="*/ 203 h 211"/>
              <a:gd name="T44" fmla="*/ 21 w 45"/>
              <a:gd name="T45" fmla="*/ 206 h 211"/>
              <a:gd name="T46" fmla="*/ 24 w 45"/>
              <a:gd name="T47" fmla="*/ 211 h 211"/>
              <a:gd name="T48" fmla="*/ 26 w 45"/>
              <a:gd name="T49" fmla="*/ 211 h 211"/>
              <a:gd name="T50" fmla="*/ 28 w 45"/>
              <a:gd name="T51" fmla="*/ 211 h 211"/>
              <a:gd name="T52" fmla="*/ 26 w 45"/>
              <a:gd name="T53" fmla="*/ 203 h 211"/>
              <a:gd name="T54" fmla="*/ 23 w 45"/>
              <a:gd name="T55" fmla="*/ 192 h 211"/>
              <a:gd name="T56" fmla="*/ 12 w 45"/>
              <a:gd name="T57" fmla="*/ 166 h 211"/>
              <a:gd name="T58" fmla="*/ 14 w 45"/>
              <a:gd name="T59" fmla="*/ 156 h 211"/>
              <a:gd name="T60" fmla="*/ 18 w 45"/>
              <a:gd name="T61" fmla="*/ 136 h 211"/>
              <a:gd name="T62" fmla="*/ 28 w 45"/>
              <a:gd name="T63" fmla="*/ 133 h 211"/>
              <a:gd name="T64" fmla="*/ 30 w 45"/>
              <a:gd name="T65" fmla="*/ 133 h 211"/>
              <a:gd name="T66" fmla="*/ 33 w 45"/>
              <a:gd name="T67" fmla="*/ 133 h 211"/>
              <a:gd name="T68" fmla="*/ 40 w 45"/>
              <a:gd name="T69" fmla="*/ 138 h 211"/>
              <a:gd name="T70" fmla="*/ 45 w 45"/>
              <a:gd name="T71" fmla="*/ 147 h 211"/>
              <a:gd name="T72" fmla="*/ 45 w 45"/>
              <a:gd name="T73" fmla="*/ 147 h 211"/>
              <a:gd name="T74" fmla="*/ 40 w 45"/>
              <a:gd name="T75" fmla="*/ 129 h 211"/>
              <a:gd name="T76" fmla="*/ 33 w 45"/>
              <a:gd name="T77" fmla="*/ 110 h 211"/>
              <a:gd name="T78" fmla="*/ 33 w 45"/>
              <a:gd name="T79" fmla="*/ 102 h 211"/>
              <a:gd name="T80" fmla="*/ 28 w 45"/>
              <a:gd name="T81" fmla="*/ 82 h 211"/>
              <a:gd name="T82" fmla="*/ 21 w 45"/>
              <a:gd name="T83" fmla="*/ 70 h 211"/>
              <a:gd name="T84" fmla="*/ 19 w 45"/>
              <a:gd name="T85" fmla="*/ 67 h 211"/>
              <a:gd name="T86" fmla="*/ 21 w 45"/>
              <a:gd name="T87" fmla="*/ 54 h 211"/>
              <a:gd name="T88" fmla="*/ 23 w 45"/>
              <a:gd name="T89" fmla="*/ 44 h 211"/>
              <a:gd name="T90" fmla="*/ 23 w 45"/>
              <a:gd name="T91" fmla="*/ 32 h 211"/>
              <a:gd name="T92" fmla="*/ 18 w 45"/>
              <a:gd name="T93" fmla="*/ 2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5" h="211">
                <a:moveTo>
                  <a:pt x="16" y="0"/>
                </a:moveTo>
                <a:lnTo>
                  <a:pt x="16" y="0"/>
                </a:lnTo>
                <a:lnTo>
                  <a:pt x="12" y="4"/>
                </a:lnTo>
                <a:lnTo>
                  <a:pt x="11" y="6"/>
                </a:lnTo>
                <a:lnTo>
                  <a:pt x="12" y="9"/>
                </a:lnTo>
                <a:lnTo>
                  <a:pt x="12" y="9"/>
                </a:lnTo>
                <a:lnTo>
                  <a:pt x="14" y="23"/>
                </a:lnTo>
                <a:lnTo>
                  <a:pt x="14" y="30"/>
                </a:lnTo>
                <a:lnTo>
                  <a:pt x="12" y="32"/>
                </a:lnTo>
                <a:lnTo>
                  <a:pt x="11" y="32"/>
                </a:lnTo>
                <a:lnTo>
                  <a:pt x="11" y="32"/>
                </a:lnTo>
                <a:lnTo>
                  <a:pt x="7" y="35"/>
                </a:lnTo>
                <a:lnTo>
                  <a:pt x="5" y="39"/>
                </a:lnTo>
                <a:lnTo>
                  <a:pt x="2" y="53"/>
                </a:lnTo>
                <a:lnTo>
                  <a:pt x="2" y="53"/>
                </a:lnTo>
                <a:lnTo>
                  <a:pt x="0" y="68"/>
                </a:lnTo>
                <a:lnTo>
                  <a:pt x="0" y="75"/>
                </a:lnTo>
                <a:lnTo>
                  <a:pt x="4" y="82"/>
                </a:lnTo>
                <a:lnTo>
                  <a:pt x="4" y="82"/>
                </a:lnTo>
                <a:lnTo>
                  <a:pt x="5" y="86"/>
                </a:lnTo>
                <a:lnTo>
                  <a:pt x="5" y="89"/>
                </a:lnTo>
                <a:lnTo>
                  <a:pt x="5" y="96"/>
                </a:lnTo>
                <a:lnTo>
                  <a:pt x="5" y="96"/>
                </a:lnTo>
                <a:lnTo>
                  <a:pt x="5" y="112"/>
                </a:lnTo>
                <a:lnTo>
                  <a:pt x="5" y="121"/>
                </a:lnTo>
                <a:lnTo>
                  <a:pt x="4" y="129"/>
                </a:lnTo>
                <a:lnTo>
                  <a:pt x="4" y="129"/>
                </a:lnTo>
                <a:lnTo>
                  <a:pt x="0" y="140"/>
                </a:lnTo>
                <a:lnTo>
                  <a:pt x="0" y="145"/>
                </a:lnTo>
                <a:lnTo>
                  <a:pt x="0" y="150"/>
                </a:lnTo>
                <a:lnTo>
                  <a:pt x="0" y="150"/>
                </a:lnTo>
                <a:lnTo>
                  <a:pt x="0" y="163"/>
                </a:lnTo>
                <a:lnTo>
                  <a:pt x="0" y="178"/>
                </a:lnTo>
                <a:lnTo>
                  <a:pt x="0" y="178"/>
                </a:lnTo>
                <a:lnTo>
                  <a:pt x="0" y="210"/>
                </a:lnTo>
                <a:lnTo>
                  <a:pt x="0" y="210"/>
                </a:lnTo>
                <a:lnTo>
                  <a:pt x="0" y="211"/>
                </a:lnTo>
                <a:lnTo>
                  <a:pt x="0" y="211"/>
                </a:lnTo>
                <a:lnTo>
                  <a:pt x="4" y="208"/>
                </a:lnTo>
                <a:lnTo>
                  <a:pt x="5" y="204"/>
                </a:lnTo>
                <a:lnTo>
                  <a:pt x="5" y="204"/>
                </a:lnTo>
                <a:lnTo>
                  <a:pt x="7" y="203"/>
                </a:lnTo>
                <a:lnTo>
                  <a:pt x="12" y="203"/>
                </a:lnTo>
                <a:lnTo>
                  <a:pt x="12" y="203"/>
                </a:lnTo>
                <a:lnTo>
                  <a:pt x="16" y="203"/>
                </a:lnTo>
                <a:lnTo>
                  <a:pt x="21" y="206"/>
                </a:lnTo>
                <a:lnTo>
                  <a:pt x="21" y="206"/>
                </a:lnTo>
                <a:lnTo>
                  <a:pt x="24" y="211"/>
                </a:lnTo>
                <a:lnTo>
                  <a:pt x="24" y="211"/>
                </a:lnTo>
                <a:lnTo>
                  <a:pt x="26" y="211"/>
                </a:lnTo>
                <a:lnTo>
                  <a:pt x="26" y="211"/>
                </a:lnTo>
                <a:lnTo>
                  <a:pt x="28" y="211"/>
                </a:lnTo>
                <a:lnTo>
                  <a:pt x="28" y="208"/>
                </a:lnTo>
                <a:lnTo>
                  <a:pt x="26" y="203"/>
                </a:lnTo>
                <a:lnTo>
                  <a:pt x="23" y="192"/>
                </a:lnTo>
                <a:lnTo>
                  <a:pt x="23" y="192"/>
                </a:lnTo>
                <a:lnTo>
                  <a:pt x="12" y="173"/>
                </a:lnTo>
                <a:lnTo>
                  <a:pt x="12" y="166"/>
                </a:lnTo>
                <a:lnTo>
                  <a:pt x="14" y="156"/>
                </a:lnTo>
                <a:lnTo>
                  <a:pt x="14" y="156"/>
                </a:lnTo>
                <a:lnTo>
                  <a:pt x="16" y="143"/>
                </a:lnTo>
                <a:lnTo>
                  <a:pt x="18" y="136"/>
                </a:lnTo>
                <a:lnTo>
                  <a:pt x="21" y="135"/>
                </a:lnTo>
                <a:lnTo>
                  <a:pt x="28" y="133"/>
                </a:lnTo>
                <a:lnTo>
                  <a:pt x="28" y="133"/>
                </a:lnTo>
                <a:lnTo>
                  <a:pt x="30" y="133"/>
                </a:lnTo>
                <a:lnTo>
                  <a:pt x="30" y="133"/>
                </a:lnTo>
                <a:lnTo>
                  <a:pt x="33" y="133"/>
                </a:lnTo>
                <a:lnTo>
                  <a:pt x="37" y="135"/>
                </a:lnTo>
                <a:lnTo>
                  <a:pt x="40" y="138"/>
                </a:lnTo>
                <a:lnTo>
                  <a:pt x="45" y="147"/>
                </a:lnTo>
                <a:lnTo>
                  <a:pt x="45" y="147"/>
                </a:lnTo>
                <a:lnTo>
                  <a:pt x="45" y="147"/>
                </a:lnTo>
                <a:lnTo>
                  <a:pt x="45" y="147"/>
                </a:lnTo>
                <a:lnTo>
                  <a:pt x="40" y="129"/>
                </a:lnTo>
                <a:lnTo>
                  <a:pt x="40" y="129"/>
                </a:lnTo>
                <a:lnTo>
                  <a:pt x="35" y="117"/>
                </a:lnTo>
                <a:lnTo>
                  <a:pt x="33" y="110"/>
                </a:lnTo>
                <a:lnTo>
                  <a:pt x="33" y="102"/>
                </a:lnTo>
                <a:lnTo>
                  <a:pt x="33" y="102"/>
                </a:lnTo>
                <a:lnTo>
                  <a:pt x="31" y="91"/>
                </a:lnTo>
                <a:lnTo>
                  <a:pt x="28" y="82"/>
                </a:lnTo>
                <a:lnTo>
                  <a:pt x="24" y="75"/>
                </a:lnTo>
                <a:lnTo>
                  <a:pt x="21" y="70"/>
                </a:lnTo>
                <a:lnTo>
                  <a:pt x="21" y="70"/>
                </a:lnTo>
                <a:lnTo>
                  <a:pt x="19" y="67"/>
                </a:lnTo>
                <a:lnTo>
                  <a:pt x="18" y="63"/>
                </a:lnTo>
                <a:lnTo>
                  <a:pt x="21" y="54"/>
                </a:lnTo>
                <a:lnTo>
                  <a:pt x="21" y="54"/>
                </a:lnTo>
                <a:lnTo>
                  <a:pt x="23" y="44"/>
                </a:lnTo>
                <a:lnTo>
                  <a:pt x="23" y="32"/>
                </a:lnTo>
                <a:lnTo>
                  <a:pt x="23" y="32"/>
                </a:lnTo>
                <a:lnTo>
                  <a:pt x="18" y="2"/>
                </a:lnTo>
                <a:lnTo>
                  <a:pt x="18" y="2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4" name="Freeform 16">
            <a:extLst>
              <a:ext uri="{FF2B5EF4-FFF2-40B4-BE49-F238E27FC236}">
                <a16:creationId xmlns:a16="http://schemas.microsoft.com/office/drawing/2014/main" id="{0D503F53-4B82-467F-8C0D-8162DB8972DE}"/>
              </a:ext>
            </a:extLst>
          </p:cNvPr>
          <p:cNvSpPr>
            <a:spLocks/>
          </p:cNvSpPr>
          <p:nvPr/>
        </p:nvSpPr>
        <p:spPr bwMode="auto">
          <a:xfrm>
            <a:off x="2044700" y="3152775"/>
            <a:ext cx="66675" cy="42863"/>
          </a:xfrm>
          <a:custGeom>
            <a:avLst/>
            <a:gdLst>
              <a:gd name="T0" fmla="*/ 19 w 42"/>
              <a:gd name="T1" fmla="*/ 0 h 27"/>
              <a:gd name="T2" fmla="*/ 19 w 42"/>
              <a:gd name="T3" fmla="*/ 0 h 27"/>
              <a:gd name="T4" fmla="*/ 14 w 42"/>
              <a:gd name="T5" fmla="*/ 1 h 27"/>
              <a:gd name="T6" fmla="*/ 7 w 42"/>
              <a:gd name="T7" fmla="*/ 5 h 27"/>
              <a:gd name="T8" fmla="*/ 7 w 42"/>
              <a:gd name="T9" fmla="*/ 5 h 27"/>
              <a:gd name="T10" fmla="*/ 3 w 42"/>
              <a:gd name="T11" fmla="*/ 10 h 27"/>
              <a:gd name="T12" fmla="*/ 0 w 42"/>
              <a:gd name="T13" fmla="*/ 13 h 27"/>
              <a:gd name="T14" fmla="*/ 0 w 42"/>
              <a:gd name="T15" fmla="*/ 19 h 27"/>
              <a:gd name="T16" fmla="*/ 1 w 42"/>
              <a:gd name="T17" fmla="*/ 22 h 27"/>
              <a:gd name="T18" fmla="*/ 1 w 42"/>
              <a:gd name="T19" fmla="*/ 22 h 27"/>
              <a:gd name="T20" fmla="*/ 5 w 42"/>
              <a:gd name="T21" fmla="*/ 27 h 27"/>
              <a:gd name="T22" fmla="*/ 5 w 42"/>
              <a:gd name="T23" fmla="*/ 27 h 27"/>
              <a:gd name="T24" fmla="*/ 7 w 42"/>
              <a:gd name="T25" fmla="*/ 24 h 27"/>
              <a:gd name="T26" fmla="*/ 14 w 42"/>
              <a:gd name="T27" fmla="*/ 19 h 27"/>
              <a:gd name="T28" fmla="*/ 14 w 42"/>
              <a:gd name="T29" fmla="*/ 19 h 27"/>
              <a:gd name="T30" fmla="*/ 21 w 42"/>
              <a:gd name="T31" fmla="*/ 12 h 27"/>
              <a:gd name="T32" fmla="*/ 24 w 42"/>
              <a:gd name="T33" fmla="*/ 10 h 27"/>
              <a:gd name="T34" fmla="*/ 31 w 42"/>
              <a:gd name="T35" fmla="*/ 8 h 27"/>
              <a:gd name="T36" fmla="*/ 31 w 42"/>
              <a:gd name="T37" fmla="*/ 8 h 27"/>
              <a:gd name="T38" fmla="*/ 38 w 42"/>
              <a:gd name="T39" fmla="*/ 7 h 27"/>
              <a:gd name="T40" fmla="*/ 40 w 42"/>
              <a:gd name="T41" fmla="*/ 5 h 27"/>
              <a:gd name="T42" fmla="*/ 42 w 42"/>
              <a:gd name="T43" fmla="*/ 3 h 27"/>
              <a:gd name="T44" fmla="*/ 40 w 42"/>
              <a:gd name="T45" fmla="*/ 1 h 27"/>
              <a:gd name="T46" fmla="*/ 40 w 42"/>
              <a:gd name="T47" fmla="*/ 1 h 27"/>
              <a:gd name="T48" fmla="*/ 36 w 42"/>
              <a:gd name="T49" fmla="*/ 3 h 27"/>
              <a:gd name="T50" fmla="*/ 36 w 42"/>
              <a:gd name="T51" fmla="*/ 3 h 27"/>
              <a:gd name="T52" fmla="*/ 31 w 42"/>
              <a:gd name="T53" fmla="*/ 1 h 27"/>
              <a:gd name="T54" fmla="*/ 31 w 42"/>
              <a:gd name="T55" fmla="*/ 1 h 27"/>
              <a:gd name="T56" fmla="*/ 19 w 42"/>
              <a:gd name="T57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2" h="27">
                <a:moveTo>
                  <a:pt x="19" y="0"/>
                </a:moveTo>
                <a:lnTo>
                  <a:pt x="19" y="0"/>
                </a:lnTo>
                <a:lnTo>
                  <a:pt x="14" y="1"/>
                </a:lnTo>
                <a:lnTo>
                  <a:pt x="7" y="5"/>
                </a:lnTo>
                <a:lnTo>
                  <a:pt x="7" y="5"/>
                </a:lnTo>
                <a:lnTo>
                  <a:pt x="3" y="10"/>
                </a:lnTo>
                <a:lnTo>
                  <a:pt x="0" y="13"/>
                </a:lnTo>
                <a:lnTo>
                  <a:pt x="0" y="19"/>
                </a:lnTo>
                <a:lnTo>
                  <a:pt x="1" y="22"/>
                </a:lnTo>
                <a:lnTo>
                  <a:pt x="1" y="22"/>
                </a:lnTo>
                <a:lnTo>
                  <a:pt x="5" y="27"/>
                </a:lnTo>
                <a:lnTo>
                  <a:pt x="5" y="27"/>
                </a:lnTo>
                <a:lnTo>
                  <a:pt x="7" y="24"/>
                </a:lnTo>
                <a:lnTo>
                  <a:pt x="14" y="19"/>
                </a:lnTo>
                <a:lnTo>
                  <a:pt x="14" y="19"/>
                </a:lnTo>
                <a:lnTo>
                  <a:pt x="21" y="12"/>
                </a:lnTo>
                <a:lnTo>
                  <a:pt x="24" y="10"/>
                </a:lnTo>
                <a:lnTo>
                  <a:pt x="31" y="8"/>
                </a:lnTo>
                <a:lnTo>
                  <a:pt x="31" y="8"/>
                </a:lnTo>
                <a:lnTo>
                  <a:pt x="38" y="7"/>
                </a:lnTo>
                <a:lnTo>
                  <a:pt x="40" y="5"/>
                </a:lnTo>
                <a:lnTo>
                  <a:pt x="42" y="3"/>
                </a:lnTo>
                <a:lnTo>
                  <a:pt x="40" y="1"/>
                </a:lnTo>
                <a:lnTo>
                  <a:pt x="40" y="1"/>
                </a:lnTo>
                <a:lnTo>
                  <a:pt x="36" y="3"/>
                </a:lnTo>
                <a:lnTo>
                  <a:pt x="36" y="3"/>
                </a:lnTo>
                <a:lnTo>
                  <a:pt x="31" y="1"/>
                </a:lnTo>
                <a:lnTo>
                  <a:pt x="31" y="1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5" name="Freeform 17">
            <a:extLst>
              <a:ext uri="{FF2B5EF4-FFF2-40B4-BE49-F238E27FC236}">
                <a16:creationId xmlns:a16="http://schemas.microsoft.com/office/drawing/2014/main" id="{6FB79BB2-4FB2-467B-8015-99B45A8ABA44}"/>
              </a:ext>
            </a:extLst>
          </p:cNvPr>
          <p:cNvSpPr>
            <a:spLocks/>
          </p:cNvSpPr>
          <p:nvPr/>
        </p:nvSpPr>
        <p:spPr bwMode="auto">
          <a:xfrm>
            <a:off x="2078038" y="3130550"/>
            <a:ext cx="38100" cy="12700"/>
          </a:xfrm>
          <a:custGeom>
            <a:avLst/>
            <a:gdLst>
              <a:gd name="T0" fmla="*/ 14 w 24"/>
              <a:gd name="T1" fmla="*/ 0 h 8"/>
              <a:gd name="T2" fmla="*/ 14 w 24"/>
              <a:gd name="T3" fmla="*/ 0 h 8"/>
              <a:gd name="T4" fmla="*/ 10 w 24"/>
              <a:gd name="T5" fmla="*/ 0 h 8"/>
              <a:gd name="T6" fmla="*/ 7 w 24"/>
              <a:gd name="T7" fmla="*/ 1 h 8"/>
              <a:gd name="T8" fmla="*/ 7 w 24"/>
              <a:gd name="T9" fmla="*/ 1 h 8"/>
              <a:gd name="T10" fmla="*/ 0 w 24"/>
              <a:gd name="T11" fmla="*/ 7 h 8"/>
              <a:gd name="T12" fmla="*/ 0 w 24"/>
              <a:gd name="T13" fmla="*/ 7 h 8"/>
              <a:gd name="T14" fmla="*/ 1 w 24"/>
              <a:gd name="T15" fmla="*/ 8 h 8"/>
              <a:gd name="T16" fmla="*/ 1 w 24"/>
              <a:gd name="T17" fmla="*/ 8 h 8"/>
              <a:gd name="T18" fmla="*/ 5 w 24"/>
              <a:gd name="T19" fmla="*/ 8 h 8"/>
              <a:gd name="T20" fmla="*/ 5 w 24"/>
              <a:gd name="T21" fmla="*/ 8 h 8"/>
              <a:gd name="T22" fmla="*/ 8 w 24"/>
              <a:gd name="T23" fmla="*/ 7 h 8"/>
              <a:gd name="T24" fmla="*/ 12 w 24"/>
              <a:gd name="T25" fmla="*/ 5 h 8"/>
              <a:gd name="T26" fmla="*/ 14 w 24"/>
              <a:gd name="T27" fmla="*/ 3 h 8"/>
              <a:gd name="T28" fmla="*/ 15 w 24"/>
              <a:gd name="T29" fmla="*/ 1 h 8"/>
              <a:gd name="T30" fmla="*/ 15 w 24"/>
              <a:gd name="T31" fmla="*/ 1 h 8"/>
              <a:gd name="T32" fmla="*/ 17 w 24"/>
              <a:gd name="T33" fmla="*/ 1 h 8"/>
              <a:gd name="T34" fmla="*/ 17 w 24"/>
              <a:gd name="T35" fmla="*/ 1 h 8"/>
              <a:gd name="T36" fmla="*/ 19 w 24"/>
              <a:gd name="T37" fmla="*/ 3 h 8"/>
              <a:gd name="T38" fmla="*/ 19 w 24"/>
              <a:gd name="T39" fmla="*/ 3 h 8"/>
              <a:gd name="T40" fmla="*/ 22 w 24"/>
              <a:gd name="T41" fmla="*/ 1 h 8"/>
              <a:gd name="T42" fmla="*/ 24 w 24"/>
              <a:gd name="T43" fmla="*/ 1 h 8"/>
              <a:gd name="T44" fmla="*/ 24 w 24"/>
              <a:gd name="T45" fmla="*/ 1 h 8"/>
              <a:gd name="T46" fmla="*/ 21 w 24"/>
              <a:gd name="T47" fmla="*/ 0 h 8"/>
              <a:gd name="T48" fmla="*/ 14 w 24"/>
              <a:gd name="T4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4" h="8">
                <a:moveTo>
                  <a:pt x="14" y="0"/>
                </a:moveTo>
                <a:lnTo>
                  <a:pt x="14" y="0"/>
                </a:lnTo>
                <a:lnTo>
                  <a:pt x="10" y="0"/>
                </a:lnTo>
                <a:lnTo>
                  <a:pt x="7" y="1"/>
                </a:lnTo>
                <a:lnTo>
                  <a:pt x="7" y="1"/>
                </a:lnTo>
                <a:lnTo>
                  <a:pt x="0" y="7"/>
                </a:lnTo>
                <a:lnTo>
                  <a:pt x="0" y="7"/>
                </a:lnTo>
                <a:lnTo>
                  <a:pt x="1" y="8"/>
                </a:lnTo>
                <a:lnTo>
                  <a:pt x="1" y="8"/>
                </a:lnTo>
                <a:lnTo>
                  <a:pt x="5" y="8"/>
                </a:lnTo>
                <a:lnTo>
                  <a:pt x="5" y="8"/>
                </a:lnTo>
                <a:lnTo>
                  <a:pt x="8" y="7"/>
                </a:lnTo>
                <a:lnTo>
                  <a:pt x="12" y="5"/>
                </a:lnTo>
                <a:lnTo>
                  <a:pt x="14" y="3"/>
                </a:lnTo>
                <a:lnTo>
                  <a:pt x="15" y="1"/>
                </a:lnTo>
                <a:lnTo>
                  <a:pt x="15" y="1"/>
                </a:lnTo>
                <a:lnTo>
                  <a:pt x="17" y="1"/>
                </a:lnTo>
                <a:lnTo>
                  <a:pt x="17" y="1"/>
                </a:lnTo>
                <a:lnTo>
                  <a:pt x="19" y="3"/>
                </a:lnTo>
                <a:lnTo>
                  <a:pt x="19" y="3"/>
                </a:lnTo>
                <a:lnTo>
                  <a:pt x="22" y="1"/>
                </a:lnTo>
                <a:lnTo>
                  <a:pt x="24" y="1"/>
                </a:lnTo>
                <a:lnTo>
                  <a:pt x="24" y="1"/>
                </a:lnTo>
                <a:lnTo>
                  <a:pt x="21" y="0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6" name="Freeform 18">
            <a:extLst>
              <a:ext uri="{FF2B5EF4-FFF2-40B4-BE49-F238E27FC236}">
                <a16:creationId xmlns:a16="http://schemas.microsoft.com/office/drawing/2014/main" id="{47A281CB-B312-45E7-9A08-59292971F1AA}"/>
              </a:ext>
            </a:extLst>
          </p:cNvPr>
          <p:cNvSpPr>
            <a:spLocks/>
          </p:cNvSpPr>
          <p:nvPr/>
        </p:nvSpPr>
        <p:spPr bwMode="auto">
          <a:xfrm>
            <a:off x="1720850" y="3068638"/>
            <a:ext cx="52388" cy="22225"/>
          </a:xfrm>
          <a:custGeom>
            <a:avLst/>
            <a:gdLst>
              <a:gd name="T0" fmla="*/ 26 w 33"/>
              <a:gd name="T1" fmla="*/ 0 h 14"/>
              <a:gd name="T2" fmla="*/ 26 w 33"/>
              <a:gd name="T3" fmla="*/ 0 h 14"/>
              <a:gd name="T4" fmla="*/ 22 w 33"/>
              <a:gd name="T5" fmla="*/ 2 h 14"/>
              <a:gd name="T6" fmla="*/ 15 w 33"/>
              <a:gd name="T7" fmla="*/ 5 h 14"/>
              <a:gd name="T8" fmla="*/ 15 w 33"/>
              <a:gd name="T9" fmla="*/ 5 h 14"/>
              <a:gd name="T10" fmla="*/ 10 w 33"/>
              <a:gd name="T11" fmla="*/ 7 h 14"/>
              <a:gd name="T12" fmla="*/ 5 w 33"/>
              <a:gd name="T13" fmla="*/ 7 h 14"/>
              <a:gd name="T14" fmla="*/ 5 w 33"/>
              <a:gd name="T15" fmla="*/ 7 h 14"/>
              <a:gd name="T16" fmla="*/ 1 w 33"/>
              <a:gd name="T17" fmla="*/ 7 h 14"/>
              <a:gd name="T18" fmla="*/ 1 w 33"/>
              <a:gd name="T19" fmla="*/ 7 h 14"/>
              <a:gd name="T20" fmla="*/ 0 w 33"/>
              <a:gd name="T21" fmla="*/ 7 h 14"/>
              <a:gd name="T22" fmla="*/ 0 w 33"/>
              <a:gd name="T23" fmla="*/ 7 h 14"/>
              <a:gd name="T24" fmla="*/ 1 w 33"/>
              <a:gd name="T25" fmla="*/ 9 h 14"/>
              <a:gd name="T26" fmla="*/ 1 w 33"/>
              <a:gd name="T27" fmla="*/ 9 h 14"/>
              <a:gd name="T28" fmla="*/ 12 w 33"/>
              <a:gd name="T29" fmla="*/ 12 h 14"/>
              <a:gd name="T30" fmla="*/ 21 w 33"/>
              <a:gd name="T31" fmla="*/ 14 h 14"/>
              <a:gd name="T32" fmla="*/ 21 w 33"/>
              <a:gd name="T33" fmla="*/ 14 h 14"/>
              <a:gd name="T34" fmla="*/ 22 w 33"/>
              <a:gd name="T35" fmla="*/ 14 h 14"/>
              <a:gd name="T36" fmla="*/ 22 w 33"/>
              <a:gd name="T37" fmla="*/ 14 h 14"/>
              <a:gd name="T38" fmla="*/ 31 w 33"/>
              <a:gd name="T39" fmla="*/ 14 h 14"/>
              <a:gd name="T40" fmla="*/ 33 w 33"/>
              <a:gd name="T41" fmla="*/ 12 h 14"/>
              <a:gd name="T42" fmla="*/ 31 w 33"/>
              <a:gd name="T43" fmla="*/ 11 h 14"/>
              <a:gd name="T44" fmla="*/ 31 w 33"/>
              <a:gd name="T45" fmla="*/ 11 h 14"/>
              <a:gd name="T46" fmla="*/ 29 w 33"/>
              <a:gd name="T47" fmla="*/ 7 h 14"/>
              <a:gd name="T48" fmla="*/ 29 w 33"/>
              <a:gd name="T49" fmla="*/ 4 h 14"/>
              <a:gd name="T50" fmla="*/ 29 w 33"/>
              <a:gd name="T51" fmla="*/ 4 h 14"/>
              <a:gd name="T52" fmla="*/ 28 w 33"/>
              <a:gd name="T53" fmla="*/ 2 h 14"/>
              <a:gd name="T54" fmla="*/ 26 w 33"/>
              <a:gd name="T55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3" h="14">
                <a:moveTo>
                  <a:pt x="26" y="0"/>
                </a:moveTo>
                <a:lnTo>
                  <a:pt x="26" y="0"/>
                </a:lnTo>
                <a:lnTo>
                  <a:pt x="22" y="2"/>
                </a:lnTo>
                <a:lnTo>
                  <a:pt x="15" y="5"/>
                </a:lnTo>
                <a:lnTo>
                  <a:pt x="15" y="5"/>
                </a:lnTo>
                <a:lnTo>
                  <a:pt x="10" y="7"/>
                </a:lnTo>
                <a:lnTo>
                  <a:pt x="5" y="7"/>
                </a:lnTo>
                <a:lnTo>
                  <a:pt x="5" y="7"/>
                </a:lnTo>
                <a:lnTo>
                  <a:pt x="1" y="7"/>
                </a:lnTo>
                <a:lnTo>
                  <a:pt x="1" y="7"/>
                </a:lnTo>
                <a:lnTo>
                  <a:pt x="0" y="7"/>
                </a:lnTo>
                <a:lnTo>
                  <a:pt x="0" y="7"/>
                </a:lnTo>
                <a:lnTo>
                  <a:pt x="1" y="9"/>
                </a:lnTo>
                <a:lnTo>
                  <a:pt x="1" y="9"/>
                </a:lnTo>
                <a:lnTo>
                  <a:pt x="12" y="12"/>
                </a:lnTo>
                <a:lnTo>
                  <a:pt x="21" y="14"/>
                </a:lnTo>
                <a:lnTo>
                  <a:pt x="21" y="14"/>
                </a:lnTo>
                <a:lnTo>
                  <a:pt x="22" y="14"/>
                </a:lnTo>
                <a:lnTo>
                  <a:pt x="22" y="14"/>
                </a:lnTo>
                <a:lnTo>
                  <a:pt x="31" y="14"/>
                </a:lnTo>
                <a:lnTo>
                  <a:pt x="33" y="12"/>
                </a:lnTo>
                <a:lnTo>
                  <a:pt x="31" y="11"/>
                </a:lnTo>
                <a:lnTo>
                  <a:pt x="31" y="11"/>
                </a:lnTo>
                <a:lnTo>
                  <a:pt x="29" y="7"/>
                </a:lnTo>
                <a:lnTo>
                  <a:pt x="29" y="4"/>
                </a:lnTo>
                <a:lnTo>
                  <a:pt x="29" y="4"/>
                </a:lnTo>
                <a:lnTo>
                  <a:pt x="28" y="2"/>
                </a:lnTo>
                <a:lnTo>
                  <a:pt x="2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7" name="Freeform 19">
            <a:extLst>
              <a:ext uri="{FF2B5EF4-FFF2-40B4-BE49-F238E27FC236}">
                <a16:creationId xmlns:a16="http://schemas.microsoft.com/office/drawing/2014/main" id="{A6F414A4-01CB-495A-B6FA-BD99D02FBDAD}"/>
              </a:ext>
            </a:extLst>
          </p:cNvPr>
          <p:cNvSpPr>
            <a:spLocks/>
          </p:cNvSpPr>
          <p:nvPr/>
        </p:nvSpPr>
        <p:spPr bwMode="auto">
          <a:xfrm>
            <a:off x="10793413" y="2938463"/>
            <a:ext cx="90488" cy="36513"/>
          </a:xfrm>
          <a:custGeom>
            <a:avLst/>
            <a:gdLst>
              <a:gd name="T0" fmla="*/ 3 w 57"/>
              <a:gd name="T1" fmla="*/ 0 h 23"/>
              <a:gd name="T2" fmla="*/ 3 w 57"/>
              <a:gd name="T3" fmla="*/ 0 h 23"/>
              <a:gd name="T4" fmla="*/ 1 w 57"/>
              <a:gd name="T5" fmla="*/ 0 h 23"/>
              <a:gd name="T6" fmla="*/ 0 w 57"/>
              <a:gd name="T7" fmla="*/ 2 h 23"/>
              <a:gd name="T8" fmla="*/ 0 w 57"/>
              <a:gd name="T9" fmla="*/ 2 h 23"/>
              <a:gd name="T10" fmla="*/ 0 w 57"/>
              <a:gd name="T11" fmla="*/ 5 h 23"/>
              <a:gd name="T12" fmla="*/ 0 w 57"/>
              <a:gd name="T13" fmla="*/ 9 h 23"/>
              <a:gd name="T14" fmla="*/ 1 w 57"/>
              <a:gd name="T15" fmla="*/ 11 h 23"/>
              <a:gd name="T16" fmla="*/ 7 w 57"/>
              <a:gd name="T17" fmla="*/ 12 h 23"/>
              <a:gd name="T18" fmla="*/ 7 w 57"/>
              <a:gd name="T19" fmla="*/ 12 h 23"/>
              <a:gd name="T20" fmla="*/ 14 w 57"/>
              <a:gd name="T21" fmla="*/ 14 h 23"/>
              <a:gd name="T22" fmla="*/ 14 w 57"/>
              <a:gd name="T23" fmla="*/ 14 h 23"/>
              <a:gd name="T24" fmla="*/ 17 w 57"/>
              <a:gd name="T25" fmla="*/ 14 h 23"/>
              <a:gd name="T26" fmla="*/ 17 w 57"/>
              <a:gd name="T27" fmla="*/ 14 h 23"/>
              <a:gd name="T28" fmla="*/ 21 w 57"/>
              <a:gd name="T29" fmla="*/ 14 h 23"/>
              <a:gd name="T30" fmla="*/ 21 w 57"/>
              <a:gd name="T31" fmla="*/ 14 h 23"/>
              <a:gd name="T32" fmla="*/ 24 w 57"/>
              <a:gd name="T33" fmla="*/ 14 h 23"/>
              <a:gd name="T34" fmla="*/ 29 w 57"/>
              <a:gd name="T35" fmla="*/ 18 h 23"/>
              <a:gd name="T36" fmla="*/ 29 w 57"/>
              <a:gd name="T37" fmla="*/ 18 h 23"/>
              <a:gd name="T38" fmla="*/ 36 w 57"/>
              <a:gd name="T39" fmla="*/ 21 h 23"/>
              <a:gd name="T40" fmla="*/ 42 w 57"/>
              <a:gd name="T41" fmla="*/ 23 h 23"/>
              <a:gd name="T42" fmla="*/ 42 w 57"/>
              <a:gd name="T43" fmla="*/ 23 h 23"/>
              <a:gd name="T44" fmla="*/ 47 w 57"/>
              <a:gd name="T45" fmla="*/ 23 h 23"/>
              <a:gd name="T46" fmla="*/ 47 w 57"/>
              <a:gd name="T47" fmla="*/ 23 h 23"/>
              <a:gd name="T48" fmla="*/ 54 w 57"/>
              <a:gd name="T49" fmla="*/ 19 h 23"/>
              <a:gd name="T50" fmla="*/ 57 w 57"/>
              <a:gd name="T51" fmla="*/ 18 h 23"/>
              <a:gd name="T52" fmla="*/ 57 w 57"/>
              <a:gd name="T53" fmla="*/ 18 h 23"/>
              <a:gd name="T54" fmla="*/ 43 w 57"/>
              <a:gd name="T55" fmla="*/ 11 h 23"/>
              <a:gd name="T56" fmla="*/ 31 w 57"/>
              <a:gd name="T57" fmla="*/ 7 h 23"/>
              <a:gd name="T58" fmla="*/ 21 w 57"/>
              <a:gd name="T59" fmla="*/ 4 h 23"/>
              <a:gd name="T60" fmla="*/ 21 w 57"/>
              <a:gd name="T61" fmla="*/ 4 h 23"/>
              <a:gd name="T62" fmla="*/ 3 w 57"/>
              <a:gd name="T6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7" h="23">
                <a:moveTo>
                  <a:pt x="3" y="0"/>
                </a:moveTo>
                <a:lnTo>
                  <a:pt x="3" y="0"/>
                </a:lnTo>
                <a:lnTo>
                  <a:pt x="1" y="0"/>
                </a:lnTo>
                <a:lnTo>
                  <a:pt x="0" y="2"/>
                </a:lnTo>
                <a:lnTo>
                  <a:pt x="0" y="2"/>
                </a:lnTo>
                <a:lnTo>
                  <a:pt x="0" y="5"/>
                </a:lnTo>
                <a:lnTo>
                  <a:pt x="0" y="9"/>
                </a:lnTo>
                <a:lnTo>
                  <a:pt x="1" y="11"/>
                </a:lnTo>
                <a:lnTo>
                  <a:pt x="7" y="12"/>
                </a:lnTo>
                <a:lnTo>
                  <a:pt x="7" y="12"/>
                </a:lnTo>
                <a:lnTo>
                  <a:pt x="14" y="14"/>
                </a:lnTo>
                <a:lnTo>
                  <a:pt x="14" y="14"/>
                </a:lnTo>
                <a:lnTo>
                  <a:pt x="17" y="14"/>
                </a:lnTo>
                <a:lnTo>
                  <a:pt x="17" y="14"/>
                </a:lnTo>
                <a:lnTo>
                  <a:pt x="21" y="14"/>
                </a:lnTo>
                <a:lnTo>
                  <a:pt x="21" y="14"/>
                </a:lnTo>
                <a:lnTo>
                  <a:pt x="24" y="14"/>
                </a:lnTo>
                <a:lnTo>
                  <a:pt x="29" y="18"/>
                </a:lnTo>
                <a:lnTo>
                  <a:pt x="29" y="18"/>
                </a:lnTo>
                <a:lnTo>
                  <a:pt x="36" y="21"/>
                </a:lnTo>
                <a:lnTo>
                  <a:pt x="42" y="23"/>
                </a:lnTo>
                <a:lnTo>
                  <a:pt x="42" y="23"/>
                </a:lnTo>
                <a:lnTo>
                  <a:pt x="47" y="23"/>
                </a:lnTo>
                <a:lnTo>
                  <a:pt x="47" y="23"/>
                </a:lnTo>
                <a:lnTo>
                  <a:pt x="54" y="19"/>
                </a:lnTo>
                <a:lnTo>
                  <a:pt x="57" y="18"/>
                </a:lnTo>
                <a:lnTo>
                  <a:pt x="57" y="18"/>
                </a:lnTo>
                <a:lnTo>
                  <a:pt x="43" y="11"/>
                </a:lnTo>
                <a:lnTo>
                  <a:pt x="31" y="7"/>
                </a:lnTo>
                <a:lnTo>
                  <a:pt x="21" y="4"/>
                </a:lnTo>
                <a:lnTo>
                  <a:pt x="21" y="4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8" name="Freeform 20">
            <a:extLst>
              <a:ext uri="{FF2B5EF4-FFF2-40B4-BE49-F238E27FC236}">
                <a16:creationId xmlns:a16="http://schemas.microsoft.com/office/drawing/2014/main" id="{2C0B3FC4-94C0-484D-8363-B133FF2F3DE0}"/>
              </a:ext>
            </a:extLst>
          </p:cNvPr>
          <p:cNvSpPr>
            <a:spLocks/>
          </p:cNvSpPr>
          <p:nvPr/>
        </p:nvSpPr>
        <p:spPr bwMode="auto">
          <a:xfrm>
            <a:off x="3941763" y="2892425"/>
            <a:ext cx="33338" cy="31750"/>
          </a:xfrm>
          <a:custGeom>
            <a:avLst/>
            <a:gdLst>
              <a:gd name="T0" fmla="*/ 15 w 21"/>
              <a:gd name="T1" fmla="*/ 0 h 20"/>
              <a:gd name="T2" fmla="*/ 15 w 21"/>
              <a:gd name="T3" fmla="*/ 0 h 20"/>
              <a:gd name="T4" fmla="*/ 3 w 21"/>
              <a:gd name="T5" fmla="*/ 1 h 20"/>
              <a:gd name="T6" fmla="*/ 3 w 21"/>
              <a:gd name="T7" fmla="*/ 1 h 20"/>
              <a:gd name="T8" fmla="*/ 1 w 21"/>
              <a:gd name="T9" fmla="*/ 3 h 20"/>
              <a:gd name="T10" fmla="*/ 0 w 21"/>
              <a:gd name="T11" fmla="*/ 6 h 20"/>
              <a:gd name="T12" fmla="*/ 1 w 21"/>
              <a:gd name="T13" fmla="*/ 12 h 20"/>
              <a:gd name="T14" fmla="*/ 3 w 21"/>
              <a:gd name="T15" fmla="*/ 17 h 20"/>
              <a:gd name="T16" fmla="*/ 3 w 21"/>
              <a:gd name="T17" fmla="*/ 17 h 20"/>
              <a:gd name="T18" fmla="*/ 5 w 21"/>
              <a:gd name="T19" fmla="*/ 19 h 20"/>
              <a:gd name="T20" fmla="*/ 7 w 21"/>
              <a:gd name="T21" fmla="*/ 20 h 20"/>
              <a:gd name="T22" fmla="*/ 7 w 21"/>
              <a:gd name="T23" fmla="*/ 20 h 20"/>
              <a:gd name="T24" fmla="*/ 10 w 21"/>
              <a:gd name="T25" fmla="*/ 19 h 20"/>
              <a:gd name="T26" fmla="*/ 14 w 21"/>
              <a:gd name="T27" fmla="*/ 15 h 20"/>
              <a:gd name="T28" fmla="*/ 19 w 21"/>
              <a:gd name="T29" fmla="*/ 6 h 20"/>
              <a:gd name="T30" fmla="*/ 19 w 21"/>
              <a:gd name="T31" fmla="*/ 6 h 20"/>
              <a:gd name="T32" fmla="*/ 21 w 21"/>
              <a:gd name="T33" fmla="*/ 3 h 20"/>
              <a:gd name="T34" fmla="*/ 21 w 21"/>
              <a:gd name="T35" fmla="*/ 1 h 20"/>
              <a:gd name="T36" fmla="*/ 19 w 21"/>
              <a:gd name="T37" fmla="*/ 0 h 20"/>
              <a:gd name="T38" fmla="*/ 15 w 21"/>
              <a:gd name="T39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" h="20">
                <a:moveTo>
                  <a:pt x="15" y="0"/>
                </a:moveTo>
                <a:lnTo>
                  <a:pt x="15" y="0"/>
                </a:lnTo>
                <a:lnTo>
                  <a:pt x="3" y="1"/>
                </a:lnTo>
                <a:lnTo>
                  <a:pt x="3" y="1"/>
                </a:lnTo>
                <a:lnTo>
                  <a:pt x="1" y="3"/>
                </a:lnTo>
                <a:lnTo>
                  <a:pt x="0" y="6"/>
                </a:lnTo>
                <a:lnTo>
                  <a:pt x="1" y="12"/>
                </a:lnTo>
                <a:lnTo>
                  <a:pt x="3" y="17"/>
                </a:lnTo>
                <a:lnTo>
                  <a:pt x="3" y="17"/>
                </a:lnTo>
                <a:lnTo>
                  <a:pt x="5" y="19"/>
                </a:lnTo>
                <a:lnTo>
                  <a:pt x="7" y="20"/>
                </a:lnTo>
                <a:lnTo>
                  <a:pt x="7" y="20"/>
                </a:lnTo>
                <a:lnTo>
                  <a:pt x="10" y="19"/>
                </a:lnTo>
                <a:lnTo>
                  <a:pt x="14" y="15"/>
                </a:lnTo>
                <a:lnTo>
                  <a:pt x="19" y="6"/>
                </a:lnTo>
                <a:lnTo>
                  <a:pt x="19" y="6"/>
                </a:lnTo>
                <a:lnTo>
                  <a:pt x="21" y="3"/>
                </a:lnTo>
                <a:lnTo>
                  <a:pt x="21" y="1"/>
                </a:lnTo>
                <a:lnTo>
                  <a:pt x="19" y="0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9" name="Freeform 21">
            <a:extLst>
              <a:ext uri="{FF2B5EF4-FFF2-40B4-BE49-F238E27FC236}">
                <a16:creationId xmlns:a16="http://schemas.microsoft.com/office/drawing/2014/main" id="{E3D90F59-60F0-49A1-9DC0-D59F2FA07221}"/>
              </a:ext>
            </a:extLst>
          </p:cNvPr>
          <p:cNvSpPr>
            <a:spLocks/>
          </p:cNvSpPr>
          <p:nvPr/>
        </p:nvSpPr>
        <p:spPr bwMode="auto">
          <a:xfrm>
            <a:off x="3844925" y="2867025"/>
            <a:ext cx="57150" cy="38100"/>
          </a:xfrm>
          <a:custGeom>
            <a:avLst/>
            <a:gdLst>
              <a:gd name="T0" fmla="*/ 29 w 36"/>
              <a:gd name="T1" fmla="*/ 0 h 24"/>
              <a:gd name="T2" fmla="*/ 29 w 36"/>
              <a:gd name="T3" fmla="*/ 0 h 24"/>
              <a:gd name="T4" fmla="*/ 22 w 36"/>
              <a:gd name="T5" fmla="*/ 0 h 24"/>
              <a:gd name="T6" fmla="*/ 22 w 36"/>
              <a:gd name="T7" fmla="*/ 0 h 24"/>
              <a:gd name="T8" fmla="*/ 10 w 36"/>
              <a:gd name="T9" fmla="*/ 3 h 24"/>
              <a:gd name="T10" fmla="*/ 3 w 36"/>
              <a:gd name="T11" fmla="*/ 5 h 24"/>
              <a:gd name="T12" fmla="*/ 1 w 36"/>
              <a:gd name="T13" fmla="*/ 7 h 24"/>
              <a:gd name="T14" fmla="*/ 0 w 36"/>
              <a:gd name="T15" fmla="*/ 9 h 24"/>
              <a:gd name="T16" fmla="*/ 0 w 36"/>
              <a:gd name="T17" fmla="*/ 16 h 24"/>
              <a:gd name="T18" fmla="*/ 0 w 36"/>
              <a:gd name="T19" fmla="*/ 16 h 24"/>
              <a:gd name="T20" fmla="*/ 3 w 36"/>
              <a:gd name="T21" fmla="*/ 21 h 24"/>
              <a:gd name="T22" fmla="*/ 5 w 36"/>
              <a:gd name="T23" fmla="*/ 22 h 24"/>
              <a:gd name="T24" fmla="*/ 7 w 36"/>
              <a:gd name="T25" fmla="*/ 24 h 24"/>
              <a:gd name="T26" fmla="*/ 7 w 36"/>
              <a:gd name="T27" fmla="*/ 24 h 24"/>
              <a:gd name="T28" fmla="*/ 14 w 36"/>
              <a:gd name="T29" fmla="*/ 22 h 24"/>
              <a:gd name="T30" fmla="*/ 22 w 36"/>
              <a:gd name="T31" fmla="*/ 17 h 24"/>
              <a:gd name="T32" fmla="*/ 22 w 36"/>
              <a:gd name="T33" fmla="*/ 17 h 24"/>
              <a:gd name="T34" fmla="*/ 29 w 36"/>
              <a:gd name="T35" fmla="*/ 12 h 24"/>
              <a:gd name="T36" fmla="*/ 35 w 36"/>
              <a:gd name="T37" fmla="*/ 7 h 24"/>
              <a:gd name="T38" fmla="*/ 36 w 36"/>
              <a:gd name="T39" fmla="*/ 5 h 24"/>
              <a:gd name="T40" fmla="*/ 35 w 36"/>
              <a:gd name="T41" fmla="*/ 2 h 24"/>
              <a:gd name="T42" fmla="*/ 33 w 36"/>
              <a:gd name="T43" fmla="*/ 0 h 24"/>
              <a:gd name="T44" fmla="*/ 29 w 36"/>
              <a:gd name="T45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6" h="24">
                <a:moveTo>
                  <a:pt x="29" y="0"/>
                </a:moveTo>
                <a:lnTo>
                  <a:pt x="29" y="0"/>
                </a:lnTo>
                <a:lnTo>
                  <a:pt x="22" y="0"/>
                </a:lnTo>
                <a:lnTo>
                  <a:pt x="22" y="0"/>
                </a:lnTo>
                <a:lnTo>
                  <a:pt x="10" y="3"/>
                </a:lnTo>
                <a:lnTo>
                  <a:pt x="3" y="5"/>
                </a:lnTo>
                <a:lnTo>
                  <a:pt x="1" y="7"/>
                </a:lnTo>
                <a:lnTo>
                  <a:pt x="0" y="9"/>
                </a:lnTo>
                <a:lnTo>
                  <a:pt x="0" y="16"/>
                </a:lnTo>
                <a:lnTo>
                  <a:pt x="0" y="16"/>
                </a:lnTo>
                <a:lnTo>
                  <a:pt x="3" y="21"/>
                </a:lnTo>
                <a:lnTo>
                  <a:pt x="5" y="22"/>
                </a:lnTo>
                <a:lnTo>
                  <a:pt x="7" y="24"/>
                </a:lnTo>
                <a:lnTo>
                  <a:pt x="7" y="24"/>
                </a:lnTo>
                <a:lnTo>
                  <a:pt x="14" y="22"/>
                </a:lnTo>
                <a:lnTo>
                  <a:pt x="22" y="17"/>
                </a:lnTo>
                <a:lnTo>
                  <a:pt x="22" y="17"/>
                </a:lnTo>
                <a:lnTo>
                  <a:pt x="29" y="12"/>
                </a:lnTo>
                <a:lnTo>
                  <a:pt x="35" y="7"/>
                </a:lnTo>
                <a:lnTo>
                  <a:pt x="36" y="5"/>
                </a:lnTo>
                <a:lnTo>
                  <a:pt x="35" y="2"/>
                </a:lnTo>
                <a:lnTo>
                  <a:pt x="33" y="0"/>
                </a:lnTo>
                <a:lnTo>
                  <a:pt x="2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10" name="Freeform 22">
            <a:extLst>
              <a:ext uri="{FF2B5EF4-FFF2-40B4-BE49-F238E27FC236}">
                <a16:creationId xmlns:a16="http://schemas.microsoft.com/office/drawing/2014/main" id="{1645BE48-F06E-45D5-836D-E96E2C7166F5}"/>
              </a:ext>
            </a:extLst>
          </p:cNvPr>
          <p:cNvSpPr>
            <a:spLocks/>
          </p:cNvSpPr>
          <p:nvPr/>
        </p:nvSpPr>
        <p:spPr bwMode="auto">
          <a:xfrm>
            <a:off x="3775075" y="2736850"/>
            <a:ext cx="152400" cy="130175"/>
          </a:xfrm>
          <a:custGeom>
            <a:avLst/>
            <a:gdLst>
              <a:gd name="T0" fmla="*/ 21 w 96"/>
              <a:gd name="T1" fmla="*/ 0 h 82"/>
              <a:gd name="T2" fmla="*/ 21 w 96"/>
              <a:gd name="T3" fmla="*/ 0 h 82"/>
              <a:gd name="T4" fmla="*/ 18 w 96"/>
              <a:gd name="T5" fmla="*/ 2 h 82"/>
              <a:gd name="T6" fmla="*/ 16 w 96"/>
              <a:gd name="T7" fmla="*/ 5 h 82"/>
              <a:gd name="T8" fmla="*/ 16 w 96"/>
              <a:gd name="T9" fmla="*/ 5 h 82"/>
              <a:gd name="T10" fmla="*/ 11 w 96"/>
              <a:gd name="T11" fmla="*/ 21 h 82"/>
              <a:gd name="T12" fmla="*/ 7 w 96"/>
              <a:gd name="T13" fmla="*/ 31 h 82"/>
              <a:gd name="T14" fmla="*/ 7 w 96"/>
              <a:gd name="T15" fmla="*/ 42 h 82"/>
              <a:gd name="T16" fmla="*/ 7 w 96"/>
              <a:gd name="T17" fmla="*/ 42 h 82"/>
              <a:gd name="T18" fmla="*/ 4 w 96"/>
              <a:gd name="T19" fmla="*/ 54 h 82"/>
              <a:gd name="T20" fmla="*/ 2 w 96"/>
              <a:gd name="T21" fmla="*/ 63 h 82"/>
              <a:gd name="T22" fmla="*/ 2 w 96"/>
              <a:gd name="T23" fmla="*/ 63 h 82"/>
              <a:gd name="T24" fmla="*/ 0 w 96"/>
              <a:gd name="T25" fmla="*/ 64 h 82"/>
              <a:gd name="T26" fmla="*/ 2 w 96"/>
              <a:gd name="T27" fmla="*/ 66 h 82"/>
              <a:gd name="T28" fmla="*/ 5 w 96"/>
              <a:gd name="T29" fmla="*/ 66 h 82"/>
              <a:gd name="T30" fmla="*/ 11 w 96"/>
              <a:gd name="T31" fmla="*/ 66 h 82"/>
              <a:gd name="T32" fmla="*/ 12 w 96"/>
              <a:gd name="T33" fmla="*/ 68 h 82"/>
              <a:gd name="T34" fmla="*/ 16 w 96"/>
              <a:gd name="T35" fmla="*/ 71 h 82"/>
              <a:gd name="T36" fmla="*/ 16 w 96"/>
              <a:gd name="T37" fmla="*/ 71 h 82"/>
              <a:gd name="T38" fmla="*/ 19 w 96"/>
              <a:gd name="T39" fmla="*/ 78 h 82"/>
              <a:gd name="T40" fmla="*/ 21 w 96"/>
              <a:gd name="T41" fmla="*/ 82 h 82"/>
              <a:gd name="T42" fmla="*/ 21 w 96"/>
              <a:gd name="T43" fmla="*/ 82 h 82"/>
              <a:gd name="T44" fmla="*/ 24 w 96"/>
              <a:gd name="T45" fmla="*/ 80 h 82"/>
              <a:gd name="T46" fmla="*/ 31 w 96"/>
              <a:gd name="T47" fmla="*/ 73 h 82"/>
              <a:gd name="T48" fmla="*/ 31 w 96"/>
              <a:gd name="T49" fmla="*/ 73 h 82"/>
              <a:gd name="T50" fmla="*/ 37 w 96"/>
              <a:gd name="T51" fmla="*/ 68 h 82"/>
              <a:gd name="T52" fmla="*/ 44 w 96"/>
              <a:gd name="T53" fmla="*/ 63 h 82"/>
              <a:gd name="T54" fmla="*/ 51 w 96"/>
              <a:gd name="T55" fmla="*/ 61 h 82"/>
              <a:gd name="T56" fmla="*/ 59 w 96"/>
              <a:gd name="T57" fmla="*/ 59 h 82"/>
              <a:gd name="T58" fmla="*/ 59 w 96"/>
              <a:gd name="T59" fmla="*/ 59 h 82"/>
              <a:gd name="T60" fmla="*/ 72 w 96"/>
              <a:gd name="T61" fmla="*/ 61 h 82"/>
              <a:gd name="T62" fmla="*/ 72 w 96"/>
              <a:gd name="T63" fmla="*/ 61 h 82"/>
              <a:gd name="T64" fmla="*/ 84 w 96"/>
              <a:gd name="T65" fmla="*/ 64 h 82"/>
              <a:gd name="T66" fmla="*/ 91 w 96"/>
              <a:gd name="T67" fmla="*/ 66 h 82"/>
              <a:gd name="T68" fmla="*/ 91 w 96"/>
              <a:gd name="T69" fmla="*/ 66 h 82"/>
              <a:gd name="T70" fmla="*/ 94 w 96"/>
              <a:gd name="T71" fmla="*/ 66 h 82"/>
              <a:gd name="T72" fmla="*/ 96 w 96"/>
              <a:gd name="T73" fmla="*/ 64 h 82"/>
              <a:gd name="T74" fmla="*/ 96 w 96"/>
              <a:gd name="T75" fmla="*/ 63 h 82"/>
              <a:gd name="T76" fmla="*/ 94 w 96"/>
              <a:gd name="T77" fmla="*/ 59 h 82"/>
              <a:gd name="T78" fmla="*/ 94 w 96"/>
              <a:gd name="T79" fmla="*/ 59 h 82"/>
              <a:gd name="T80" fmla="*/ 91 w 96"/>
              <a:gd name="T81" fmla="*/ 52 h 82"/>
              <a:gd name="T82" fmla="*/ 86 w 96"/>
              <a:gd name="T83" fmla="*/ 49 h 82"/>
              <a:gd name="T84" fmla="*/ 79 w 96"/>
              <a:gd name="T85" fmla="*/ 43 h 82"/>
              <a:gd name="T86" fmla="*/ 72 w 96"/>
              <a:gd name="T87" fmla="*/ 36 h 82"/>
              <a:gd name="T88" fmla="*/ 72 w 96"/>
              <a:gd name="T89" fmla="*/ 36 h 82"/>
              <a:gd name="T90" fmla="*/ 63 w 96"/>
              <a:gd name="T91" fmla="*/ 28 h 82"/>
              <a:gd name="T92" fmla="*/ 56 w 96"/>
              <a:gd name="T93" fmla="*/ 22 h 82"/>
              <a:gd name="T94" fmla="*/ 47 w 96"/>
              <a:gd name="T95" fmla="*/ 17 h 82"/>
              <a:gd name="T96" fmla="*/ 37 w 96"/>
              <a:gd name="T97" fmla="*/ 14 h 82"/>
              <a:gd name="T98" fmla="*/ 37 w 96"/>
              <a:gd name="T99" fmla="*/ 14 h 82"/>
              <a:gd name="T100" fmla="*/ 31 w 96"/>
              <a:gd name="T101" fmla="*/ 10 h 82"/>
              <a:gd name="T102" fmla="*/ 26 w 96"/>
              <a:gd name="T103" fmla="*/ 5 h 82"/>
              <a:gd name="T104" fmla="*/ 23 w 96"/>
              <a:gd name="T105" fmla="*/ 2 h 82"/>
              <a:gd name="T106" fmla="*/ 21 w 96"/>
              <a:gd name="T107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6" h="82">
                <a:moveTo>
                  <a:pt x="21" y="0"/>
                </a:moveTo>
                <a:lnTo>
                  <a:pt x="21" y="0"/>
                </a:lnTo>
                <a:lnTo>
                  <a:pt x="18" y="2"/>
                </a:lnTo>
                <a:lnTo>
                  <a:pt x="16" y="5"/>
                </a:lnTo>
                <a:lnTo>
                  <a:pt x="16" y="5"/>
                </a:lnTo>
                <a:lnTo>
                  <a:pt x="11" y="21"/>
                </a:lnTo>
                <a:lnTo>
                  <a:pt x="7" y="31"/>
                </a:lnTo>
                <a:lnTo>
                  <a:pt x="7" y="42"/>
                </a:lnTo>
                <a:lnTo>
                  <a:pt x="7" y="42"/>
                </a:lnTo>
                <a:lnTo>
                  <a:pt x="4" y="54"/>
                </a:lnTo>
                <a:lnTo>
                  <a:pt x="2" y="63"/>
                </a:lnTo>
                <a:lnTo>
                  <a:pt x="2" y="63"/>
                </a:lnTo>
                <a:lnTo>
                  <a:pt x="0" y="64"/>
                </a:lnTo>
                <a:lnTo>
                  <a:pt x="2" y="66"/>
                </a:lnTo>
                <a:lnTo>
                  <a:pt x="5" y="66"/>
                </a:lnTo>
                <a:lnTo>
                  <a:pt x="11" y="66"/>
                </a:lnTo>
                <a:lnTo>
                  <a:pt x="12" y="68"/>
                </a:lnTo>
                <a:lnTo>
                  <a:pt x="16" y="71"/>
                </a:lnTo>
                <a:lnTo>
                  <a:pt x="16" y="71"/>
                </a:lnTo>
                <a:lnTo>
                  <a:pt x="19" y="78"/>
                </a:lnTo>
                <a:lnTo>
                  <a:pt x="21" y="82"/>
                </a:lnTo>
                <a:lnTo>
                  <a:pt x="21" y="82"/>
                </a:lnTo>
                <a:lnTo>
                  <a:pt x="24" y="80"/>
                </a:lnTo>
                <a:lnTo>
                  <a:pt x="31" y="73"/>
                </a:lnTo>
                <a:lnTo>
                  <a:pt x="31" y="73"/>
                </a:lnTo>
                <a:lnTo>
                  <a:pt x="37" y="68"/>
                </a:lnTo>
                <a:lnTo>
                  <a:pt x="44" y="63"/>
                </a:lnTo>
                <a:lnTo>
                  <a:pt x="51" y="61"/>
                </a:lnTo>
                <a:lnTo>
                  <a:pt x="59" y="59"/>
                </a:lnTo>
                <a:lnTo>
                  <a:pt x="59" y="59"/>
                </a:lnTo>
                <a:lnTo>
                  <a:pt x="72" y="61"/>
                </a:lnTo>
                <a:lnTo>
                  <a:pt x="72" y="61"/>
                </a:lnTo>
                <a:lnTo>
                  <a:pt x="84" y="64"/>
                </a:lnTo>
                <a:lnTo>
                  <a:pt x="91" y="66"/>
                </a:lnTo>
                <a:lnTo>
                  <a:pt x="91" y="66"/>
                </a:lnTo>
                <a:lnTo>
                  <a:pt x="94" y="66"/>
                </a:lnTo>
                <a:lnTo>
                  <a:pt x="96" y="64"/>
                </a:lnTo>
                <a:lnTo>
                  <a:pt x="96" y="63"/>
                </a:lnTo>
                <a:lnTo>
                  <a:pt x="94" y="59"/>
                </a:lnTo>
                <a:lnTo>
                  <a:pt x="94" y="59"/>
                </a:lnTo>
                <a:lnTo>
                  <a:pt x="91" y="52"/>
                </a:lnTo>
                <a:lnTo>
                  <a:pt x="86" y="49"/>
                </a:lnTo>
                <a:lnTo>
                  <a:pt x="79" y="43"/>
                </a:lnTo>
                <a:lnTo>
                  <a:pt x="72" y="36"/>
                </a:lnTo>
                <a:lnTo>
                  <a:pt x="72" y="36"/>
                </a:lnTo>
                <a:lnTo>
                  <a:pt x="63" y="28"/>
                </a:lnTo>
                <a:lnTo>
                  <a:pt x="56" y="22"/>
                </a:lnTo>
                <a:lnTo>
                  <a:pt x="47" y="17"/>
                </a:lnTo>
                <a:lnTo>
                  <a:pt x="37" y="14"/>
                </a:lnTo>
                <a:lnTo>
                  <a:pt x="37" y="14"/>
                </a:lnTo>
                <a:lnTo>
                  <a:pt x="31" y="10"/>
                </a:lnTo>
                <a:lnTo>
                  <a:pt x="26" y="5"/>
                </a:lnTo>
                <a:lnTo>
                  <a:pt x="23" y="2"/>
                </a:lnTo>
                <a:lnTo>
                  <a:pt x="2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12" name="Freeform 24">
            <a:extLst>
              <a:ext uri="{FF2B5EF4-FFF2-40B4-BE49-F238E27FC236}">
                <a16:creationId xmlns:a16="http://schemas.microsoft.com/office/drawing/2014/main" id="{5D8D3AEC-72E2-47F5-8501-62937F83946B}"/>
              </a:ext>
            </a:extLst>
          </p:cNvPr>
          <p:cNvSpPr>
            <a:spLocks/>
          </p:cNvSpPr>
          <p:nvPr/>
        </p:nvSpPr>
        <p:spPr bwMode="auto">
          <a:xfrm>
            <a:off x="4024313" y="2609850"/>
            <a:ext cx="49213" cy="71438"/>
          </a:xfrm>
          <a:custGeom>
            <a:avLst/>
            <a:gdLst>
              <a:gd name="T0" fmla="*/ 21 w 31"/>
              <a:gd name="T1" fmla="*/ 0 h 45"/>
              <a:gd name="T2" fmla="*/ 21 w 31"/>
              <a:gd name="T3" fmla="*/ 0 h 45"/>
              <a:gd name="T4" fmla="*/ 16 w 31"/>
              <a:gd name="T5" fmla="*/ 1 h 45"/>
              <a:gd name="T6" fmla="*/ 16 w 31"/>
              <a:gd name="T7" fmla="*/ 1 h 45"/>
              <a:gd name="T8" fmla="*/ 7 w 31"/>
              <a:gd name="T9" fmla="*/ 5 h 45"/>
              <a:gd name="T10" fmla="*/ 2 w 31"/>
              <a:gd name="T11" fmla="*/ 10 h 45"/>
              <a:gd name="T12" fmla="*/ 0 w 31"/>
              <a:gd name="T13" fmla="*/ 14 h 45"/>
              <a:gd name="T14" fmla="*/ 0 w 31"/>
              <a:gd name="T15" fmla="*/ 17 h 45"/>
              <a:gd name="T16" fmla="*/ 5 w 31"/>
              <a:gd name="T17" fmla="*/ 26 h 45"/>
              <a:gd name="T18" fmla="*/ 5 w 31"/>
              <a:gd name="T19" fmla="*/ 26 h 45"/>
              <a:gd name="T20" fmla="*/ 16 w 31"/>
              <a:gd name="T21" fmla="*/ 40 h 45"/>
              <a:gd name="T22" fmla="*/ 21 w 31"/>
              <a:gd name="T23" fmla="*/ 43 h 45"/>
              <a:gd name="T24" fmla="*/ 23 w 31"/>
              <a:gd name="T25" fmla="*/ 45 h 45"/>
              <a:gd name="T26" fmla="*/ 23 w 31"/>
              <a:gd name="T27" fmla="*/ 45 h 45"/>
              <a:gd name="T28" fmla="*/ 26 w 31"/>
              <a:gd name="T29" fmla="*/ 43 h 45"/>
              <a:gd name="T30" fmla="*/ 28 w 31"/>
              <a:gd name="T31" fmla="*/ 40 h 45"/>
              <a:gd name="T32" fmla="*/ 28 w 31"/>
              <a:gd name="T33" fmla="*/ 40 h 45"/>
              <a:gd name="T34" fmla="*/ 31 w 31"/>
              <a:gd name="T35" fmla="*/ 29 h 45"/>
              <a:gd name="T36" fmla="*/ 31 w 31"/>
              <a:gd name="T37" fmla="*/ 15 h 45"/>
              <a:gd name="T38" fmla="*/ 31 w 31"/>
              <a:gd name="T39" fmla="*/ 10 h 45"/>
              <a:gd name="T40" fmla="*/ 30 w 31"/>
              <a:gd name="T41" fmla="*/ 5 h 45"/>
              <a:gd name="T42" fmla="*/ 26 w 31"/>
              <a:gd name="T43" fmla="*/ 1 h 45"/>
              <a:gd name="T44" fmla="*/ 21 w 31"/>
              <a:gd name="T45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1" h="45">
                <a:moveTo>
                  <a:pt x="21" y="0"/>
                </a:moveTo>
                <a:lnTo>
                  <a:pt x="21" y="0"/>
                </a:lnTo>
                <a:lnTo>
                  <a:pt x="16" y="1"/>
                </a:lnTo>
                <a:lnTo>
                  <a:pt x="16" y="1"/>
                </a:lnTo>
                <a:lnTo>
                  <a:pt x="7" y="5"/>
                </a:lnTo>
                <a:lnTo>
                  <a:pt x="2" y="10"/>
                </a:lnTo>
                <a:lnTo>
                  <a:pt x="0" y="14"/>
                </a:lnTo>
                <a:lnTo>
                  <a:pt x="0" y="17"/>
                </a:lnTo>
                <a:lnTo>
                  <a:pt x="5" y="26"/>
                </a:lnTo>
                <a:lnTo>
                  <a:pt x="5" y="26"/>
                </a:lnTo>
                <a:lnTo>
                  <a:pt x="16" y="40"/>
                </a:lnTo>
                <a:lnTo>
                  <a:pt x="21" y="43"/>
                </a:lnTo>
                <a:lnTo>
                  <a:pt x="23" y="45"/>
                </a:lnTo>
                <a:lnTo>
                  <a:pt x="23" y="45"/>
                </a:lnTo>
                <a:lnTo>
                  <a:pt x="26" y="43"/>
                </a:lnTo>
                <a:lnTo>
                  <a:pt x="28" y="40"/>
                </a:lnTo>
                <a:lnTo>
                  <a:pt x="28" y="40"/>
                </a:lnTo>
                <a:lnTo>
                  <a:pt x="31" y="29"/>
                </a:lnTo>
                <a:lnTo>
                  <a:pt x="31" y="15"/>
                </a:lnTo>
                <a:lnTo>
                  <a:pt x="31" y="10"/>
                </a:lnTo>
                <a:lnTo>
                  <a:pt x="30" y="5"/>
                </a:lnTo>
                <a:lnTo>
                  <a:pt x="26" y="1"/>
                </a:lnTo>
                <a:lnTo>
                  <a:pt x="2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13" name="Freeform 25">
            <a:extLst>
              <a:ext uri="{FF2B5EF4-FFF2-40B4-BE49-F238E27FC236}">
                <a16:creationId xmlns:a16="http://schemas.microsoft.com/office/drawing/2014/main" id="{51F80AE1-5891-4F61-B8BB-8DAA3C027774}"/>
              </a:ext>
            </a:extLst>
          </p:cNvPr>
          <p:cNvSpPr>
            <a:spLocks/>
          </p:cNvSpPr>
          <p:nvPr/>
        </p:nvSpPr>
        <p:spPr bwMode="auto">
          <a:xfrm>
            <a:off x="10544175" y="2573338"/>
            <a:ext cx="123825" cy="38100"/>
          </a:xfrm>
          <a:custGeom>
            <a:avLst/>
            <a:gdLst>
              <a:gd name="T0" fmla="*/ 61 w 78"/>
              <a:gd name="T1" fmla="*/ 0 h 24"/>
              <a:gd name="T2" fmla="*/ 61 w 78"/>
              <a:gd name="T3" fmla="*/ 0 h 24"/>
              <a:gd name="T4" fmla="*/ 50 w 78"/>
              <a:gd name="T5" fmla="*/ 2 h 24"/>
              <a:gd name="T6" fmla="*/ 50 w 78"/>
              <a:gd name="T7" fmla="*/ 2 h 24"/>
              <a:gd name="T8" fmla="*/ 36 w 78"/>
              <a:gd name="T9" fmla="*/ 3 h 24"/>
              <a:gd name="T10" fmla="*/ 36 w 78"/>
              <a:gd name="T11" fmla="*/ 3 h 24"/>
              <a:gd name="T12" fmla="*/ 29 w 78"/>
              <a:gd name="T13" fmla="*/ 3 h 24"/>
              <a:gd name="T14" fmla="*/ 29 w 78"/>
              <a:gd name="T15" fmla="*/ 3 h 24"/>
              <a:gd name="T16" fmla="*/ 8 w 78"/>
              <a:gd name="T17" fmla="*/ 0 h 24"/>
              <a:gd name="T18" fmla="*/ 8 w 78"/>
              <a:gd name="T19" fmla="*/ 0 h 24"/>
              <a:gd name="T20" fmla="*/ 7 w 78"/>
              <a:gd name="T21" fmla="*/ 2 h 24"/>
              <a:gd name="T22" fmla="*/ 7 w 78"/>
              <a:gd name="T23" fmla="*/ 2 h 24"/>
              <a:gd name="T24" fmla="*/ 5 w 78"/>
              <a:gd name="T25" fmla="*/ 2 h 24"/>
              <a:gd name="T26" fmla="*/ 5 w 78"/>
              <a:gd name="T27" fmla="*/ 2 h 24"/>
              <a:gd name="T28" fmla="*/ 3 w 78"/>
              <a:gd name="T29" fmla="*/ 2 h 24"/>
              <a:gd name="T30" fmla="*/ 3 w 78"/>
              <a:gd name="T31" fmla="*/ 2 h 24"/>
              <a:gd name="T32" fmla="*/ 1 w 78"/>
              <a:gd name="T33" fmla="*/ 2 h 24"/>
              <a:gd name="T34" fmla="*/ 1 w 78"/>
              <a:gd name="T35" fmla="*/ 2 h 24"/>
              <a:gd name="T36" fmla="*/ 0 w 78"/>
              <a:gd name="T37" fmla="*/ 10 h 24"/>
              <a:gd name="T38" fmla="*/ 0 w 78"/>
              <a:gd name="T39" fmla="*/ 10 h 24"/>
              <a:gd name="T40" fmla="*/ 1 w 78"/>
              <a:gd name="T41" fmla="*/ 16 h 24"/>
              <a:gd name="T42" fmla="*/ 3 w 78"/>
              <a:gd name="T43" fmla="*/ 21 h 24"/>
              <a:gd name="T44" fmla="*/ 7 w 78"/>
              <a:gd name="T45" fmla="*/ 23 h 24"/>
              <a:gd name="T46" fmla="*/ 12 w 78"/>
              <a:gd name="T47" fmla="*/ 24 h 24"/>
              <a:gd name="T48" fmla="*/ 12 w 78"/>
              <a:gd name="T49" fmla="*/ 24 h 24"/>
              <a:gd name="T50" fmla="*/ 22 w 78"/>
              <a:gd name="T51" fmla="*/ 23 h 24"/>
              <a:gd name="T52" fmla="*/ 22 w 78"/>
              <a:gd name="T53" fmla="*/ 23 h 24"/>
              <a:gd name="T54" fmla="*/ 33 w 78"/>
              <a:gd name="T55" fmla="*/ 21 h 24"/>
              <a:gd name="T56" fmla="*/ 50 w 78"/>
              <a:gd name="T57" fmla="*/ 21 h 24"/>
              <a:gd name="T58" fmla="*/ 50 w 78"/>
              <a:gd name="T59" fmla="*/ 21 h 24"/>
              <a:gd name="T60" fmla="*/ 64 w 78"/>
              <a:gd name="T61" fmla="*/ 19 h 24"/>
              <a:gd name="T62" fmla="*/ 73 w 78"/>
              <a:gd name="T63" fmla="*/ 17 h 24"/>
              <a:gd name="T64" fmla="*/ 78 w 78"/>
              <a:gd name="T65" fmla="*/ 16 h 24"/>
              <a:gd name="T66" fmla="*/ 78 w 78"/>
              <a:gd name="T67" fmla="*/ 16 h 24"/>
              <a:gd name="T68" fmla="*/ 75 w 78"/>
              <a:gd name="T69" fmla="*/ 10 h 24"/>
              <a:gd name="T70" fmla="*/ 66 w 78"/>
              <a:gd name="T71" fmla="*/ 3 h 24"/>
              <a:gd name="T72" fmla="*/ 66 w 78"/>
              <a:gd name="T73" fmla="*/ 3 h 24"/>
              <a:gd name="T74" fmla="*/ 64 w 78"/>
              <a:gd name="T75" fmla="*/ 2 h 24"/>
              <a:gd name="T76" fmla="*/ 61 w 78"/>
              <a:gd name="T7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8" h="24">
                <a:moveTo>
                  <a:pt x="61" y="0"/>
                </a:moveTo>
                <a:lnTo>
                  <a:pt x="61" y="0"/>
                </a:lnTo>
                <a:lnTo>
                  <a:pt x="50" y="2"/>
                </a:lnTo>
                <a:lnTo>
                  <a:pt x="50" y="2"/>
                </a:lnTo>
                <a:lnTo>
                  <a:pt x="36" y="3"/>
                </a:lnTo>
                <a:lnTo>
                  <a:pt x="36" y="3"/>
                </a:lnTo>
                <a:lnTo>
                  <a:pt x="29" y="3"/>
                </a:lnTo>
                <a:lnTo>
                  <a:pt x="29" y="3"/>
                </a:lnTo>
                <a:lnTo>
                  <a:pt x="8" y="0"/>
                </a:lnTo>
                <a:lnTo>
                  <a:pt x="8" y="0"/>
                </a:lnTo>
                <a:lnTo>
                  <a:pt x="7" y="2"/>
                </a:lnTo>
                <a:lnTo>
                  <a:pt x="7" y="2"/>
                </a:lnTo>
                <a:lnTo>
                  <a:pt x="5" y="2"/>
                </a:lnTo>
                <a:lnTo>
                  <a:pt x="5" y="2"/>
                </a:lnTo>
                <a:lnTo>
                  <a:pt x="3" y="2"/>
                </a:lnTo>
                <a:lnTo>
                  <a:pt x="3" y="2"/>
                </a:lnTo>
                <a:lnTo>
                  <a:pt x="1" y="2"/>
                </a:lnTo>
                <a:lnTo>
                  <a:pt x="1" y="2"/>
                </a:lnTo>
                <a:lnTo>
                  <a:pt x="0" y="10"/>
                </a:lnTo>
                <a:lnTo>
                  <a:pt x="0" y="10"/>
                </a:lnTo>
                <a:lnTo>
                  <a:pt x="1" y="16"/>
                </a:lnTo>
                <a:lnTo>
                  <a:pt x="3" y="21"/>
                </a:lnTo>
                <a:lnTo>
                  <a:pt x="7" y="23"/>
                </a:lnTo>
                <a:lnTo>
                  <a:pt x="12" y="24"/>
                </a:lnTo>
                <a:lnTo>
                  <a:pt x="12" y="24"/>
                </a:lnTo>
                <a:lnTo>
                  <a:pt x="22" y="23"/>
                </a:lnTo>
                <a:lnTo>
                  <a:pt x="22" y="23"/>
                </a:lnTo>
                <a:lnTo>
                  <a:pt x="33" y="21"/>
                </a:lnTo>
                <a:lnTo>
                  <a:pt x="50" y="21"/>
                </a:lnTo>
                <a:lnTo>
                  <a:pt x="50" y="21"/>
                </a:lnTo>
                <a:lnTo>
                  <a:pt x="64" y="19"/>
                </a:lnTo>
                <a:lnTo>
                  <a:pt x="73" y="17"/>
                </a:lnTo>
                <a:lnTo>
                  <a:pt x="78" y="16"/>
                </a:lnTo>
                <a:lnTo>
                  <a:pt x="78" y="16"/>
                </a:lnTo>
                <a:lnTo>
                  <a:pt x="75" y="10"/>
                </a:lnTo>
                <a:lnTo>
                  <a:pt x="66" y="3"/>
                </a:lnTo>
                <a:lnTo>
                  <a:pt x="66" y="3"/>
                </a:lnTo>
                <a:lnTo>
                  <a:pt x="64" y="2"/>
                </a:lnTo>
                <a:lnTo>
                  <a:pt x="6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14" name="Freeform 26">
            <a:extLst>
              <a:ext uri="{FF2B5EF4-FFF2-40B4-BE49-F238E27FC236}">
                <a16:creationId xmlns:a16="http://schemas.microsoft.com/office/drawing/2014/main" id="{51A373C8-3BDC-4577-AF2D-27CB8E135124}"/>
              </a:ext>
            </a:extLst>
          </p:cNvPr>
          <p:cNvSpPr>
            <a:spLocks/>
          </p:cNvSpPr>
          <p:nvPr/>
        </p:nvSpPr>
        <p:spPr bwMode="auto">
          <a:xfrm>
            <a:off x="3444875" y="2544763"/>
            <a:ext cx="117475" cy="69850"/>
          </a:xfrm>
          <a:custGeom>
            <a:avLst/>
            <a:gdLst>
              <a:gd name="T0" fmla="*/ 27 w 74"/>
              <a:gd name="T1" fmla="*/ 0 h 44"/>
              <a:gd name="T2" fmla="*/ 27 w 74"/>
              <a:gd name="T3" fmla="*/ 0 h 44"/>
              <a:gd name="T4" fmla="*/ 25 w 74"/>
              <a:gd name="T5" fmla="*/ 0 h 44"/>
              <a:gd name="T6" fmla="*/ 25 w 74"/>
              <a:gd name="T7" fmla="*/ 0 h 44"/>
              <a:gd name="T8" fmla="*/ 23 w 74"/>
              <a:gd name="T9" fmla="*/ 4 h 44"/>
              <a:gd name="T10" fmla="*/ 20 w 74"/>
              <a:gd name="T11" fmla="*/ 9 h 44"/>
              <a:gd name="T12" fmla="*/ 16 w 74"/>
              <a:gd name="T13" fmla="*/ 20 h 44"/>
              <a:gd name="T14" fmla="*/ 16 w 74"/>
              <a:gd name="T15" fmla="*/ 20 h 44"/>
              <a:gd name="T16" fmla="*/ 9 w 74"/>
              <a:gd name="T17" fmla="*/ 23 h 44"/>
              <a:gd name="T18" fmla="*/ 4 w 74"/>
              <a:gd name="T19" fmla="*/ 27 h 44"/>
              <a:gd name="T20" fmla="*/ 0 w 74"/>
              <a:gd name="T21" fmla="*/ 30 h 44"/>
              <a:gd name="T22" fmla="*/ 0 w 74"/>
              <a:gd name="T23" fmla="*/ 30 h 44"/>
              <a:gd name="T24" fmla="*/ 0 w 74"/>
              <a:gd name="T25" fmla="*/ 32 h 44"/>
              <a:gd name="T26" fmla="*/ 0 w 74"/>
              <a:gd name="T27" fmla="*/ 34 h 44"/>
              <a:gd name="T28" fmla="*/ 7 w 74"/>
              <a:gd name="T29" fmla="*/ 34 h 44"/>
              <a:gd name="T30" fmla="*/ 7 w 74"/>
              <a:gd name="T31" fmla="*/ 34 h 44"/>
              <a:gd name="T32" fmla="*/ 7 w 74"/>
              <a:gd name="T33" fmla="*/ 34 h 44"/>
              <a:gd name="T34" fmla="*/ 7 w 74"/>
              <a:gd name="T35" fmla="*/ 34 h 44"/>
              <a:gd name="T36" fmla="*/ 16 w 74"/>
              <a:gd name="T37" fmla="*/ 35 h 44"/>
              <a:gd name="T38" fmla="*/ 16 w 74"/>
              <a:gd name="T39" fmla="*/ 35 h 44"/>
              <a:gd name="T40" fmla="*/ 23 w 74"/>
              <a:gd name="T41" fmla="*/ 39 h 44"/>
              <a:gd name="T42" fmla="*/ 28 w 74"/>
              <a:gd name="T43" fmla="*/ 42 h 44"/>
              <a:gd name="T44" fmla="*/ 28 w 74"/>
              <a:gd name="T45" fmla="*/ 42 h 44"/>
              <a:gd name="T46" fmla="*/ 42 w 74"/>
              <a:gd name="T47" fmla="*/ 44 h 44"/>
              <a:gd name="T48" fmla="*/ 42 w 74"/>
              <a:gd name="T49" fmla="*/ 44 h 44"/>
              <a:gd name="T50" fmla="*/ 55 w 74"/>
              <a:gd name="T51" fmla="*/ 44 h 44"/>
              <a:gd name="T52" fmla="*/ 63 w 74"/>
              <a:gd name="T53" fmla="*/ 41 h 44"/>
              <a:gd name="T54" fmla="*/ 63 w 74"/>
              <a:gd name="T55" fmla="*/ 41 h 44"/>
              <a:gd name="T56" fmla="*/ 72 w 74"/>
              <a:gd name="T57" fmla="*/ 35 h 44"/>
              <a:gd name="T58" fmla="*/ 74 w 74"/>
              <a:gd name="T59" fmla="*/ 35 h 44"/>
              <a:gd name="T60" fmla="*/ 72 w 74"/>
              <a:gd name="T61" fmla="*/ 34 h 44"/>
              <a:gd name="T62" fmla="*/ 72 w 74"/>
              <a:gd name="T63" fmla="*/ 34 h 44"/>
              <a:gd name="T64" fmla="*/ 62 w 74"/>
              <a:gd name="T65" fmla="*/ 21 h 44"/>
              <a:gd name="T66" fmla="*/ 51 w 74"/>
              <a:gd name="T67" fmla="*/ 13 h 44"/>
              <a:gd name="T68" fmla="*/ 41 w 74"/>
              <a:gd name="T69" fmla="*/ 7 h 44"/>
              <a:gd name="T70" fmla="*/ 41 w 74"/>
              <a:gd name="T71" fmla="*/ 7 h 44"/>
              <a:gd name="T72" fmla="*/ 32 w 74"/>
              <a:gd name="T73" fmla="*/ 2 h 44"/>
              <a:gd name="T74" fmla="*/ 27 w 74"/>
              <a:gd name="T75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4" h="44">
                <a:moveTo>
                  <a:pt x="27" y="0"/>
                </a:moveTo>
                <a:lnTo>
                  <a:pt x="27" y="0"/>
                </a:lnTo>
                <a:lnTo>
                  <a:pt x="25" y="0"/>
                </a:lnTo>
                <a:lnTo>
                  <a:pt x="25" y="0"/>
                </a:lnTo>
                <a:lnTo>
                  <a:pt x="23" y="4"/>
                </a:lnTo>
                <a:lnTo>
                  <a:pt x="20" y="9"/>
                </a:lnTo>
                <a:lnTo>
                  <a:pt x="16" y="20"/>
                </a:lnTo>
                <a:lnTo>
                  <a:pt x="16" y="20"/>
                </a:lnTo>
                <a:lnTo>
                  <a:pt x="9" y="23"/>
                </a:lnTo>
                <a:lnTo>
                  <a:pt x="4" y="27"/>
                </a:lnTo>
                <a:lnTo>
                  <a:pt x="0" y="30"/>
                </a:lnTo>
                <a:lnTo>
                  <a:pt x="0" y="30"/>
                </a:lnTo>
                <a:lnTo>
                  <a:pt x="0" y="32"/>
                </a:lnTo>
                <a:lnTo>
                  <a:pt x="0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7" y="34"/>
                </a:lnTo>
                <a:lnTo>
                  <a:pt x="16" y="35"/>
                </a:lnTo>
                <a:lnTo>
                  <a:pt x="16" y="35"/>
                </a:lnTo>
                <a:lnTo>
                  <a:pt x="23" y="39"/>
                </a:lnTo>
                <a:lnTo>
                  <a:pt x="28" y="42"/>
                </a:lnTo>
                <a:lnTo>
                  <a:pt x="28" y="42"/>
                </a:lnTo>
                <a:lnTo>
                  <a:pt x="42" y="44"/>
                </a:lnTo>
                <a:lnTo>
                  <a:pt x="42" y="44"/>
                </a:lnTo>
                <a:lnTo>
                  <a:pt x="55" y="44"/>
                </a:lnTo>
                <a:lnTo>
                  <a:pt x="63" y="41"/>
                </a:lnTo>
                <a:lnTo>
                  <a:pt x="63" y="41"/>
                </a:lnTo>
                <a:lnTo>
                  <a:pt x="72" y="35"/>
                </a:lnTo>
                <a:lnTo>
                  <a:pt x="74" y="35"/>
                </a:lnTo>
                <a:lnTo>
                  <a:pt x="72" y="34"/>
                </a:lnTo>
                <a:lnTo>
                  <a:pt x="72" y="34"/>
                </a:lnTo>
                <a:lnTo>
                  <a:pt x="62" y="21"/>
                </a:lnTo>
                <a:lnTo>
                  <a:pt x="51" y="13"/>
                </a:lnTo>
                <a:lnTo>
                  <a:pt x="41" y="7"/>
                </a:lnTo>
                <a:lnTo>
                  <a:pt x="41" y="7"/>
                </a:lnTo>
                <a:lnTo>
                  <a:pt x="32" y="2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22" name="Freeform 27">
            <a:extLst>
              <a:ext uri="{FF2B5EF4-FFF2-40B4-BE49-F238E27FC236}">
                <a16:creationId xmlns:a16="http://schemas.microsoft.com/office/drawing/2014/main" id="{29B358AF-87BB-4CFC-8B62-C1B9E96BDAF5}"/>
              </a:ext>
            </a:extLst>
          </p:cNvPr>
          <p:cNvSpPr>
            <a:spLocks/>
          </p:cNvSpPr>
          <p:nvPr/>
        </p:nvSpPr>
        <p:spPr bwMode="auto">
          <a:xfrm>
            <a:off x="7219950" y="2492375"/>
            <a:ext cx="69850" cy="33338"/>
          </a:xfrm>
          <a:custGeom>
            <a:avLst/>
            <a:gdLst>
              <a:gd name="T0" fmla="*/ 26 w 44"/>
              <a:gd name="T1" fmla="*/ 0 h 21"/>
              <a:gd name="T2" fmla="*/ 26 w 44"/>
              <a:gd name="T3" fmla="*/ 0 h 21"/>
              <a:gd name="T4" fmla="*/ 18 w 44"/>
              <a:gd name="T5" fmla="*/ 2 h 21"/>
              <a:gd name="T6" fmla="*/ 18 w 44"/>
              <a:gd name="T7" fmla="*/ 2 h 21"/>
              <a:gd name="T8" fmla="*/ 7 w 44"/>
              <a:gd name="T9" fmla="*/ 6 h 21"/>
              <a:gd name="T10" fmla="*/ 2 w 44"/>
              <a:gd name="T11" fmla="*/ 11 h 21"/>
              <a:gd name="T12" fmla="*/ 0 w 44"/>
              <a:gd name="T13" fmla="*/ 12 h 21"/>
              <a:gd name="T14" fmla="*/ 0 w 44"/>
              <a:gd name="T15" fmla="*/ 14 h 21"/>
              <a:gd name="T16" fmla="*/ 2 w 44"/>
              <a:gd name="T17" fmla="*/ 18 h 21"/>
              <a:gd name="T18" fmla="*/ 6 w 44"/>
              <a:gd name="T19" fmla="*/ 19 h 21"/>
              <a:gd name="T20" fmla="*/ 6 w 44"/>
              <a:gd name="T21" fmla="*/ 19 h 21"/>
              <a:gd name="T22" fmla="*/ 14 w 44"/>
              <a:gd name="T23" fmla="*/ 21 h 21"/>
              <a:gd name="T24" fmla="*/ 14 w 44"/>
              <a:gd name="T25" fmla="*/ 21 h 21"/>
              <a:gd name="T26" fmla="*/ 23 w 44"/>
              <a:gd name="T27" fmla="*/ 19 h 21"/>
              <a:gd name="T28" fmla="*/ 37 w 44"/>
              <a:gd name="T29" fmla="*/ 14 h 21"/>
              <a:gd name="T30" fmla="*/ 37 w 44"/>
              <a:gd name="T31" fmla="*/ 14 h 21"/>
              <a:gd name="T32" fmla="*/ 42 w 44"/>
              <a:gd name="T33" fmla="*/ 11 h 21"/>
              <a:gd name="T34" fmla="*/ 44 w 44"/>
              <a:gd name="T35" fmla="*/ 9 h 21"/>
              <a:gd name="T36" fmla="*/ 44 w 44"/>
              <a:gd name="T37" fmla="*/ 7 h 21"/>
              <a:gd name="T38" fmla="*/ 42 w 44"/>
              <a:gd name="T39" fmla="*/ 6 h 21"/>
              <a:gd name="T40" fmla="*/ 37 w 44"/>
              <a:gd name="T41" fmla="*/ 2 h 21"/>
              <a:gd name="T42" fmla="*/ 26 w 44"/>
              <a:gd name="T43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4" h="21">
                <a:moveTo>
                  <a:pt x="26" y="0"/>
                </a:moveTo>
                <a:lnTo>
                  <a:pt x="26" y="0"/>
                </a:lnTo>
                <a:lnTo>
                  <a:pt x="18" y="2"/>
                </a:lnTo>
                <a:lnTo>
                  <a:pt x="18" y="2"/>
                </a:lnTo>
                <a:lnTo>
                  <a:pt x="7" y="6"/>
                </a:lnTo>
                <a:lnTo>
                  <a:pt x="2" y="11"/>
                </a:lnTo>
                <a:lnTo>
                  <a:pt x="0" y="12"/>
                </a:lnTo>
                <a:lnTo>
                  <a:pt x="0" y="14"/>
                </a:lnTo>
                <a:lnTo>
                  <a:pt x="2" y="18"/>
                </a:lnTo>
                <a:lnTo>
                  <a:pt x="6" y="19"/>
                </a:lnTo>
                <a:lnTo>
                  <a:pt x="6" y="19"/>
                </a:lnTo>
                <a:lnTo>
                  <a:pt x="14" y="21"/>
                </a:lnTo>
                <a:lnTo>
                  <a:pt x="14" y="21"/>
                </a:lnTo>
                <a:lnTo>
                  <a:pt x="23" y="19"/>
                </a:lnTo>
                <a:lnTo>
                  <a:pt x="37" y="14"/>
                </a:lnTo>
                <a:lnTo>
                  <a:pt x="37" y="14"/>
                </a:lnTo>
                <a:lnTo>
                  <a:pt x="42" y="11"/>
                </a:lnTo>
                <a:lnTo>
                  <a:pt x="44" y="9"/>
                </a:lnTo>
                <a:lnTo>
                  <a:pt x="44" y="7"/>
                </a:lnTo>
                <a:lnTo>
                  <a:pt x="42" y="6"/>
                </a:lnTo>
                <a:lnTo>
                  <a:pt x="37" y="2"/>
                </a:lnTo>
                <a:lnTo>
                  <a:pt x="2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23" name="Freeform 28">
            <a:extLst>
              <a:ext uri="{FF2B5EF4-FFF2-40B4-BE49-F238E27FC236}">
                <a16:creationId xmlns:a16="http://schemas.microsoft.com/office/drawing/2014/main" id="{0BDFAA12-2D34-4648-8455-487BA9F04CBC}"/>
              </a:ext>
            </a:extLst>
          </p:cNvPr>
          <p:cNvSpPr>
            <a:spLocks/>
          </p:cNvSpPr>
          <p:nvPr/>
        </p:nvSpPr>
        <p:spPr bwMode="auto">
          <a:xfrm>
            <a:off x="4605338" y="2481263"/>
            <a:ext cx="55563" cy="47625"/>
          </a:xfrm>
          <a:custGeom>
            <a:avLst/>
            <a:gdLst>
              <a:gd name="T0" fmla="*/ 21 w 35"/>
              <a:gd name="T1" fmla="*/ 0 h 30"/>
              <a:gd name="T2" fmla="*/ 21 w 35"/>
              <a:gd name="T3" fmla="*/ 0 h 30"/>
              <a:gd name="T4" fmla="*/ 14 w 35"/>
              <a:gd name="T5" fmla="*/ 0 h 30"/>
              <a:gd name="T6" fmla="*/ 9 w 35"/>
              <a:gd name="T7" fmla="*/ 6 h 30"/>
              <a:gd name="T8" fmla="*/ 4 w 35"/>
              <a:gd name="T9" fmla="*/ 11 h 30"/>
              <a:gd name="T10" fmla="*/ 0 w 35"/>
              <a:gd name="T11" fmla="*/ 14 h 30"/>
              <a:gd name="T12" fmla="*/ 0 w 35"/>
              <a:gd name="T13" fmla="*/ 14 h 30"/>
              <a:gd name="T14" fmla="*/ 0 w 35"/>
              <a:gd name="T15" fmla="*/ 19 h 30"/>
              <a:gd name="T16" fmla="*/ 2 w 35"/>
              <a:gd name="T17" fmla="*/ 25 h 30"/>
              <a:gd name="T18" fmla="*/ 7 w 35"/>
              <a:gd name="T19" fmla="*/ 28 h 30"/>
              <a:gd name="T20" fmla="*/ 13 w 35"/>
              <a:gd name="T21" fmla="*/ 30 h 30"/>
              <a:gd name="T22" fmla="*/ 13 w 35"/>
              <a:gd name="T23" fmla="*/ 30 h 30"/>
              <a:gd name="T24" fmla="*/ 16 w 35"/>
              <a:gd name="T25" fmla="*/ 28 h 30"/>
              <a:gd name="T26" fmla="*/ 16 w 35"/>
              <a:gd name="T27" fmla="*/ 28 h 30"/>
              <a:gd name="T28" fmla="*/ 21 w 35"/>
              <a:gd name="T29" fmla="*/ 28 h 30"/>
              <a:gd name="T30" fmla="*/ 25 w 35"/>
              <a:gd name="T31" fmla="*/ 28 h 30"/>
              <a:gd name="T32" fmla="*/ 28 w 35"/>
              <a:gd name="T33" fmla="*/ 26 h 30"/>
              <a:gd name="T34" fmla="*/ 32 w 35"/>
              <a:gd name="T35" fmla="*/ 25 h 30"/>
              <a:gd name="T36" fmla="*/ 32 w 35"/>
              <a:gd name="T37" fmla="*/ 25 h 30"/>
              <a:gd name="T38" fmla="*/ 35 w 35"/>
              <a:gd name="T39" fmla="*/ 23 h 30"/>
              <a:gd name="T40" fmla="*/ 35 w 35"/>
              <a:gd name="T41" fmla="*/ 19 h 30"/>
              <a:gd name="T42" fmla="*/ 35 w 35"/>
              <a:gd name="T43" fmla="*/ 14 h 30"/>
              <a:gd name="T44" fmla="*/ 32 w 35"/>
              <a:gd name="T45" fmla="*/ 11 h 30"/>
              <a:gd name="T46" fmla="*/ 32 w 35"/>
              <a:gd name="T47" fmla="*/ 11 h 30"/>
              <a:gd name="T48" fmla="*/ 28 w 35"/>
              <a:gd name="T49" fmla="*/ 7 h 30"/>
              <a:gd name="T50" fmla="*/ 28 w 35"/>
              <a:gd name="T51" fmla="*/ 4 h 30"/>
              <a:gd name="T52" fmla="*/ 28 w 35"/>
              <a:gd name="T53" fmla="*/ 2 h 30"/>
              <a:gd name="T54" fmla="*/ 28 w 35"/>
              <a:gd name="T55" fmla="*/ 2 h 30"/>
              <a:gd name="T56" fmla="*/ 21 w 35"/>
              <a:gd name="T5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5" h="30">
                <a:moveTo>
                  <a:pt x="21" y="0"/>
                </a:moveTo>
                <a:lnTo>
                  <a:pt x="21" y="0"/>
                </a:lnTo>
                <a:lnTo>
                  <a:pt x="14" y="0"/>
                </a:lnTo>
                <a:lnTo>
                  <a:pt x="9" y="6"/>
                </a:lnTo>
                <a:lnTo>
                  <a:pt x="4" y="11"/>
                </a:lnTo>
                <a:lnTo>
                  <a:pt x="0" y="14"/>
                </a:lnTo>
                <a:lnTo>
                  <a:pt x="0" y="14"/>
                </a:lnTo>
                <a:lnTo>
                  <a:pt x="0" y="19"/>
                </a:lnTo>
                <a:lnTo>
                  <a:pt x="2" y="25"/>
                </a:lnTo>
                <a:lnTo>
                  <a:pt x="7" y="28"/>
                </a:lnTo>
                <a:lnTo>
                  <a:pt x="13" y="30"/>
                </a:lnTo>
                <a:lnTo>
                  <a:pt x="13" y="30"/>
                </a:lnTo>
                <a:lnTo>
                  <a:pt x="16" y="28"/>
                </a:lnTo>
                <a:lnTo>
                  <a:pt x="16" y="28"/>
                </a:lnTo>
                <a:lnTo>
                  <a:pt x="21" y="28"/>
                </a:lnTo>
                <a:lnTo>
                  <a:pt x="25" y="28"/>
                </a:lnTo>
                <a:lnTo>
                  <a:pt x="28" y="26"/>
                </a:lnTo>
                <a:lnTo>
                  <a:pt x="32" y="25"/>
                </a:lnTo>
                <a:lnTo>
                  <a:pt x="32" y="25"/>
                </a:lnTo>
                <a:lnTo>
                  <a:pt x="35" y="23"/>
                </a:lnTo>
                <a:lnTo>
                  <a:pt x="35" y="19"/>
                </a:lnTo>
                <a:lnTo>
                  <a:pt x="35" y="14"/>
                </a:lnTo>
                <a:lnTo>
                  <a:pt x="32" y="11"/>
                </a:lnTo>
                <a:lnTo>
                  <a:pt x="32" y="11"/>
                </a:lnTo>
                <a:lnTo>
                  <a:pt x="28" y="7"/>
                </a:lnTo>
                <a:lnTo>
                  <a:pt x="28" y="4"/>
                </a:lnTo>
                <a:lnTo>
                  <a:pt x="28" y="2"/>
                </a:lnTo>
                <a:lnTo>
                  <a:pt x="28" y="2"/>
                </a:lnTo>
                <a:lnTo>
                  <a:pt x="2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24" name="Freeform 29">
            <a:extLst>
              <a:ext uri="{FF2B5EF4-FFF2-40B4-BE49-F238E27FC236}">
                <a16:creationId xmlns:a16="http://schemas.microsoft.com/office/drawing/2014/main" id="{2B97B471-1A80-4D01-8837-D7E8C36CDF35}"/>
              </a:ext>
            </a:extLst>
          </p:cNvPr>
          <p:cNvSpPr>
            <a:spLocks/>
          </p:cNvSpPr>
          <p:nvPr/>
        </p:nvSpPr>
        <p:spPr bwMode="auto">
          <a:xfrm>
            <a:off x="7478713" y="2436813"/>
            <a:ext cx="46038" cy="44450"/>
          </a:xfrm>
          <a:custGeom>
            <a:avLst/>
            <a:gdLst>
              <a:gd name="T0" fmla="*/ 8 w 29"/>
              <a:gd name="T1" fmla="*/ 0 h 28"/>
              <a:gd name="T2" fmla="*/ 8 w 29"/>
              <a:gd name="T3" fmla="*/ 0 h 28"/>
              <a:gd name="T4" fmla="*/ 7 w 29"/>
              <a:gd name="T5" fmla="*/ 0 h 28"/>
              <a:gd name="T6" fmla="*/ 7 w 29"/>
              <a:gd name="T7" fmla="*/ 0 h 28"/>
              <a:gd name="T8" fmla="*/ 1 w 29"/>
              <a:gd name="T9" fmla="*/ 2 h 28"/>
              <a:gd name="T10" fmla="*/ 0 w 29"/>
              <a:gd name="T11" fmla="*/ 4 h 28"/>
              <a:gd name="T12" fmla="*/ 1 w 29"/>
              <a:gd name="T13" fmla="*/ 7 h 28"/>
              <a:gd name="T14" fmla="*/ 8 w 29"/>
              <a:gd name="T15" fmla="*/ 14 h 28"/>
              <a:gd name="T16" fmla="*/ 8 w 29"/>
              <a:gd name="T17" fmla="*/ 14 h 28"/>
              <a:gd name="T18" fmla="*/ 19 w 29"/>
              <a:gd name="T19" fmla="*/ 23 h 28"/>
              <a:gd name="T20" fmla="*/ 24 w 29"/>
              <a:gd name="T21" fmla="*/ 27 h 28"/>
              <a:gd name="T22" fmla="*/ 27 w 29"/>
              <a:gd name="T23" fmla="*/ 28 h 28"/>
              <a:gd name="T24" fmla="*/ 27 w 29"/>
              <a:gd name="T25" fmla="*/ 28 h 28"/>
              <a:gd name="T26" fmla="*/ 27 w 29"/>
              <a:gd name="T27" fmla="*/ 27 h 28"/>
              <a:gd name="T28" fmla="*/ 29 w 29"/>
              <a:gd name="T29" fmla="*/ 27 h 28"/>
              <a:gd name="T30" fmla="*/ 27 w 29"/>
              <a:gd name="T31" fmla="*/ 20 h 28"/>
              <a:gd name="T32" fmla="*/ 27 w 29"/>
              <a:gd name="T33" fmla="*/ 20 h 28"/>
              <a:gd name="T34" fmla="*/ 24 w 29"/>
              <a:gd name="T35" fmla="*/ 11 h 28"/>
              <a:gd name="T36" fmla="*/ 19 w 29"/>
              <a:gd name="T37" fmla="*/ 4 h 28"/>
              <a:gd name="T38" fmla="*/ 13 w 29"/>
              <a:gd name="T39" fmla="*/ 2 h 28"/>
              <a:gd name="T40" fmla="*/ 8 w 29"/>
              <a:gd name="T41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9" h="28">
                <a:moveTo>
                  <a:pt x="8" y="0"/>
                </a:moveTo>
                <a:lnTo>
                  <a:pt x="8" y="0"/>
                </a:lnTo>
                <a:lnTo>
                  <a:pt x="7" y="0"/>
                </a:lnTo>
                <a:lnTo>
                  <a:pt x="7" y="0"/>
                </a:lnTo>
                <a:lnTo>
                  <a:pt x="1" y="2"/>
                </a:lnTo>
                <a:lnTo>
                  <a:pt x="0" y="4"/>
                </a:lnTo>
                <a:lnTo>
                  <a:pt x="1" y="7"/>
                </a:lnTo>
                <a:lnTo>
                  <a:pt x="8" y="14"/>
                </a:lnTo>
                <a:lnTo>
                  <a:pt x="8" y="14"/>
                </a:lnTo>
                <a:lnTo>
                  <a:pt x="19" y="23"/>
                </a:lnTo>
                <a:lnTo>
                  <a:pt x="24" y="27"/>
                </a:lnTo>
                <a:lnTo>
                  <a:pt x="27" y="28"/>
                </a:lnTo>
                <a:lnTo>
                  <a:pt x="27" y="28"/>
                </a:lnTo>
                <a:lnTo>
                  <a:pt x="27" y="27"/>
                </a:lnTo>
                <a:lnTo>
                  <a:pt x="29" y="27"/>
                </a:lnTo>
                <a:lnTo>
                  <a:pt x="27" y="20"/>
                </a:lnTo>
                <a:lnTo>
                  <a:pt x="27" y="20"/>
                </a:lnTo>
                <a:lnTo>
                  <a:pt x="24" y="11"/>
                </a:lnTo>
                <a:lnTo>
                  <a:pt x="19" y="4"/>
                </a:lnTo>
                <a:lnTo>
                  <a:pt x="13" y="2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25" name="Freeform 30">
            <a:extLst>
              <a:ext uri="{FF2B5EF4-FFF2-40B4-BE49-F238E27FC236}">
                <a16:creationId xmlns:a16="http://schemas.microsoft.com/office/drawing/2014/main" id="{254CC634-CB2F-489A-822F-4A356B42F23A}"/>
              </a:ext>
            </a:extLst>
          </p:cNvPr>
          <p:cNvSpPr>
            <a:spLocks/>
          </p:cNvSpPr>
          <p:nvPr/>
        </p:nvSpPr>
        <p:spPr bwMode="auto">
          <a:xfrm>
            <a:off x="2949575" y="2354263"/>
            <a:ext cx="463550" cy="285750"/>
          </a:xfrm>
          <a:custGeom>
            <a:avLst/>
            <a:gdLst>
              <a:gd name="T0" fmla="*/ 178 w 292"/>
              <a:gd name="T1" fmla="*/ 14 h 180"/>
              <a:gd name="T2" fmla="*/ 183 w 292"/>
              <a:gd name="T3" fmla="*/ 45 h 180"/>
              <a:gd name="T4" fmla="*/ 180 w 292"/>
              <a:gd name="T5" fmla="*/ 56 h 180"/>
              <a:gd name="T6" fmla="*/ 159 w 292"/>
              <a:gd name="T7" fmla="*/ 33 h 180"/>
              <a:gd name="T8" fmla="*/ 145 w 292"/>
              <a:gd name="T9" fmla="*/ 31 h 180"/>
              <a:gd name="T10" fmla="*/ 124 w 292"/>
              <a:gd name="T11" fmla="*/ 38 h 180"/>
              <a:gd name="T12" fmla="*/ 119 w 292"/>
              <a:gd name="T13" fmla="*/ 33 h 180"/>
              <a:gd name="T14" fmla="*/ 112 w 292"/>
              <a:gd name="T15" fmla="*/ 23 h 180"/>
              <a:gd name="T16" fmla="*/ 93 w 292"/>
              <a:gd name="T17" fmla="*/ 30 h 180"/>
              <a:gd name="T18" fmla="*/ 70 w 292"/>
              <a:gd name="T19" fmla="*/ 35 h 180"/>
              <a:gd name="T20" fmla="*/ 75 w 292"/>
              <a:gd name="T21" fmla="*/ 26 h 180"/>
              <a:gd name="T22" fmla="*/ 73 w 292"/>
              <a:gd name="T23" fmla="*/ 11 h 180"/>
              <a:gd name="T24" fmla="*/ 61 w 292"/>
              <a:gd name="T25" fmla="*/ 11 h 180"/>
              <a:gd name="T26" fmla="*/ 25 w 292"/>
              <a:gd name="T27" fmla="*/ 35 h 180"/>
              <a:gd name="T28" fmla="*/ 0 w 292"/>
              <a:gd name="T29" fmla="*/ 66 h 180"/>
              <a:gd name="T30" fmla="*/ 14 w 292"/>
              <a:gd name="T31" fmla="*/ 79 h 180"/>
              <a:gd name="T32" fmla="*/ 35 w 292"/>
              <a:gd name="T33" fmla="*/ 87 h 180"/>
              <a:gd name="T34" fmla="*/ 9 w 292"/>
              <a:gd name="T35" fmla="*/ 98 h 180"/>
              <a:gd name="T36" fmla="*/ 9 w 292"/>
              <a:gd name="T37" fmla="*/ 105 h 180"/>
              <a:gd name="T38" fmla="*/ 46 w 292"/>
              <a:gd name="T39" fmla="*/ 110 h 180"/>
              <a:gd name="T40" fmla="*/ 70 w 292"/>
              <a:gd name="T41" fmla="*/ 106 h 180"/>
              <a:gd name="T42" fmla="*/ 117 w 292"/>
              <a:gd name="T43" fmla="*/ 115 h 180"/>
              <a:gd name="T44" fmla="*/ 129 w 292"/>
              <a:gd name="T45" fmla="*/ 115 h 180"/>
              <a:gd name="T46" fmla="*/ 105 w 292"/>
              <a:gd name="T47" fmla="*/ 124 h 180"/>
              <a:gd name="T48" fmla="*/ 49 w 292"/>
              <a:gd name="T49" fmla="*/ 126 h 180"/>
              <a:gd name="T50" fmla="*/ 18 w 292"/>
              <a:gd name="T51" fmla="*/ 136 h 180"/>
              <a:gd name="T52" fmla="*/ 37 w 292"/>
              <a:gd name="T53" fmla="*/ 152 h 180"/>
              <a:gd name="T54" fmla="*/ 65 w 292"/>
              <a:gd name="T55" fmla="*/ 161 h 180"/>
              <a:gd name="T56" fmla="*/ 75 w 292"/>
              <a:gd name="T57" fmla="*/ 159 h 180"/>
              <a:gd name="T58" fmla="*/ 86 w 292"/>
              <a:gd name="T59" fmla="*/ 162 h 180"/>
              <a:gd name="T60" fmla="*/ 91 w 292"/>
              <a:gd name="T61" fmla="*/ 178 h 180"/>
              <a:gd name="T62" fmla="*/ 112 w 292"/>
              <a:gd name="T63" fmla="*/ 178 h 180"/>
              <a:gd name="T64" fmla="*/ 154 w 292"/>
              <a:gd name="T65" fmla="*/ 168 h 180"/>
              <a:gd name="T66" fmla="*/ 175 w 292"/>
              <a:gd name="T67" fmla="*/ 159 h 180"/>
              <a:gd name="T68" fmla="*/ 196 w 292"/>
              <a:gd name="T69" fmla="*/ 141 h 180"/>
              <a:gd name="T70" fmla="*/ 201 w 292"/>
              <a:gd name="T71" fmla="*/ 141 h 180"/>
              <a:gd name="T72" fmla="*/ 211 w 292"/>
              <a:gd name="T73" fmla="*/ 150 h 180"/>
              <a:gd name="T74" fmla="*/ 229 w 292"/>
              <a:gd name="T75" fmla="*/ 155 h 180"/>
              <a:gd name="T76" fmla="*/ 243 w 292"/>
              <a:gd name="T77" fmla="*/ 161 h 180"/>
              <a:gd name="T78" fmla="*/ 251 w 292"/>
              <a:gd name="T79" fmla="*/ 162 h 180"/>
              <a:gd name="T80" fmla="*/ 276 w 292"/>
              <a:gd name="T81" fmla="*/ 152 h 180"/>
              <a:gd name="T82" fmla="*/ 274 w 292"/>
              <a:gd name="T83" fmla="*/ 140 h 180"/>
              <a:gd name="T84" fmla="*/ 264 w 292"/>
              <a:gd name="T85" fmla="*/ 140 h 180"/>
              <a:gd name="T86" fmla="*/ 255 w 292"/>
              <a:gd name="T87" fmla="*/ 145 h 180"/>
              <a:gd name="T88" fmla="*/ 262 w 292"/>
              <a:gd name="T89" fmla="*/ 131 h 180"/>
              <a:gd name="T90" fmla="*/ 272 w 292"/>
              <a:gd name="T91" fmla="*/ 129 h 180"/>
              <a:gd name="T92" fmla="*/ 290 w 292"/>
              <a:gd name="T93" fmla="*/ 131 h 180"/>
              <a:gd name="T94" fmla="*/ 283 w 292"/>
              <a:gd name="T95" fmla="*/ 112 h 180"/>
              <a:gd name="T96" fmla="*/ 264 w 292"/>
              <a:gd name="T97" fmla="*/ 103 h 180"/>
              <a:gd name="T98" fmla="*/ 234 w 292"/>
              <a:gd name="T99" fmla="*/ 80 h 180"/>
              <a:gd name="T100" fmla="*/ 222 w 292"/>
              <a:gd name="T101" fmla="*/ 37 h 180"/>
              <a:gd name="T102" fmla="*/ 208 w 292"/>
              <a:gd name="T103" fmla="*/ 11 h 180"/>
              <a:gd name="T104" fmla="*/ 178 w 292"/>
              <a:gd name="T105" fmla="*/ 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2" h="180">
                <a:moveTo>
                  <a:pt x="178" y="0"/>
                </a:moveTo>
                <a:lnTo>
                  <a:pt x="178" y="0"/>
                </a:lnTo>
                <a:lnTo>
                  <a:pt x="178" y="7"/>
                </a:lnTo>
                <a:lnTo>
                  <a:pt x="178" y="14"/>
                </a:lnTo>
                <a:lnTo>
                  <a:pt x="180" y="24"/>
                </a:lnTo>
                <a:lnTo>
                  <a:pt x="180" y="24"/>
                </a:lnTo>
                <a:lnTo>
                  <a:pt x="182" y="35"/>
                </a:lnTo>
                <a:lnTo>
                  <a:pt x="183" y="45"/>
                </a:lnTo>
                <a:lnTo>
                  <a:pt x="182" y="54"/>
                </a:lnTo>
                <a:lnTo>
                  <a:pt x="180" y="56"/>
                </a:lnTo>
                <a:lnTo>
                  <a:pt x="180" y="56"/>
                </a:lnTo>
                <a:lnTo>
                  <a:pt x="180" y="56"/>
                </a:lnTo>
                <a:lnTo>
                  <a:pt x="175" y="54"/>
                </a:lnTo>
                <a:lnTo>
                  <a:pt x="175" y="54"/>
                </a:lnTo>
                <a:lnTo>
                  <a:pt x="164" y="38"/>
                </a:lnTo>
                <a:lnTo>
                  <a:pt x="159" y="33"/>
                </a:lnTo>
                <a:lnTo>
                  <a:pt x="155" y="31"/>
                </a:lnTo>
                <a:lnTo>
                  <a:pt x="152" y="30"/>
                </a:lnTo>
                <a:lnTo>
                  <a:pt x="152" y="30"/>
                </a:lnTo>
                <a:lnTo>
                  <a:pt x="145" y="31"/>
                </a:lnTo>
                <a:lnTo>
                  <a:pt x="145" y="31"/>
                </a:lnTo>
                <a:lnTo>
                  <a:pt x="135" y="37"/>
                </a:lnTo>
                <a:lnTo>
                  <a:pt x="124" y="38"/>
                </a:lnTo>
                <a:lnTo>
                  <a:pt x="124" y="38"/>
                </a:lnTo>
                <a:lnTo>
                  <a:pt x="119" y="37"/>
                </a:lnTo>
                <a:lnTo>
                  <a:pt x="119" y="37"/>
                </a:lnTo>
                <a:lnTo>
                  <a:pt x="119" y="37"/>
                </a:lnTo>
                <a:lnTo>
                  <a:pt x="119" y="33"/>
                </a:lnTo>
                <a:lnTo>
                  <a:pt x="119" y="30"/>
                </a:lnTo>
                <a:lnTo>
                  <a:pt x="115" y="26"/>
                </a:lnTo>
                <a:lnTo>
                  <a:pt x="112" y="23"/>
                </a:lnTo>
                <a:lnTo>
                  <a:pt x="112" y="23"/>
                </a:lnTo>
                <a:lnTo>
                  <a:pt x="107" y="23"/>
                </a:lnTo>
                <a:lnTo>
                  <a:pt x="107" y="23"/>
                </a:lnTo>
                <a:lnTo>
                  <a:pt x="100" y="24"/>
                </a:lnTo>
                <a:lnTo>
                  <a:pt x="93" y="30"/>
                </a:lnTo>
                <a:lnTo>
                  <a:pt x="93" y="30"/>
                </a:lnTo>
                <a:lnTo>
                  <a:pt x="82" y="33"/>
                </a:lnTo>
                <a:lnTo>
                  <a:pt x="70" y="35"/>
                </a:lnTo>
                <a:lnTo>
                  <a:pt x="70" y="35"/>
                </a:lnTo>
                <a:lnTo>
                  <a:pt x="68" y="35"/>
                </a:lnTo>
                <a:lnTo>
                  <a:pt x="70" y="31"/>
                </a:lnTo>
                <a:lnTo>
                  <a:pt x="70" y="31"/>
                </a:lnTo>
                <a:lnTo>
                  <a:pt x="75" y="26"/>
                </a:lnTo>
                <a:lnTo>
                  <a:pt x="77" y="23"/>
                </a:lnTo>
                <a:lnTo>
                  <a:pt x="77" y="17"/>
                </a:lnTo>
                <a:lnTo>
                  <a:pt x="73" y="11"/>
                </a:lnTo>
                <a:lnTo>
                  <a:pt x="73" y="11"/>
                </a:lnTo>
                <a:lnTo>
                  <a:pt x="72" y="9"/>
                </a:lnTo>
                <a:lnTo>
                  <a:pt x="68" y="9"/>
                </a:lnTo>
                <a:lnTo>
                  <a:pt x="68" y="9"/>
                </a:lnTo>
                <a:lnTo>
                  <a:pt x="61" y="11"/>
                </a:lnTo>
                <a:lnTo>
                  <a:pt x="51" y="16"/>
                </a:lnTo>
                <a:lnTo>
                  <a:pt x="33" y="26"/>
                </a:lnTo>
                <a:lnTo>
                  <a:pt x="33" y="26"/>
                </a:lnTo>
                <a:lnTo>
                  <a:pt x="25" y="35"/>
                </a:lnTo>
                <a:lnTo>
                  <a:pt x="16" y="44"/>
                </a:lnTo>
                <a:lnTo>
                  <a:pt x="4" y="59"/>
                </a:lnTo>
                <a:lnTo>
                  <a:pt x="4" y="59"/>
                </a:lnTo>
                <a:lnTo>
                  <a:pt x="0" y="66"/>
                </a:lnTo>
                <a:lnTo>
                  <a:pt x="0" y="70"/>
                </a:lnTo>
                <a:lnTo>
                  <a:pt x="2" y="72"/>
                </a:lnTo>
                <a:lnTo>
                  <a:pt x="5" y="75"/>
                </a:lnTo>
                <a:lnTo>
                  <a:pt x="14" y="79"/>
                </a:lnTo>
                <a:lnTo>
                  <a:pt x="14" y="79"/>
                </a:lnTo>
                <a:lnTo>
                  <a:pt x="32" y="84"/>
                </a:lnTo>
                <a:lnTo>
                  <a:pt x="33" y="86"/>
                </a:lnTo>
                <a:lnTo>
                  <a:pt x="35" y="87"/>
                </a:lnTo>
                <a:lnTo>
                  <a:pt x="33" y="89"/>
                </a:lnTo>
                <a:lnTo>
                  <a:pt x="28" y="91"/>
                </a:lnTo>
                <a:lnTo>
                  <a:pt x="28" y="91"/>
                </a:lnTo>
                <a:lnTo>
                  <a:pt x="9" y="98"/>
                </a:lnTo>
                <a:lnTo>
                  <a:pt x="5" y="101"/>
                </a:lnTo>
                <a:lnTo>
                  <a:pt x="7" y="103"/>
                </a:lnTo>
                <a:lnTo>
                  <a:pt x="9" y="105"/>
                </a:lnTo>
                <a:lnTo>
                  <a:pt x="9" y="105"/>
                </a:lnTo>
                <a:lnTo>
                  <a:pt x="19" y="110"/>
                </a:lnTo>
                <a:lnTo>
                  <a:pt x="32" y="110"/>
                </a:lnTo>
                <a:lnTo>
                  <a:pt x="32" y="110"/>
                </a:lnTo>
                <a:lnTo>
                  <a:pt x="46" y="110"/>
                </a:lnTo>
                <a:lnTo>
                  <a:pt x="46" y="110"/>
                </a:lnTo>
                <a:lnTo>
                  <a:pt x="58" y="108"/>
                </a:lnTo>
                <a:lnTo>
                  <a:pt x="70" y="106"/>
                </a:lnTo>
                <a:lnTo>
                  <a:pt x="70" y="106"/>
                </a:lnTo>
                <a:lnTo>
                  <a:pt x="80" y="108"/>
                </a:lnTo>
                <a:lnTo>
                  <a:pt x="93" y="110"/>
                </a:lnTo>
                <a:lnTo>
                  <a:pt x="93" y="110"/>
                </a:lnTo>
                <a:lnTo>
                  <a:pt x="117" y="115"/>
                </a:lnTo>
                <a:lnTo>
                  <a:pt x="129" y="115"/>
                </a:lnTo>
                <a:lnTo>
                  <a:pt x="129" y="115"/>
                </a:lnTo>
                <a:lnTo>
                  <a:pt x="129" y="115"/>
                </a:lnTo>
                <a:lnTo>
                  <a:pt x="129" y="115"/>
                </a:lnTo>
                <a:lnTo>
                  <a:pt x="122" y="119"/>
                </a:lnTo>
                <a:lnTo>
                  <a:pt x="115" y="122"/>
                </a:lnTo>
                <a:lnTo>
                  <a:pt x="105" y="124"/>
                </a:lnTo>
                <a:lnTo>
                  <a:pt x="105" y="124"/>
                </a:lnTo>
                <a:lnTo>
                  <a:pt x="93" y="126"/>
                </a:lnTo>
                <a:lnTo>
                  <a:pt x="77" y="126"/>
                </a:lnTo>
                <a:lnTo>
                  <a:pt x="61" y="126"/>
                </a:lnTo>
                <a:lnTo>
                  <a:pt x="49" y="126"/>
                </a:lnTo>
                <a:lnTo>
                  <a:pt x="49" y="126"/>
                </a:lnTo>
                <a:lnTo>
                  <a:pt x="26" y="131"/>
                </a:lnTo>
                <a:lnTo>
                  <a:pt x="19" y="134"/>
                </a:lnTo>
                <a:lnTo>
                  <a:pt x="18" y="136"/>
                </a:lnTo>
                <a:lnTo>
                  <a:pt x="19" y="138"/>
                </a:lnTo>
                <a:lnTo>
                  <a:pt x="19" y="138"/>
                </a:lnTo>
                <a:lnTo>
                  <a:pt x="28" y="147"/>
                </a:lnTo>
                <a:lnTo>
                  <a:pt x="37" y="152"/>
                </a:lnTo>
                <a:lnTo>
                  <a:pt x="47" y="157"/>
                </a:lnTo>
                <a:lnTo>
                  <a:pt x="47" y="157"/>
                </a:lnTo>
                <a:lnTo>
                  <a:pt x="58" y="161"/>
                </a:lnTo>
                <a:lnTo>
                  <a:pt x="65" y="161"/>
                </a:lnTo>
                <a:lnTo>
                  <a:pt x="65" y="161"/>
                </a:lnTo>
                <a:lnTo>
                  <a:pt x="70" y="161"/>
                </a:lnTo>
                <a:lnTo>
                  <a:pt x="70" y="161"/>
                </a:lnTo>
                <a:lnTo>
                  <a:pt x="75" y="159"/>
                </a:lnTo>
                <a:lnTo>
                  <a:pt x="75" y="159"/>
                </a:lnTo>
                <a:lnTo>
                  <a:pt x="82" y="161"/>
                </a:lnTo>
                <a:lnTo>
                  <a:pt x="82" y="161"/>
                </a:lnTo>
                <a:lnTo>
                  <a:pt x="86" y="162"/>
                </a:lnTo>
                <a:lnTo>
                  <a:pt x="87" y="164"/>
                </a:lnTo>
                <a:lnTo>
                  <a:pt x="89" y="169"/>
                </a:lnTo>
                <a:lnTo>
                  <a:pt x="89" y="175"/>
                </a:lnTo>
                <a:lnTo>
                  <a:pt x="91" y="178"/>
                </a:lnTo>
                <a:lnTo>
                  <a:pt x="91" y="178"/>
                </a:lnTo>
                <a:lnTo>
                  <a:pt x="94" y="180"/>
                </a:lnTo>
                <a:lnTo>
                  <a:pt x="94" y="180"/>
                </a:lnTo>
                <a:lnTo>
                  <a:pt x="112" y="178"/>
                </a:lnTo>
                <a:lnTo>
                  <a:pt x="138" y="173"/>
                </a:lnTo>
                <a:lnTo>
                  <a:pt x="138" y="173"/>
                </a:lnTo>
                <a:lnTo>
                  <a:pt x="148" y="169"/>
                </a:lnTo>
                <a:lnTo>
                  <a:pt x="154" y="168"/>
                </a:lnTo>
                <a:lnTo>
                  <a:pt x="159" y="164"/>
                </a:lnTo>
                <a:lnTo>
                  <a:pt x="168" y="161"/>
                </a:lnTo>
                <a:lnTo>
                  <a:pt x="168" y="161"/>
                </a:lnTo>
                <a:lnTo>
                  <a:pt x="175" y="159"/>
                </a:lnTo>
                <a:lnTo>
                  <a:pt x="178" y="157"/>
                </a:lnTo>
                <a:lnTo>
                  <a:pt x="185" y="150"/>
                </a:lnTo>
                <a:lnTo>
                  <a:pt x="190" y="145"/>
                </a:lnTo>
                <a:lnTo>
                  <a:pt x="196" y="141"/>
                </a:lnTo>
                <a:lnTo>
                  <a:pt x="196" y="141"/>
                </a:lnTo>
                <a:lnTo>
                  <a:pt x="199" y="140"/>
                </a:lnTo>
                <a:lnTo>
                  <a:pt x="199" y="140"/>
                </a:lnTo>
                <a:lnTo>
                  <a:pt x="201" y="141"/>
                </a:lnTo>
                <a:lnTo>
                  <a:pt x="203" y="145"/>
                </a:lnTo>
                <a:lnTo>
                  <a:pt x="206" y="147"/>
                </a:lnTo>
                <a:lnTo>
                  <a:pt x="211" y="150"/>
                </a:lnTo>
                <a:lnTo>
                  <a:pt x="211" y="150"/>
                </a:lnTo>
                <a:lnTo>
                  <a:pt x="217" y="152"/>
                </a:lnTo>
                <a:lnTo>
                  <a:pt x="220" y="154"/>
                </a:lnTo>
                <a:lnTo>
                  <a:pt x="222" y="155"/>
                </a:lnTo>
                <a:lnTo>
                  <a:pt x="229" y="155"/>
                </a:lnTo>
                <a:lnTo>
                  <a:pt x="229" y="155"/>
                </a:lnTo>
                <a:lnTo>
                  <a:pt x="236" y="157"/>
                </a:lnTo>
                <a:lnTo>
                  <a:pt x="239" y="161"/>
                </a:lnTo>
                <a:lnTo>
                  <a:pt x="243" y="161"/>
                </a:lnTo>
                <a:lnTo>
                  <a:pt x="248" y="162"/>
                </a:lnTo>
                <a:lnTo>
                  <a:pt x="248" y="162"/>
                </a:lnTo>
                <a:lnTo>
                  <a:pt x="251" y="162"/>
                </a:lnTo>
                <a:lnTo>
                  <a:pt x="251" y="162"/>
                </a:lnTo>
                <a:lnTo>
                  <a:pt x="260" y="161"/>
                </a:lnTo>
                <a:lnTo>
                  <a:pt x="269" y="157"/>
                </a:lnTo>
                <a:lnTo>
                  <a:pt x="276" y="154"/>
                </a:lnTo>
                <a:lnTo>
                  <a:pt x="276" y="152"/>
                </a:lnTo>
                <a:lnTo>
                  <a:pt x="276" y="152"/>
                </a:lnTo>
                <a:lnTo>
                  <a:pt x="274" y="147"/>
                </a:lnTo>
                <a:lnTo>
                  <a:pt x="274" y="140"/>
                </a:lnTo>
                <a:lnTo>
                  <a:pt x="274" y="140"/>
                </a:lnTo>
                <a:lnTo>
                  <a:pt x="274" y="138"/>
                </a:lnTo>
                <a:lnTo>
                  <a:pt x="272" y="138"/>
                </a:lnTo>
                <a:lnTo>
                  <a:pt x="272" y="138"/>
                </a:lnTo>
                <a:lnTo>
                  <a:pt x="264" y="140"/>
                </a:lnTo>
                <a:lnTo>
                  <a:pt x="257" y="145"/>
                </a:lnTo>
                <a:lnTo>
                  <a:pt x="257" y="145"/>
                </a:lnTo>
                <a:lnTo>
                  <a:pt x="255" y="145"/>
                </a:lnTo>
                <a:lnTo>
                  <a:pt x="255" y="145"/>
                </a:lnTo>
                <a:lnTo>
                  <a:pt x="253" y="143"/>
                </a:lnTo>
                <a:lnTo>
                  <a:pt x="255" y="140"/>
                </a:lnTo>
                <a:lnTo>
                  <a:pt x="257" y="136"/>
                </a:lnTo>
                <a:lnTo>
                  <a:pt x="262" y="131"/>
                </a:lnTo>
                <a:lnTo>
                  <a:pt x="262" y="131"/>
                </a:lnTo>
                <a:lnTo>
                  <a:pt x="267" y="129"/>
                </a:lnTo>
                <a:lnTo>
                  <a:pt x="272" y="129"/>
                </a:lnTo>
                <a:lnTo>
                  <a:pt x="272" y="129"/>
                </a:lnTo>
                <a:lnTo>
                  <a:pt x="281" y="131"/>
                </a:lnTo>
                <a:lnTo>
                  <a:pt x="288" y="131"/>
                </a:lnTo>
                <a:lnTo>
                  <a:pt x="288" y="131"/>
                </a:lnTo>
                <a:lnTo>
                  <a:pt x="290" y="131"/>
                </a:lnTo>
                <a:lnTo>
                  <a:pt x="292" y="129"/>
                </a:lnTo>
                <a:lnTo>
                  <a:pt x="290" y="122"/>
                </a:lnTo>
                <a:lnTo>
                  <a:pt x="286" y="115"/>
                </a:lnTo>
                <a:lnTo>
                  <a:pt x="283" y="112"/>
                </a:lnTo>
                <a:lnTo>
                  <a:pt x="278" y="110"/>
                </a:lnTo>
                <a:lnTo>
                  <a:pt x="278" y="110"/>
                </a:lnTo>
                <a:lnTo>
                  <a:pt x="271" y="108"/>
                </a:lnTo>
                <a:lnTo>
                  <a:pt x="264" y="103"/>
                </a:lnTo>
                <a:lnTo>
                  <a:pt x="244" y="91"/>
                </a:lnTo>
                <a:lnTo>
                  <a:pt x="244" y="91"/>
                </a:lnTo>
                <a:lnTo>
                  <a:pt x="237" y="86"/>
                </a:lnTo>
                <a:lnTo>
                  <a:pt x="234" y="80"/>
                </a:lnTo>
                <a:lnTo>
                  <a:pt x="234" y="73"/>
                </a:lnTo>
                <a:lnTo>
                  <a:pt x="232" y="66"/>
                </a:lnTo>
                <a:lnTo>
                  <a:pt x="232" y="66"/>
                </a:lnTo>
                <a:lnTo>
                  <a:pt x="222" y="37"/>
                </a:lnTo>
                <a:lnTo>
                  <a:pt x="215" y="21"/>
                </a:lnTo>
                <a:lnTo>
                  <a:pt x="211" y="14"/>
                </a:lnTo>
                <a:lnTo>
                  <a:pt x="208" y="11"/>
                </a:lnTo>
                <a:lnTo>
                  <a:pt x="208" y="11"/>
                </a:lnTo>
                <a:lnTo>
                  <a:pt x="201" y="7"/>
                </a:lnTo>
                <a:lnTo>
                  <a:pt x="192" y="5"/>
                </a:lnTo>
                <a:lnTo>
                  <a:pt x="185" y="4"/>
                </a:lnTo>
                <a:lnTo>
                  <a:pt x="1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26" name="Freeform 31">
            <a:extLst>
              <a:ext uri="{FF2B5EF4-FFF2-40B4-BE49-F238E27FC236}">
                <a16:creationId xmlns:a16="http://schemas.microsoft.com/office/drawing/2014/main" id="{AC6EB853-D52A-4E19-BE8E-4B3B5B91B8FF}"/>
              </a:ext>
            </a:extLst>
          </p:cNvPr>
          <p:cNvSpPr>
            <a:spLocks/>
          </p:cNvSpPr>
          <p:nvPr/>
        </p:nvSpPr>
        <p:spPr bwMode="auto">
          <a:xfrm>
            <a:off x="3257550" y="2316163"/>
            <a:ext cx="60325" cy="46038"/>
          </a:xfrm>
          <a:custGeom>
            <a:avLst/>
            <a:gdLst>
              <a:gd name="T0" fmla="*/ 23 w 38"/>
              <a:gd name="T1" fmla="*/ 0 h 29"/>
              <a:gd name="T2" fmla="*/ 23 w 38"/>
              <a:gd name="T3" fmla="*/ 0 h 29"/>
              <a:gd name="T4" fmla="*/ 16 w 38"/>
              <a:gd name="T5" fmla="*/ 1 h 29"/>
              <a:gd name="T6" fmla="*/ 16 w 38"/>
              <a:gd name="T7" fmla="*/ 1 h 29"/>
              <a:gd name="T8" fmla="*/ 7 w 38"/>
              <a:gd name="T9" fmla="*/ 3 h 29"/>
              <a:gd name="T10" fmla="*/ 2 w 38"/>
              <a:gd name="T11" fmla="*/ 7 h 29"/>
              <a:gd name="T12" fmla="*/ 0 w 38"/>
              <a:gd name="T13" fmla="*/ 10 h 29"/>
              <a:gd name="T14" fmla="*/ 0 w 38"/>
              <a:gd name="T15" fmla="*/ 12 h 29"/>
              <a:gd name="T16" fmla="*/ 2 w 38"/>
              <a:gd name="T17" fmla="*/ 14 h 29"/>
              <a:gd name="T18" fmla="*/ 2 w 38"/>
              <a:gd name="T19" fmla="*/ 14 h 29"/>
              <a:gd name="T20" fmla="*/ 9 w 38"/>
              <a:gd name="T21" fmla="*/ 14 h 29"/>
              <a:gd name="T22" fmla="*/ 14 w 38"/>
              <a:gd name="T23" fmla="*/ 15 h 29"/>
              <a:gd name="T24" fmla="*/ 19 w 38"/>
              <a:gd name="T25" fmla="*/ 21 h 29"/>
              <a:gd name="T26" fmla="*/ 19 w 38"/>
              <a:gd name="T27" fmla="*/ 21 h 29"/>
              <a:gd name="T28" fmla="*/ 24 w 38"/>
              <a:gd name="T29" fmla="*/ 28 h 29"/>
              <a:gd name="T30" fmla="*/ 31 w 38"/>
              <a:gd name="T31" fmla="*/ 29 h 29"/>
              <a:gd name="T32" fmla="*/ 31 w 38"/>
              <a:gd name="T33" fmla="*/ 29 h 29"/>
              <a:gd name="T34" fmla="*/ 33 w 38"/>
              <a:gd name="T35" fmla="*/ 29 h 29"/>
              <a:gd name="T36" fmla="*/ 35 w 38"/>
              <a:gd name="T37" fmla="*/ 28 h 29"/>
              <a:gd name="T38" fmla="*/ 38 w 38"/>
              <a:gd name="T39" fmla="*/ 21 h 29"/>
              <a:gd name="T40" fmla="*/ 38 w 38"/>
              <a:gd name="T41" fmla="*/ 21 h 29"/>
              <a:gd name="T42" fmla="*/ 38 w 38"/>
              <a:gd name="T43" fmla="*/ 12 h 29"/>
              <a:gd name="T44" fmla="*/ 36 w 38"/>
              <a:gd name="T45" fmla="*/ 5 h 29"/>
              <a:gd name="T46" fmla="*/ 31 w 38"/>
              <a:gd name="T47" fmla="*/ 1 h 29"/>
              <a:gd name="T48" fmla="*/ 23 w 38"/>
              <a:gd name="T49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8" h="29">
                <a:moveTo>
                  <a:pt x="23" y="0"/>
                </a:moveTo>
                <a:lnTo>
                  <a:pt x="23" y="0"/>
                </a:lnTo>
                <a:lnTo>
                  <a:pt x="16" y="1"/>
                </a:lnTo>
                <a:lnTo>
                  <a:pt x="16" y="1"/>
                </a:lnTo>
                <a:lnTo>
                  <a:pt x="7" y="3"/>
                </a:lnTo>
                <a:lnTo>
                  <a:pt x="2" y="7"/>
                </a:lnTo>
                <a:lnTo>
                  <a:pt x="0" y="10"/>
                </a:lnTo>
                <a:lnTo>
                  <a:pt x="0" y="12"/>
                </a:lnTo>
                <a:lnTo>
                  <a:pt x="2" y="14"/>
                </a:lnTo>
                <a:lnTo>
                  <a:pt x="2" y="14"/>
                </a:lnTo>
                <a:lnTo>
                  <a:pt x="9" y="14"/>
                </a:lnTo>
                <a:lnTo>
                  <a:pt x="14" y="15"/>
                </a:lnTo>
                <a:lnTo>
                  <a:pt x="19" y="21"/>
                </a:lnTo>
                <a:lnTo>
                  <a:pt x="19" y="21"/>
                </a:lnTo>
                <a:lnTo>
                  <a:pt x="24" y="28"/>
                </a:lnTo>
                <a:lnTo>
                  <a:pt x="31" y="29"/>
                </a:lnTo>
                <a:lnTo>
                  <a:pt x="31" y="29"/>
                </a:lnTo>
                <a:lnTo>
                  <a:pt x="33" y="29"/>
                </a:lnTo>
                <a:lnTo>
                  <a:pt x="35" y="28"/>
                </a:lnTo>
                <a:lnTo>
                  <a:pt x="38" y="21"/>
                </a:lnTo>
                <a:lnTo>
                  <a:pt x="38" y="21"/>
                </a:lnTo>
                <a:lnTo>
                  <a:pt x="38" y="12"/>
                </a:lnTo>
                <a:lnTo>
                  <a:pt x="36" y="5"/>
                </a:lnTo>
                <a:lnTo>
                  <a:pt x="31" y="1"/>
                </a:lnTo>
                <a:lnTo>
                  <a:pt x="2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27" name="Freeform 32">
            <a:extLst>
              <a:ext uri="{FF2B5EF4-FFF2-40B4-BE49-F238E27FC236}">
                <a16:creationId xmlns:a16="http://schemas.microsoft.com/office/drawing/2014/main" id="{D313BDD0-2E5B-47A7-B11B-D4D2B5E5785A}"/>
              </a:ext>
            </a:extLst>
          </p:cNvPr>
          <p:cNvSpPr>
            <a:spLocks/>
          </p:cNvSpPr>
          <p:nvPr/>
        </p:nvSpPr>
        <p:spPr bwMode="auto">
          <a:xfrm>
            <a:off x="9569450" y="2306638"/>
            <a:ext cx="98425" cy="84138"/>
          </a:xfrm>
          <a:custGeom>
            <a:avLst/>
            <a:gdLst>
              <a:gd name="T0" fmla="*/ 14 w 62"/>
              <a:gd name="T1" fmla="*/ 0 h 53"/>
              <a:gd name="T2" fmla="*/ 14 w 62"/>
              <a:gd name="T3" fmla="*/ 0 h 53"/>
              <a:gd name="T4" fmla="*/ 5 w 62"/>
              <a:gd name="T5" fmla="*/ 2 h 53"/>
              <a:gd name="T6" fmla="*/ 5 w 62"/>
              <a:gd name="T7" fmla="*/ 2 h 53"/>
              <a:gd name="T8" fmla="*/ 0 w 62"/>
              <a:gd name="T9" fmla="*/ 4 h 53"/>
              <a:gd name="T10" fmla="*/ 0 w 62"/>
              <a:gd name="T11" fmla="*/ 7 h 53"/>
              <a:gd name="T12" fmla="*/ 1 w 62"/>
              <a:gd name="T13" fmla="*/ 11 h 53"/>
              <a:gd name="T14" fmla="*/ 7 w 62"/>
              <a:gd name="T15" fmla="*/ 16 h 53"/>
              <a:gd name="T16" fmla="*/ 7 w 62"/>
              <a:gd name="T17" fmla="*/ 16 h 53"/>
              <a:gd name="T18" fmla="*/ 12 w 62"/>
              <a:gd name="T19" fmla="*/ 20 h 53"/>
              <a:gd name="T20" fmla="*/ 12 w 62"/>
              <a:gd name="T21" fmla="*/ 23 h 53"/>
              <a:gd name="T22" fmla="*/ 8 w 62"/>
              <a:gd name="T23" fmla="*/ 27 h 53"/>
              <a:gd name="T24" fmla="*/ 8 w 62"/>
              <a:gd name="T25" fmla="*/ 27 h 53"/>
              <a:gd name="T26" fmla="*/ 7 w 62"/>
              <a:gd name="T27" fmla="*/ 30 h 53"/>
              <a:gd name="T28" fmla="*/ 8 w 62"/>
              <a:gd name="T29" fmla="*/ 30 h 53"/>
              <a:gd name="T30" fmla="*/ 8 w 62"/>
              <a:gd name="T31" fmla="*/ 30 h 53"/>
              <a:gd name="T32" fmla="*/ 8 w 62"/>
              <a:gd name="T33" fmla="*/ 30 h 53"/>
              <a:gd name="T34" fmla="*/ 8 w 62"/>
              <a:gd name="T35" fmla="*/ 30 h 53"/>
              <a:gd name="T36" fmla="*/ 8 w 62"/>
              <a:gd name="T37" fmla="*/ 30 h 53"/>
              <a:gd name="T38" fmla="*/ 8 w 62"/>
              <a:gd name="T39" fmla="*/ 30 h 53"/>
              <a:gd name="T40" fmla="*/ 14 w 62"/>
              <a:gd name="T41" fmla="*/ 30 h 53"/>
              <a:gd name="T42" fmla="*/ 22 w 62"/>
              <a:gd name="T43" fmla="*/ 34 h 53"/>
              <a:gd name="T44" fmla="*/ 22 w 62"/>
              <a:gd name="T45" fmla="*/ 34 h 53"/>
              <a:gd name="T46" fmla="*/ 29 w 62"/>
              <a:gd name="T47" fmla="*/ 39 h 53"/>
              <a:gd name="T48" fmla="*/ 36 w 62"/>
              <a:gd name="T49" fmla="*/ 44 h 53"/>
              <a:gd name="T50" fmla="*/ 43 w 62"/>
              <a:gd name="T51" fmla="*/ 49 h 53"/>
              <a:gd name="T52" fmla="*/ 49 w 62"/>
              <a:gd name="T53" fmla="*/ 53 h 53"/>
              <a:gd name="T54" fmla="*/ 49 w 62"/>
              <a:gd name="T55" fmla="*/ 53 h 53"/>
              <a:gd name="T56" fmla="*/ 54 w 62"/>
              <a:gd name="T57" fmla="*/ 53 h 53"/>
              <a:gd name="T58" fmla="*/ 54 w 62"/>
              <a:gd name="T59" fmla="*/ 53 h 53"/>
              <a:gd name="T60" fmla="*/ 61 w 62"/>
              <a:gd name="T61" fmla="*/ 53 h 53"/>
              <a:gd name="T62" fmla="*/ 62 w 62"/>
              <a:gd name="T63" fmla="*/ 51 h 53"/>
              <a:gd name="T64" fmla="*/ 62 w 62"/>
              <a:gd name="T65" fmla="*/ 51 h 53"/>
              <a:gd name="T66" fmla="*/ 59 w 62"/>
              <a:gd name="T67" fmla="*/ 46 h 53"/>
              <a:gd name="T68" fmla="*/ 52 w 62"/>
              <a:gd name="T69" fmla="*/ 32 h 53"/>
              <a:gd name="T70" fmla="*/ 52 w 62"/>
              <a:gd name="T71" fmla="*/ 32 h 53"/>
              <a:gd name="T72" fmla="*/ 45 w 62"/>
              <a:gd name="T73" fmla="*/ 25 h 53"/>
              <a:gd name="T74" fmla="*/ 36 w 62"/>
              <a:gd name="T75" fmla="*/ 20 h 53"/>
              <a:gd name="T76" fmla="*/ 29 w 62"/>
              <a:gd name="T77" fmla="*/ 16 h 53"/>
              <a:gd name="T78" fmla="*/ 26 w 62"/>
              <a:gd name="T79" fmla="*/ 13 h 53"/>
              <a:gd name="T80" fmla="*/ 24 w 62"/>
              <a:gd name="T81" fmla="*/ 9 h 53"/>
              <a:gd name="T82" fmla="*/ 24 w 62"/>
              <a:gd name="T83" fmla="*/ 9 h 53"/>
              <a:gd name="T84" fmla="*/ 21 w 62"/>
              <a:gd name="T85" fmla="*/ 2 h 53"/>
              <a:gd name="T86" fmla="*/ 17 w 62"/>
              <a:gd name="T87" fmla="*/ 0 h 53"/>
              <a:gd name="T88" fmla="*/ 14 w 62"/>
              <a:gd name="T89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2" h="53">
                <a:moveTo>
                  <a:pt x="14" y="0"/>
                </a:moveTo>
                <a:lnTo>
                  <a:pt x="14" y="0"/>
                </a:lnTo>
                <a:lnTo>
                  <a:pt x="5" y="2"/>
                </a:lnTo>
                <a:lnTo>
                  <a:pt x="5" y="2"/>
                </a:lnTo>
                <a:lnTo>
                  <a:pt x="0" y="4"/>
                </a:lnTo>
                <a:lnTo>
                  <a:pt x="0" y="7"/>
                </a:lnTo>
                <a:lnTo>
                  <a:pt x="1" y="11"/>
                </a:lnTo>
                <a:lnTo>
                  <a:pt x="7" y="16"/>
                </a:lnTo>
                <a:lnTo>
                  <a:pt x="7" y="16"/>
                </a:lnTo>
                <a:lnTo>
                  <a:pt x="12" y="20"/>
                </a:lnTo>
                <a:lnTo>
                  <a:pt x="12" y="23"/>
                </a:lnTo>
                <a:lnTo>
                  <a:pt x="8" y="27"/>
                </a:lnTo>
                <a:lnTo>
                  <a:pt x="8" y="27"/>
                </a:lnTo>
                <a:lnTo>
                  <a:pt x="7" y="30"/>
                </a:lnTo>
                <a:lnTo>
                  <a:pt x="8" y="30"/>
                </a:lnTo>
                <a:lnTo>
                  <a:pt x="8" y="30"/>
                </a:lnTo>
                <a:lnTo>
                  <a:pt x="8" y="30"/>
                </a:lnTo>
                <a:lnTo>
                  <a:pt x="8" y="30"/>
                </a:lnTo>
                <a:lnTo>
                  <a:pt x="8" y="30"/>
                </a:lnTo>
                <a:lnTo>
                  <a:pt x="8" y="30"/>
                </a:lnTo>
                <a:lnTo>
                  <a:pt x="14" y="30"/>
                </a:lnTo>
                <a:lnTo>
                  <a:pt x="22" y="34"/>
                </a:lnTo>
                <a:lnTo>
                  <a:pt x="22" y="34"/>
                </a:lnTo>
                <a:lnTo>
                  <a:pt x="29" y="39"/>
                </a:lnTo>
                <a:lnTo>
                  <a:pt x="36" y="44"/>
                </a:lnTo>
                <a:lnTo>
                  <a:pt x="43" y="49"/>
                </a:lnTo>
                <a:lnTo>
                  <a:pt x="49" y="53"/>
                </a:lnTo>
                <a:lnTo>
                  <a:pt x="49" y="53"/>
                </a:lnTo>
                <a:lnTo>
                  <a:pt x="54" y="53"/>
                </a:lnTo>
                <a:lnTo>
                  <a:pt x="54" y="53"/>
                </a:lnTo>
                <a:lnTo>
                  <a:pt x="61" y="53"/>
                </a:lnTo>
                <a:lnTo>
                  <a:pt x="62" y="51"/>
                </a:lnTo>
                <a:lnTo>
                  <a:pt x="62" y="51"/>
                </a:lnTo>
                <a:lnTo>
                  <a:pt x="59" y="46"/>
                </a:lnTo>
                <a:lnTo>
                  <a:pt x="52" y="32"/>
                </a:lnTo>
                <a:lnTo>
                  <a:pt x="52" y="32"/>
                </a:lnTo>
                <a:lnTo>
                  <a:pt x="45" y="25"/>
                </a:lnTo>
                <a:lnTo>
                  <a:pt x="36" y="20"/>
                </a:lnTo>
                <a:lnTo>
                  <a:pt x="29" y="16"/>
                </a:lnTo>
                <a:lnTo>
                  <a:pt x="26" y="13"/>
                </a:lnTo>
                <a:lnTo>
                  <a:pt x="24" y="9"/>
                </a:lnTo>
                <a:lnTo>
                  <a:pt x="24" y="9"/>
                </a:lnTo>
                <a:lnTo>
                  <a:pt x="21" y="2"/>
                </a:lnTo>
                <a:lnTo>
                  <a:pt x="17" y="0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49" name="Freeform 33">
            <a:extLst>
              <a:ext uri="{FF2B5EF4-FFF2-40B4-BE49-F238E27FC236}">
                <a16:creationId xmlns:a16="http://schemas.microsoft.com/office/drawing/2014/main" id="{5D02DACF-EA15-4BA2-94A3-B5103DBF2B4A}"/>
              </a:ext>
            </a:extLst>
          </p:cNvPr>
          <p:cNvSpPr>
            <a:spLocks/>
          </p:cNvSpPr>
          <p:nvPr/>
        </p:nvSpPr>
        <p:spPr bwMode="auto">
          <a:xfrm>
            <a:off x="2778125" y="2305050"/>
            <a:ext cx="260350" cy="209550"/>
          </a:xfrm>
          <a:custGeom>
            <a:avLst/>
            <a:gdLst>
              <a:gd name="T0" fmla="*/ 72 w 164"/>
              <a:gd name="T1" fmla="*/ 0 h 132"/>
              <a:gd name="T2" fmla="*/ 61 w 164"/>
              <a:gd name="T3" fmla="*/ 1 h 132"/>
              <a:gd name="T4" fmla="*/ 21 w 164"/>
              <a:gd name="T5" fmla="*/ 8 h 132"/>
              <a:gd name="T6" fmla="*/ 17 w 164"/>
              <a:gd name="T7" fmla="*/ 10 h 132"/>
              <a:gd name="T8" fmla="*/ 17 w 164"/>
              <a:gd name="T9" fmla="*/ 14 h 132"/>
              <a:gd name="T10" fmla="*/ 24 w 164"/>
              <a:gd name="T11" fmla="*/ 24 h 132"/>
              <a:gd name="T12" fmla="*/ 30 w 164"/>
              <a:gd name="T13" fmla="*/ 31 h 132"/>
              <a:gd name="T14" fmla="*/ 33 w 164"/>
              <a:gd name="T15" fmla="*/ 40 h 132"/>
              <a:gd name="T16" fmla="*/ 26 w 164"/>
              <a:gd name="T17" fmla="*/ 48 h 132"/>
              <a:gd name="T18" fmla="*/ 21 w 164"/>
              <a:gd name="T19" fmla="*/ 62 h 132"/>
              <a:gd name="T20" fmla="*/ 17 w 164"/>
              <a:gd name="T21" fmla="*/ 75 h 132"/>
              <a:gd name="T22" fmla="*/ 5 w 164"/>
              <a:gd name="T23" fmla="*/ 90 h 132"/>
              <a:gd name="T24" fmla="*/ 0 w 164"/>
              <a:gd name="T25" fmla="*/ 101 h 132"/>
              <a:gd name="T26" fmla="*/ 2 w 164"/>
              <a:gd name="T27" fmla="*/ 104 h 132"/>
              <a:gd name="T28" fmla="*/ 14 w 164"/>
              <a:gd name="T29" fmla="*/ 113 h 132"/>
              <a:gd name="T30" fmla="*/ 28 w 164"/>
              <a:gd name="T31" fmla="*/ 120 h 132"/>
              <a:gd name="T32" fmla="*/ 35 w 164"/>
              <a:gd name="T33" fmla="*/ 127 h 132"/>
              <a:gd name="T34" fmla="*/ 45 w 164"/>
              <a:gd name="T35" fmla="*/ 132 h 132"/>
              <a:gd name="T36" fmla="*/ 51 w 164"/>
              <a:gd name="T37" fmla="*/ 130 h 132"/>
              <a:gd name="T38" fmla="*/ 63 w 164"/>
              <a:gd name="T39" fmla="*/ 125 h 132"/>
              <a:gd name="T40" fmla="*/ 73 w 164"/>
              <a:gd name="T41" fmla="*/ 120 h 132"/>
              <a:gd name="T42" fmla="*/ 84 w 164"/>
              <a:gd name="T43" fmla="*/ 113 h 132"/>
              <a:gd name="T44" fmla="*/ 87 w 164"/>
              <a:gd name="T45" fmla="*/ 101 h 132"/>
              <a:gd name="T46" fmla="*/ 87 w 164"/>
              <a:gd name="T47" fmla="*/ 90 h 132"/>
              <a:gd name="T48" fmla="*/ 89 w 164"/>
              <a:gd name="T49" fmla="*/ 87 h 132"/>
              <a:gd name="T50" fmla="*/ 91 w 164"/>
              <a:gd name="T51" fmla="*/ 87 h 132"/>
              <a:gd name="T52" fmla="*/ 94 w 164"/>
              <a:gd name="T53" fmla="*/ 89 h 132"/>
              <a:gd name="T54" fmla="*/ 96 w 164"/>
              <a:gd name="T55" fmla="*/ 89 h 132"/>
              <a:gd name="T56" fmla="*/ 101 w 164"/>
              <a:gd name="T57" fmla="*/ 85 h 132"/>
              <a:gd name="T58" fmla="*/ 106 w 164"/>
              <a:gd name="T59" fmla="*/ 75 h 132"/>
              <a:gd name="T60" fmla="*/ 113 w 164"/>
              <a:gd name="T61" fmla="*/ 66 h 132"/>
              <a:gd name="T62" fmla="*/ 126 w 164"/>
              <a:gd name="T63" fmla="*/ 57 h 132"/>
              <a:gd name="T64" fmla="*/ 141 w 164"/>
              <a:gd name="T65" fmla="*/ 48 h 132"/>
              <a:gd name="T66" fmla="*/ 154 w 164"/>
              <a:gd name="T67" fmla="*/ 40 h 132"/>
              <a:gd name="T68" fmla="*/ 164 w 164"/>
              <a:gd name="T69" fmla="*/ 31 h 132"/>
              <a:gd name="T70" fmla="*/ 164 w 164"/>
              <a:gd name="T71" fmla="*/ 29 h 132"/>
              <a:gd name="T72" fmla="*/ 161 w 164"/>
              <a:gd name="T73" fmla="*/ 24 h 132"/>
              <a:gd name="T74" fmla="*/ 152 w 164"/>
              <a:gd name="T75" fmla="*/ 19 h 132"/>
              <a:gd name="T76" fmla="*/ 134 w 164"/>
              <a:gd name="T77" fmla="*/ 8 h 132"/>
              <a:gd name="T78" fmla="*/ 126 w 164"/>
              <a:gd name="T79" fmla="*/ 8 h 132"/>
              <a:gd name="T80" fmla="*/ 112 w 164"/>
              <a:gd name="T81" fmla="*/ 12 h 132"/>
              <a:gd name="T82" fmla="*/ 105 w 164"/>
              <a:gd name="T83" fmla="*/ 15 h 132"/>
              <a:gd name="T84" fmla="*/ 105 w 164"/>
              <a:gd name="T85" fmla="*/ 14 h 132"/>
              <a:gd name="T86" fmla="*/ 99 w 164"/>
              <a:gd name="T87" fmla="*/ 8 h 132"/>
              <a:gd name="T88" fmla="*/ 89 w 164"/>
              <a:gd name="T89" fmla="*/ 5 h 132"/>
              <a:gd name="T90" fmla="*/ 72 w 164"/>
              <a:gd name="T91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64" h="132">
                <a:moveTo>
                  <a:pt x="72" y="0"/>
                </a:moveTo>
                <a:lnTo>
                  <a:pt x="72" y="0"/>
                </a:lnTo>
                <a:lnTo>
                  <a:pt x="61" y="1"/>
                </a:lnTo>
                <a:lnTo>
                  <a:pt x="61" y="1"/>
                </a:lnTo>
                <a:lnTo>
                  <a:pt x="40" y="5"/>
                </a:lnTo>
                <a:lnTo>
                  <a:pt x="21" y="8"/>
                </a:lnTo>
                <a:lnTo>
                  <a:pt x="21" y="8"/>
                </a:lnTo>
                <a:lnTo>
                  <a:pt x="17" y="10"/>
                </a:lnTo>
                <a:lnTo>
                  <a:pt x="17" y="12"/>
                </a:lnTo>
                <a:lnTo>
                  <a:pt x="17" y="14"/>
                </a:lnTo>
                <a:lnTo>
                  <a:pt x="19" y="17"/>
                </a:lnTo>
                <a:lnTo>
                  <a:pt x="24" y="24"/>
                </a:lnTo>
                <a:lnTo>
                  <a:pt x="30" y="31"/>
                </a:lnTo>
                <a:lnTo>
                  <a:pt x="30" y="31"/>
                </a:lnTo>
                <a:lnTo>
                  <a:pt x="31" y="36"/>
                </a:lnTo>
                <a:lnTo>
                  <a:pt x="33" y="40"/>
                </a:lnTo>
                <a:lnTo>
                  <a:pt x="26" y="48"/>
                </a:lnTo>
                <a:lnTo>
                  <a:pt x="26" y="48"/>
                </a:lnTo>
                <a:lnTo>
                  <a:pt x="23" y="57"/>
                </a:lnTo>
                <a:lnTo>
                  <a:pt x="21" y="62"/>
                </a:lnTo>
                <a:lnTo>
                  <a:pt x="19" y="69"/>
                </a:lnTo>
                <a:lnTo>
                  <a:pt x="17" y="75"/>
                </a:lnTo>
                <a:lnTo>
                  <a:pt x="17" y="75"/>
                </a:lnTo>
                <a:lnTo>
                  <a:pt x="5" y="90"/>
                </a:lnTo>
                <a:lnTo>
                  <a:pt x="2" y="99"/>
                </a:lnTo>
                <a:lnTo>
                  <a:pt x="0" y="101"/>
                </a:lnTo>
                <a:lnTo>
                  <a:pt x="2" y="104"/>
                </a:lnTo>
                <a:lnTo>
                  <a:pt x="2" y="104"/>
                </a:lnTo>
                <a:lnTo>
                  <a:pt x="7" y="108"/>
                </a:lnTo>
                <a:lnTo>
                  <a:pt x="14" y="113"/>
                </a:lnTo>
                <a:lnTo>
                  <a:pt x="21" y="117"/>
                </a:lnTo>
                <a:lnTo>
                  <a:pt x="28" y="120"/>
                </a:lnTo>
                <a:lnTo>
                  <a:pt x="28" y="120"/>
                </a:lnTo>
                <a:lnTo>
                  <a:pt x="35" y="127"/>
                </a:lnTo>
                <a:lnTo>
                  <a:pt x="40" y="130"/>
                </a:lnTo>
                <a:lnTo>
                  <a:pt x="45" y="132"/>
                </a:lnTo>
                <a:lnTo>
                  <a:pt x="45" y="132"/>
                </a:lnTo>
                <a:lnTo>
                  <a:pt x="51" y="130"/>
                </a:lnTo>
                <a:lnTo>
                  <a:pt x="51" y="130"/>
                </a:lnTo>
                <a:lnTo>
                  <a:pt x="63" y="125"/>
                </a:lnTo>
                <a:lnTo>
                  <a:pt x="73" y="120"/>
                </a:lnTo>
                <a:lnTo>
                  <a:pt x="73" y="120"/>
                </a:lnTo>
                <a:lnTo>
                  <a:pt x="79" y="117"/>
                </a:lnTo>
                <a:lnTo>
                  <a:pt x="84" y="113"/>
                </a:lnTo>
                <a:lnTo>
                  <a:pt x="87" y="108"/>
                </a:lnTo>
                <a:lnTo>
                  <a:pt x="87" y="101"/>
                </a:lnTo>
                <a:lnTo>
                  <a:pt x="87" y="101"/>
                </a:lnTo>
                <a:lnTo>
                  <a:pt x="87" y="90"/>
                </a:lnTo>
                <a:lnTo>
                  <a:pt x="89" y="89"/>
                </a:lnTo>
                <a:lnTo>
                  <a:pt x="89" y="87"/>
                </a:lnTo>
                <a:lnTo>
                  <a:pt x="89" y="87"/>
                </a:lnTo>
                <a:lnTo>
                  <a:pt x="91" y="87"/>
                </a:lnTo>
                <a:lnTo>
                  <a:pt x="91" y="87"/>
                </a:lnTo>
                <a:lnTo>
                  <a:pt x="94" y="89"/>
                </a:lnTo>
                <a:lnTo>
                  <a:pt x="96" y="89"/>
                </a:lnTo>
                <a:lnTo>
                  <a:pt x="96" y="89"/>
                </a:lnTo>
                <a:lnTo>
                  <a:pt x="99" y="89"/>
                </a:lnTo>
                <a:lnTo>
                  <a:pt x="101" y="85"/>
                </a:lnTo>
                <a:lnTo>
                  <a:pt x="101" y="85"/>
                </a:lnTo>
                <a:lnTo>
                  <a:pt x="106" y="75"/>
                </a:lnTo>
                <a:lnTo>
                  <a:pt x="113" y="66"/>
                </a:lnTo>
                <a:lnTo>
                  <a:pt x="113" y="66"/>
                </a:lnTo>
                <a:lnTo>
                  <a:pt x="119" y="61"/>
                </a:lnTo>
                <a:lnTo>
                  <a:pt x="126" y="57"/>
                </a:lnTo>
                <a:lnTo>
                  <a:pt x="134" y="54"/>
                </a:lnTo>
                <a:lnTo>
                  <a:pt x="141" y="48"/>
                </a:lnTo>
                <a:lnTo>
                  <a:pt x="141" y="48"/>
                </a:lnTo>
                <a:lnTo>
                  <a:pt x="154" y="40"/>
                </a:lnTo>
                <a:lnTo>
                  <a:pt x="159" y="35"/>
                </a:lnTo>
                <a:lnTo>
                  <a:pt x="164" y="31"/>
                </a:lnTo>
                <a:lnTo>
                  <a:pt x="164" y="31"/>
                </a:lnTo>
                <a:lnTo>
                  <a:pt x="164" y="29"/>
                </a:lnTo>
                <a:lnTo>
                  <a:pt x="164" y="28"/>
                </a:lnTo>
                <a:lnTo>
                  <a:pt x="161" y="24"/>
                </a:lnTo>
                <a:lnTo>
                  <a:pt x="152" y="19"/>
                </a:lnTo>
                <a:lnTo>
                  <a:pt x="152" y="19"/>
                </a:lnTo>
                <a:lnTo>
                  <a:pt x="141" y="12"/>
                </a:lnTo>
                <a:lnTo>
                  <a:pt x="134" y="8"/>
                </a:lnTo>
                <a:lnTo>
                  <a:pt x="126" y="8"/>
                </a:lnTo>
                <a:lnTo>
                  <a:pt x="126" y="8"/>
                </a:lnTo>
                <a:lnTo>
                  <a:pt x="117" y="8"/>
                </a:lnTo>
                <a:lnTo>
                  <a:pt x="112" y="12"/>
                </a:lnTo>
                <a:lnTo>
                  <a:pt x="105" y="15"/>
                </a:lnTo>
                <a:lnTo>
                  <a:pt x="105" y="15"/>
                </a:lnTo>
                <a:lnTo>
                  <a:pt x="105" y="14"/>
                </a:lnTo>
                <a:lnTo>
                  <a:pt x="105" y="14"/>
                </a:lnTo>
                <a:lnTo>
                  <a:pt x="103" y="10"/>
                </a:lnTo>
                <a:lnTo>
                  <a:pt x="99" y="8"/>
                </a:lnTo>
                <a:lnTo>
                  <a:pt x="89" y="5"/>
                </a:lnTo>
                <a:lnTo>
                  <a:pt x="89" y="5"/>
                </a:lnTo>
                <a:lnTo>
                  <a:pt x="82" y="1"/>
                </a:lnTo>
                <a:lnTo>
                  <a:pt x="7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50" name="Freeform 34">
            <a:extLst>
              <a:ext uri="{FF2B5EF4-FFF2-40B4-BE49-F238E27FC236}">
                <a16:creationId xmlns:a16="http://schemas.microsoft.com/office/drawing/2014/main" id="{4F94AF9E-F282-4731-9087-178D5BBDD01B}"/>
              </a:ext>
            </a:extLst>
          </p:cNvPr>
          <p:cNvSpPr>
            <a:spLocks/>
          </p:cNvSpPr>
          <p:nvPr/>
        </p:nvSpPr>
        <p:spPr bwMode="auto">
          <a:xfrm>
            <a:off x="3362325" y="2305050"/>
            <a:ext cx="163513" cy="141288"/>
          </a:xfrm>
          <a:custGeom>
            <a:avLst/>
            <a:gdLst>
              <a:gd name="T0" fmla="*/ 45 w 103"/>
              <a:gd name="T1" fmla="*/ 0 h 89"/>
              <a:gd name="T2" fmla="*/ 23 w 103"/>
              <a:gd name="T3" fmla="*/ 7 h 89"/>
              <a:gd name="T4" fmla="*/ 12 w 103"/>
              <a:gd name="T5" fmla="*/ 14 h 89"/>
              <a:gd name="T6" fmla="*/ 12 w 103"/>
              <a:gd name="T7" fmla="*/ 15 h 89"/>
              <a:gd name="T8" fmla="*/ 19 w 103"/>
              <a:gd name="T9" fmla="*/ 19 h 89"/>
              <a:gd name="T10" fmla="*/ 33 w 103"/>
              <a:gd name="T11" fmla="*/ 24 h 89"/>
              <a:gd name="T12" fmla="*/ 39 w 103"/>
              <a:gd name="T13" fmla="*/ 26 h 89"/>
              <a:gd name="T14" fmla="*/ 40 w 103"/>
              <a:gd name="T15" fmla="*/ 35 h 89"/>
              <a:gd name="T16" fmla="*/ 35 w 103"/>
              <a:gd name="T17" fmla="*/ 43 h 89"/>
              <a:gd name="T18" fmla="*/ 28 w 103"/>
              <a:gd name="T19" fmla="*/ 48 h 89"/>
              <a:gd name="T20" fmla="*/ 25 w 103"/>
              <a:gd name="T21" fmla="*/ 47 h 89"/>
              <a:gd name="T22" fmla="*/ 18 w 103"/>
              <a:gd name="T23" fmla="*/ 36 h 89"/>
              <a:gd name="T24" fmla="*/ 16 w 103"/>
              <a:gd name="T25" fmla="*/ 35 h 89"/>
              <a:gd name="T26" fmla="*/ 14 w 103"/>
              <a:gd name="T27" fmla="*/ 33 h 89"/>
              <a:gd name="T28" fmla="*/ 9 w 103"/>
              <a:gd name="T29" fmla="*/ 35 h 89"/>
              <a:gd name="T30" fmla="*/ 0 w 103"/>
              <a:gd name="T31" fmla="*/ 42 h 89"/>
              <a:gd name="T32" fmla="*/ 2 w 103"/>
              <a:gd name="T33" fmla="*/ 47 h 89"/>
              <a:gd name="T34" fmla="*/ 9 w 103"/>
              <a:gd name="T35" fmla="*/ 50 h 89"/>
              <a:gd name="T36" fmla="*/ 25 w 103"/>
              <a:gd name="T37" fmla="*/ 61 h 89"/>
              <a:gd name="T38" fmla="*/ 37 w 103"/>
              <a:gd name="T39" fmla="*/ 71 h 89"/>
              <a:gd name="T40" fmla="*/ 47 w 103"/>
              <a:gd name="T41" fmla="*/ 82 h 89"/>
              <a:gd name="T42" fmla="*/ 58 w 103"/>
              <a:gd name="T43" fmla="*/ 87 h 89"/>
              <a:gd name="T44" fmla="*/ 61 w 103"/>
              <a:gd name="T45" fmla="*/ 89 h 89"/>
              <a:gd name="T46" fmla="*/ 72 w 103"/>
              <a:gd name="T47" fmla="*/ 87 h 89"/>
              <a:gd name="T48" fmla="*/ 93 w 103"/>
              <a:gd name="T49" fmla="*/ 73 h 89"/>
              <a:gd name="T50" fmla="*/ 101 w 103"/>
              <a:gd name="T51" fmla="*/ 61 h 89"/>
              <a:gd name="T52" fmla="*/ 103 w 103"/>
              <a:gd name="T53" fmla="*/ 55 h 89"/>
              <a:gd name="T54" fmla="*/ 94 w 103"/>
              <a:gd name="T55" fmla="*/ 43 h 89"/>
              <a:gd name="T56" fmla="*/ 89 w 103"/>
              <a:gd name="T57" fmla="*/ 36 h 89"/>
              <a:gd name="T58" fmla="*/ 82 w 103"/>
              <a:gd name="T59" fmla="*/ 35 h 89"/>
              <a:gd name="T60" fmla="*/ 79 w 103"/>
              <a:gd name="T61" fmla="*/ 35 h 89"/>
              <a:gd name="T62" fmla="*/ 65 w 103"/>
              <a:gd name="T63" fmla="*/ 35 h 89"/>
              <a:gd name="T64" fmla="*/ 68 w 103"/>
              <a:gd name="T65" fmla="*/ 29 h 89"/>
              <a:gd name="T66" fmla="*/ 82 w 103"/>
              <a:gd name="T67" fmla="*/ 21 h 89"/>
              <a:gd name="T68" fmla="*/ 87 w 103"/>
              <a:gd name="T69" fmla="*/ 17 h 89"/>
              <a:gd name="T70" fmla="*/ 87 w 103"/>
              <a:gd name="T71" fmla="*/ 10 h 89"/>
              <a:gd name="T72" fmla="*/ 89 w 103"/>
              <a:gd name="T73" fmla="*/ 7 h 89"/>
              <a:gd name="T74" fmla="*/ 89 w 103"/>
              <a:gd name="T75" fmla="*/ 3 h 89"/>
              <a:gd name="T76" fmla="*/ 75 w 103"/>
              <a:gd name="T77" fmla="*/ 0 h 89"/>
              <a:gd name="T78" fmla="*/ 68 w 103"/>
              <a:gd name="T79" fmla="*/ 1 h 89"/>
              <a:gd name="T80" fmla="*/ 63 w 103"/>
              <a:gd name="T81" fmla="*/ 1 h 89"/>
              <a:gd name="T82" fmla="*/ 56 w 103"/>
              <a:gd name="T83" fmla="*/ 1 h 89"/>
              <a:gd name="T84" fmla="*/ 45 w 103"/>
              <a:gd name="T8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3" h="89">
                <a:moveTo>
                  <a:pt x="45" y="0"/>
                </a:moveTo>
                <a:lnTo>
                  <a:pt x="45" y="0"/>
                </a:lnTo>
                <a:lnTo>
                  <a:pt x="33" y="1"/>
                </a:lnTo>
                <a:lnTo>
                  <a:pt x="23" y="7"/>
                </a:lnTo>
                <a:lnTo>
                  <a:pt x="16" y="12"/>
                </a:lnTo>
                <a:lnTo>
                  <a:pt x="12" y="14"/>
                </a:lnTo>
                <a:lnTo>
                  <a:pt x="12" y="15"/>
                </a:lnTo>
                <a:lnTo>
                  <a:pt x="12" y="15"/>
                </a:lnTo>
                <a:lnTo>
                  <a:pt x="14" y="17"/>
                </a:lnTo>
                <a:lnTo>
                  <a:pt x="19" y="19"/>
                </a:lnTo>
                <a:lnTo>
                  <a:pt x="26" y="21"/>
                </a:lnTo>
                <a:lnTo>
                  <a:pt x="33" y="24"/>
                </a:lnTo>
                <a:lnTo>
                  <a:pt x="33" y="24"/>
                </a:lnTo>
                <a:lnTo>
                  <a:pt x="39" y="26"/>
                </a:lnTo>
                <a:lnTo>
                  <a:pt x="40" y="29"/>
                </a:lnTo>
                <a:lnTo>
                  <a:pt x="40" y="35"/>
                </a:lnTo>
                <a:lnTo>
                  <a:pt x="35" y="43"/>
                </a:lnTo>
                <a:lnTo>
                  <a:pt x="35" y="43"/>
                </a:lnTo>
                <a:lnTo>
                  <a:pt x="32" y="47"/>
                </a:lnTo>
                <a:lnTo>
                  <a:pt x="28" y="48"/>
                </a:lnTo>
                <a:lnTo>
                  <a:pt x="28" y="48"/>
                </a:lnTo>
                <a:lnTo>
                  <a:pt x="25" y="47"/>
                </a:lnTo>
                <a:lnTo>
                  <a:pt x="23" y="43"/>
                </a:lnTo>
                <a:lnTo>
                  <a:pt x="18" y="36"/>
                </a:lnTo>
                <a:lnTo>
                  <a:pt x="18" y="36"/>
                </a:lnTo>
                <a:lnTo>
                  <a:pt x="16" y="35"/>
                </a:lnTo>
                <a:lnTo>
                  <a:pt x="14" y="33"/>
                </a:lnTo>
                <a:lnTo>
                  <a:pt x="14" y="33"/>
                </a:lnTo>
                <a:lnTo>
                  <a:pt x="9" y="35"/>
                </a:lnTo>
                <a:lnTo>
                  <a:pt x="9" y="35"/>
                </a:lnTo>
                <a:lnTo>
                  <a:pt x="4" y="38"/>
                </a:lnTo>
                <a:lnTo>
                  <a:pt x="0" y="42"/>
                </a:lnTo>
                <a:lnTo>
                  <a:pt x="0" y="43"/>
                </a:lnTo>
                <a:lnTo>
                  <a:pt x="2" y="47"/>
                </a:lnTo>
                <a:lnTo>
                  <a:pt x="9" y="50"/>
                </a:lnTo>
                <a:lnTo>
                  <a:pt x="9" y="50"/>
                </a:lnTo>
                <a:lnTo>
                  <a:pt x="18" y="55"/>
                </a:lnTo>
                <a:lnTo>
                  <a:pt x="25" y="61"/>
                </a:lnTo>
                <a:lnTo>
                  <a:pt x="37" y="71"/>
                </a:lnTo>
                <a:lnTo>
                  <a:pt x="37" y="71"/>
                </a:lnTo>
                <a:lnTo>
                  <a:pt x="42" y="75"/>
                </a:lnTo>
                <a:lnTo>
                  <a:pt x="47" y="82"/>
                </a:lnTo>
                <a:lnTo>
                  <a:pt x="54" y="87"/>
                </a:lnTo>
                <a:lnTo>
                  <a:pt x="58" y="87"/>
                </a:lnTo>
                <a:lnTo>
                  <a:pt x="61" y="89"/>
                </a:lnTo>
                <a:lnTo>
                  <a:pt x="61" y="89"/>
                </a:lnTo>
                <a:lnTo>
                  <a:pt x="72" y="87"/>
                </a:lnTo>
                <a:lnTo>
                  <a:pt x="72" y="87"/>
                </a:lnTo>
                <a:lnTo>
                  <a:pt x="84" y="80"/>
                </a:lnTo>
                <a:lnTo>
                  <a:pt x="93" y="73"/>
                </a:lnTo>
                <a:lnTo>
                  <a:pt x="100" y="68"/>
                </a:lnTo>
                <a:lnTo>
                  <a:pt x="101" y="61"/>
                </a:lnTo>
                <a:lnTo>
                  <a:pt x="101" y="61"/>
                </a:lnTo>
                <a:lnTo>
                  <a:pt x="103" y="55"/>
                </a:lnTo>
                <a:lnTo>
                  <a:pt x="101" y="52"/>
                </a:lnTo>
                <a:lnTo>
                  <a:pt x="94" y="43"/>
                </a:lnTo>
                <a:lnTo>
                  <a:pt x="94" y="43"/>
                </a:lnTo>
                <a:lnTo>
                  <a:pt x="89" y="36"/>
                </a:lnTo>
                <a:lnTo>
                  <a:pt x="86" y="35"/>
                </a:lnTo>
                <a:lnTo>
                  <a:pt x="82" y="35"/>
                </a:lnTo>
                <a:lnTo>
                  <a:pt x="82" y="35"/>
                </a:lnTo>
                <a:lnTo>
                  <a:pt x="79" y="35"/>
                </a:lnTo>
                <a:lnTo>
                  <a:pt x="79" y="35"/>
                </a:lnTo>
                <a:lnTo>
                  <a:pt x="65" y="35"/>
                </a:lnTo>
                <a:lnTo>
                  <a:pt x="65" y="35"/>
                </a:lnTo>
                <a:lnTo>
                  <a:pt x="68" y="29"/>
                </a:lnTo>
                <a:lnTo>
                  <a:pt x="75" y="26"/>
                </a:lnTo>
                <a:lnTo>
                  <a:pt x="82" y="21"/>
                </a:lnTo>
                <a:lnTo>
                  <a:pt x="82" y="21"/>
                </a:lnTo>
                <a:lnTo>
                  <a:pt x="87" y="17"/>
                </a:lnTo>
                <a:lnTo>
                  <a:pt x="87" y="14"/>
                </a:lnTo>
                <a:lnTo>
                  <a:pt x="87" y="10"/>
                </a:lnTo>
                <a:lnTo>
                  <a:pt x="89" y="7"/>
                </a:lnTo>
                <a:lnTo>
                  <a:pt x="89" y="7"/>
                </a:lnTo>
                <a:lnTo>
                  <a:pt x="91" y="5"/>
                </a:lnTo>
                <a:lnTo>
                  <a:pt x="89" y="3"/>
                </a:lnTo>
                <a:lnTo>
                  <a:pt x="87" y="1"/>
                </a:lnTo>
                <a:lnTo>
                  <a:pt x="75" y="0"/>
                </a:lnTo>
                <a:lnTo>
                  <a:pt x="75" y="0"/>
                </a:lnTo>
                <a:lnTo>
                  <a:pt x="68" y="1"/>
                </a:lnTo>
                <a:lnTo>
                  <a:pt x="68" y="1"/>
                </a:lnTo>
                <a:lnTo>
                  <a:pt x="63" y="1"/>
                </a:lnTo>
                <a:lnTo>
                  <a:pt x="63" y="1"/>
                </a:lnTo>
                <a:lnTo>
                  <a:pt x="56" y="1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51" name="Freeform 35">
            <a:extLst>
              <a:ext uri="{FF2B5EF4-FFF2-40B4-BE49-F238E27FC236}">
                <a16:creationId xmlns:a16="http://schemas.microsoft.com/office/drawing/2014/main" id="{50A9819C-206C-45E4-985A-98F28ADC85FD}"/>
              </a:ext>
            </a:extLst>
          </p:cNvPr>
          <p:cNvSpPr>
            <a:spLocks/>
          </p:cNvSpPr>
          <p:nvPr/>
        </p:nvSpPr>
        <p:spPr bwMode="auto">
          <a:xfrm>
            <a:off x="3905250" y="2287588"/>
            <a:ext cx="119063" cy="50800"/>
          </a:xfrm>
          <a:custGeom>
            <a:avLst/>
            <a:gdLst>
              <a:gd name="T0" fmla="*/ 9 w 75"/>
              <a:gd name="T1" fmla="*/ 0 h 32"/>
              <a:gd name="T2" fmla="*/ 9 w 75"/>
              <a:gd name="T3" fmla="*/ 0 h 32"/>
              <a:gd name="T4" fmla="*/ 4 w 75"/>
              <a:gd name="T5" fmla="*/ 0 h 32"/>
              <a:gd name="T6" fmla="*/ 4 w 75"/>
              <a:gd name="T7" fmla="*/ 0 h 32"/>
              <a:gd name="T8" fmla="*/ 0 w 75"/>
              <a:gd name="T9" fmla="*/ 2 h 32"/>
              <a:gd name="T10" fmla="*/ 0 w 75"/>
              <a:gd name="T11" fmla="*/ 7 h 32"/>
              <a:gd name="T12" fmla="*/ 2 w 75"/>
              <a:gd name="T13" fmla="*/ 11 h 32"/>
              <a:gd name="T14" fmla="*/ 5 w 75"/>
              <a:gd name="T15" fmla="*/ 18 h 32"/>
              <a:gd name="T16" fmla="*/ 11 w 75"/>
              <a:gd name="T17" fmla="*/ 23 h 32"/>
              <a:gd name="T18" fmla="*/ 18 w 75"/>
              <a:gd name="T19" fmla="*/ 26 h 32"/>
              <a:gd name="T20" fmla="*/ 26 w 75"/>
              <a:gd name="T21" fmla="*/ 30 h 32"/>
              <a:gd name="T22" fmla="*/ 33 w 75"/>
              <a:gd name="T23" fmla="*/ 32 h 32"/>
              <a:gd name="T24" fmla="*/ 33 w 75"/>
              <a:gd name="T25" fmla="*/ 32 h 32"/>
              <a:gd name="T26" fmla="*/ 37 w 75"/>
              <a:gd name="T27" fmla="*/ 32 h 32"/>
              <a:gd name="T28" fmla="*/ 37 w 75"/>
              <a:gd name="T29" fmla="*/ 32 h 32"/>
              <a:gd name="T30" fmla="*/ 49 w 75"/>
              <a:gd name="T31" fmla="*/ 32 h 32"/>
              <a:gd name="T32" fmla="*/ 61 w 75"/>
              <a:gd name="T33" fmla="*/ 28 h 32"/>
              <a:gd name="T34" fmla="*/ 75 w 75"/>
              <a:gd name="T35" fmla="*/ 23 h 32"/>
              <a:gd name="T36" fmla="*/ 75 w 75"/>
              <a:gd name="T37" fmla="*/ 23 h 32"/>
              <a:gd name="T38" fmla="*/ 73 w 75"/>
              <a:gd name="T39" fmla="*/ 21 h 32"/>
              <a:gd name="T40" fmla="*/ 70 w 75"/>
              <a:gd name="T41" fmla="*/ 18 h 32"/>
              <a:gd name="T42" fmla="*/ 52 w 75"/>
              <a:gd name="T43" fmla="*/ 11 h 32"/>
              <a:gd name="T44" fmla="*/ 30 w 75"/>
              <a:gd name="T45" fmla="*/ 4 h 32"/>
              <a:gd name="T46" fmla="*/ 19 w 75"/>
              <a:gd name="T47" fmla="*/ 2 h 32"/>
              <a:gd name="T48" fmla="*/ 9 w 75"/>
              <a:gd name="T49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5" h="32">
                <a:moveTo>
                  <a:pt x="9" y="0"/>
                </a:moveTo>
                <a:lnTo>
                  <a:pt x="9" y="0"/>
                </a:lnTo>
                <a:lnTo>
                  <a:pt x="4" y="0"/>
                </a:lnTo>
                <a:lnTo>
                  <a:pt x="4" y="0"/>
                </a:lnTo>
                <a:lnTo>
                  <a:pt x="0" y="2"/>
                </a:lnTo>
                <a:lnTo>
                  <a:pt x="0" y="7"/>
                </a:lnTo>
                <a:lnTo>
                  <a:pt x="2" y="11"/>
                </a:lnTo>
                <a:lnTo>
                  <a:pt x="5" y="18"/>
                </a:lnTo>
                <a:lnTo>
                  <a:pt x="11" y="23"/>
                </a:lnTo>
                <a:lnTo>
                  <a:pt x="18" y="26"/>
                </a:lnTo>
                <a:lnTo>
                  <a:pt x="26" y="30"/>
                </a:lnTo>
                <a:lnTo>
                  <a:pt x="33" y="32"/>
                </a:lnTo>
                <a:lnTo>
                  <a:pt x="33" y="32"/>
                </a:lnTo>
                <a:lnTo>
                  <a:pt x="37" y="32"/>
                </a:lnTo>
                <a:lnTo>
                  <a:pt x="37" y="32"/>
                </a:lnTo>
                <a:lnTo>
                  <a:pt x="49" y="32"/>
                </a:lnTo>
                <a:lnTo>
                  <a:pt x="61" y="28"/>
                </a:lnTo>
                <a:lnTo>
                  <a:pt x="75" y="23"/>
                </a:lnTo>
                <a:lnTo>
                  <a:pt x="75" y="23"/>
                </a:lnTo>
                <a:lnTo>
                  <a:pt x="73" y="21"/>
                </a:lnTo>
                <a:lnTo>
                  <a:pt x="70" y="18"/>
                </a:lnTo>
                <a:lnTo>
                  <a:pt x="52" y="11"/>
                </a:lnTo>
                <a:lnTo>
                  <a:pt x="30" y="4"/>
                </a:lnTo>
                <a:lnTo>
                  <a:pt x="19" y="2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52" name="Freeform 36">
            <a:extLst>
              <a:ext uri="{FF2B5EF4-FFF2-40B4-BE49-F238E27FC236}">
                <a16:creationId xmlns:a16="http://schemas.microsoft.com/office/drawing/2014/main" id="{959DAB3A-B619-4726-AF25-D8F666711B4C}"/>
              </a:ext>
            </a:extLst>
          </p:cNvPr>
          <p:cNvSpPr>
            <a:spLocks/>
          </p:cNvSpPr>
          <p:nvPr/>
        </p:nvSpPr>
        <p:spPr bwMode="auto">
          <a:xfrm>
            <a:off x="3692525" y="2284413"/>
            <a:ext cx="711200" cy="609600"/>
          </a:xfrm>
          <a:custGeom>
            <a:avLst/>
            <a:gdLst>
              <a:gd name="T0" fmla="*/ 40 w 448"/>
              <a:gd name="T1" fmla="*/ 4 h 384"/>
              <a:gd name="T2" fmla="*/ 24 w 448"/>
              <a:gd name="T3" fmla="*/ 20 h 384"/>
              <a:gd name="T4" fmla="*/ 0 w 448"/>
              <a:gd name="T5" fmla="*/ 116 h 384"/>
              <a:gd name="T6" fmla="*/ 12 w 448"/>
              <a:gd name="T7" fmla="*/ 130 h 384"/>
              <a:gd name="T8" fmla="*/ 63 w 448"/>
              <a:gd name="T9" fmla="*/ 145 h 384"/>
              <a:gd name="T10" fmla="*/ 122 w 448"/>
              <a:gd name="T11" fmla="*/ 145 h 384"/>
              <a:gd name="T12" fmla="*/ 125 w 448"/>
              <a:gd name="T13" fmla="*/ 142 h 384"/>
              <a:gd name="T14" fmla="*/ 129 w 448"/>
              <a:gd name="T15" fmla="*/ 133 h 384"/>
              <a:gd name="T16" fmla="*/ 148 w 448"/>
              <a:gd name="T17" fmla="*/ 133 h 384"/>
              <a:gd name="T18" fmla="*/ 172 w 448"/>
              <a:gd name="T19" fmla="*/ 130 h 384"/>
              <a:gd name="T20" fmla="*/ 176 w 448"/>
              <a:gd name="T21" fmla="*/ 121 h 384"/>
              <a:gd name="T22" fmla="*/ 199 w 448"/>
              <a:gd name="T23" fmla="*/ 138 h 384"/>
              <a:gd name="T24" fmla="*/ 223 w 448"/>
              <a:gd name="T25" fmla="*/ 161 h 384"/>
              <a:gd name="T26" fmla="*/ 260 w 448"/>
              <a:gd name="T27" fmla="*/ 199 h 384"/>
              <a:gd name="T28" fmla="*/ 291 w 448"/>
              <a:gd name="T29" fmla="*/ 231 h 384"/>
              <a:gd name="T30" fmla="*/ 288 w 448"/>
              <a:gd name="T31" fmla="*/ 248 h 384"/>
              <a:gd name="T32" fmla="*/ 272 w 448"/>
              <a:gd name="T33" fmla="*/ 285 h 384"/>
              <a:gd name="T34" fmla="*/ 244 w 448"/>
              <a:gd name="T35" fmla="*/ 297 h 384"/>
              <a:gd name="T36" fmla="*/ 190 w 448"/>
              <a:gd name="T37" fmla="*/ 304 h 384"/>
              <a:gd name="T38" fmla="*/ 188 w 448"/>
              <a:gd name="T39" fmla="*/ 311 h 384"/>
              <a:gd name="T40" fmla="*/ 211 w 448"/>
              <a:gd name="T41" fmla="*/ 328 h 384"/>
              <a:gd name="T42" fmla="*/ 249 w 448"/>
              <a:gd name="T43" fmla="*/ 321 h 384"/>
              <a:gd name="T44" fmla="*/ 272 w 448"/>
              <a:gd name="T45" fmla="*/ 325 h 384"/>
              <a:gd name="T46" fmla="*/ 305 w 448"/>
              <a:gd name="T47" fmla="*/ 344 h 384"/>
              <a:gd name="T48" fmla="*/ 302 w 448"/>
              <a:gd name="T49" fmla="*/ 349 h 384"/>
              <a:gd name="T50" fmla="*/ 289 w 448"/>
              <a:gd name="T51" fmla="*/ 356 h 384"/>
              <a:gd name="T52" fmla="*/ 329 w 448"/>
              <a:gd name="T53" fmla="*/ 372 h 384"/>
              <a:gd name="T54" fmla="*/ 377 w 448"/>
              <a:gd name="T55" fmla="*/ 384 h 384"/>
              <a:gd name="T56" fmla="*/ 384 w 448"/>
              <a:gd name="T57" fmla="*/ 381 h 384"/>
              <a:gd name="T58" fmla="*/ 357 w 448"/>
              <a:gd name="T59" fmla="*/ 358 h 384"/>
              <a:gd name="T60" fmla="*/ 342 w 448"/>
              <a:gd name="T61" fmla="*/ 339 h 384"/>
              <a:gd name="T62" fmla="*/ 368 w 448"/>
              <a:gd name="T63" fmla="*/ 349 h 384"/>
              <a:gd name="T64" fmla="*/ 396 w 448"/>
              <a:gd name="T65" fmla="*/ 367 h 384"/>
              <a:gd name="T66" fmla="*/ 406 w 448"/>
              <a:gd name="T67" fmla="*/ 342 h 384"/>
              <a:gd name="T68" fmla="*/ 403 w 448"/>
              <a:gd name="T69" fmla="*/ 323 h 384"/>
              <a:gd name="T70" fmla="*/ 364 w 448"/>
              <a:gd name="T71" fmla="*/ 295 h 384"/>
              <a:gd name="T72" fmla="*/ 345 w 448"/>
              <a:gd name="T73" fmla="*/ 266 h 384"/>
              <a:gd name="T74" fmla="*/ 357 w 448"/>
              <a:gd name="T75" fmla="*/ 248 h 384"/>
              <a:gd name="T76" fmla="*/ 368 w 448"/>
              <a:gd name="T77" fmla="*/ 241 h 384"/>
              <a:gd name="T78" fmla="*/ 399 w 448"/>
              <a:gd name="T79" fmla="*/ 271 h 384"/>
              <a:gd name="T80" fmla="*/ 420 w 448"/>
              <a:gd name="T81" fmla="*/ 297 h 384"/>
              <a:gd name="T82" fmla="*/ 431 w 448"/>
              <a:gd name="T83" fmla="*/ 292 h 384"/>
              <a:gd name="T84" fmla="*/ 446 w 448"/>
              <a:gd name="T85" fmla="*/ 239 h 384"/>
              <a:gd name="T86" fmla="*/ 446 w 448"/>
              <a:gd name="T87" fmla="*/ 224 h 384"/>
              <a:gd name="T88" fmla="*/ 399 w 448"/>
              <a:gd name="T89" fmla="*/ 208 h 384"/>
              <a:gd name="T90" fmla="*/ 335 w 448"/>
              <a:gd name="T91" fmla="*/ 182 h 384"/>
              <a:gd name="T92" fmla="*/ 342 w 448"/>
              <a:gd name="T93" fmla="*/ 177 h 384"/>
              <a:gd name="T94" fmla="*/ 377 w 448"/>
              <a:gd name="T95" fmla="*/ 157 h 384"/>
              <a:gd name="T96" fmla="*/ 350 w 448"/>
              <a:gd name="T97" fmla="*/ 123 h 384"/>
              <a:gd name="T98" fmla="*/ 302 w 448"/>
              <a:gd name="T99" fmla="*/ 82 h 384"/>
              <a:gd name="T100" fmla="*/ 270 w 448"/>
              <a:gd name="T101" fmla="*/ 75 h 384"/>
              <a:gd name="T102" fmla="*/ 240 w 448"/>
              <a:gd name="T103" fmla="*/ 49 h 384"/>
              <a:gd name="T104" fmla="*/ 225 w 448"/>
              <a:gd name="T105" fmla="*/ 39 h 384"/>
              <a:gd name="T106" fmla="*/ 185 w 448"/>
              <a:gd name="T107" fmla="*/ 46 h 384"/>
              <a:gd name="T108" fmla="*/ 152 w 448"/>
              <a:gd name="T109" fmla="*/ 56 h 384"/>
              <a:gd name="T110" fmla="*/ 138 w 448"/>
              <a:gd name="T111" fmla="*/ 41 h 384"/>
              <a:gd name="T112" fmla="*/ 68 w 448"/>
              <a:gd name="T113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8" h="384">
                <a:moveTo>
                  <a:pt x="68" y="0"/>
                </a:moveTo>
                <a:lnTo>
                  <a:pt x="68" y="0"/>
                </a:lnTo>
                <a:lnTo>
                  <a:pt x="52" y="0"/>
                </a:lnTo>
                <a:lnTo>
                  <a:pt x="40" y="4"/>
                </a:lnTo>
                <a:lnTo>
                  <a:pt x="35" y="6"/>
                </a:lnTo>
                <a:lnTo>
                  <a:pt x="29" y="9"/>
                </a:lnTo>
                <a:lnTo>
                  <a:pt x="26" y="14"/>
                </a:lnTo>
                <a:lnTo>
                  <a:pt x="24" y="20"/>
                </a:lnTo>
                <a:lnTo>
                  <a:pt x="24" y="20"/>
                </a:lnTo>
                <a:lnTo>
                  <a:pt x="17" y="44"/>
                </a:lnTo>
                <a:lnTo>
                  <a:pt x="8" y="74"/>
                </a:lnTo>
                <a:lnTo>
                  <a:pt x="0" y="116"/>
                </a:lnTo>
                <a:lnTo>
                  <a:pt x="0" y="116"/>
                </a:lnTo>
                <a:lnTo>
                  <a:pt x="0" y="121"/>
                </a:lnTo>
                <a:lnTo>
                  <a:pt x="5" y="124"/>
                </a:lnTo>
                <a:lnTo>
                  <a:pt x="12" y="130"/>
                </a:lnTo>
                <a:lnTo>
                  <a:pt x="21" y="135"/>
                </a:lnTo>
                <a:lnTo>
                  <a:pt x="42" y="142"/>
                </a:lnTo>
                <a:lnTo>
                  <a:pt x="52" y="143"/>
                </a:lnTo>
                <a:lnTo>
                  <a:pt x="63" y="145"/>
                </a:lnTo>
                <a:lnTo>
                  <a:pt x="63" y="145"/>
                </a:lnTo>
                <a:lnTo>
                  <a:pt x="103" y="145"/>
                </a:lnTo>
                <a:lnTo>
                  <a:pt x="103" y="145"/>
                </a:lnTo>
                <a:lnTo>
                  <a:pt x="122" y="145"/>
                </a:lnTo>
                <a:lnTo>
                  <a:pt x="125" y="143"/>
                </a:lnTo>
                <a:lnTo>
                  <a:pt x="125" y="142"/>
                </a:lnTo>
                <a:lnTo>
                  <a:pt x="125" y="142"/>
                </a:lnTo>
                <a:lnTo>
                  <a:pt x="125" y="142"/>
                </a:lnTo>
                <a:lnTo>
                  <a:pt x="122" y="137"/>
                </a:lnTo>
                <a:lnTo>
                  <a:pt x="122" y="137"/>
                </a:lnTo>
                <a:lnTo>
                  <a:pt x="124" y="135"/>
                </a:lnTo>
                <a:lnTo>
                  <a:pt x="129" y="133"/>
                </a:lnTo>
                <a:lnTo>
                  <a:pt x="139" y="131"/>
                </a:lnTo>
                <a:lnTo>
                  <a:pt x="139" y="131"/>
                </a:lnTo>
                <a:lnTo>
                  <a:pt x="148" y="133"/>
                </a:lnTo>
                <a:lnTo>
                  <a:pt x="148" y="133"/>
                </a:lnTo>
                <a:lnTo>
                  <a:pt x="155" y="133"/>
                </a:lnTo>
                <a:lnTo>
                  <a:pt x="155" y="133"/>
                </a:lnTo>
                <a:lnTo>
                  <a:pt x="165" y="131"/>
                </a:lnTo>
                <a:lnTo>
                  <a:pt x="172" y="130"/>
                </a:lnTo>
                <a:lnTo>
                  <a:pt x="176" y="126"/>
                </a:lnTo>
                <a:lnTo>
                  <a:pt x="176" y="123"/>
                </a:lnTo>
                <a:lnTo>
                  <a:pt x="176" y="123"/>
                </a:lnTo>
                <a:lnTo>
                  <a:pt x="176" y="121"/>
                </a:lnTo>
                <a:lnTo>
                  <a:pt x="176" y="121"/>
                </a:lnTo>
                <a:lnTo>
                  <a:pt x="183" y="126"/>
                </a:lnTo>
                <a:lnTo>
                  <a:pt x="188" y="131"/>
                </a:lnTo>
                <a:lnTo>
                  <a:pt x="199" y="138"/>
                </a:lnTo>
                <a:lnTo>
                  <a:pt x="199" y="138"/>
                </a:lnTo>
                <a:lnTo>
                  <a:pt x="204" y="142"/>
                </a:lnTo>
                <a:lnTo>
                  <a:pt x="211" y="147"/>
                </a:lnTo>
                <a:lnTo>
                  <a:pt x="223" y="161"/>
                </a:lnTo>
                <a:lnTo>
                  <a:pt x="234" y="175"/>
                </a:lnTo>
                <a:lnTo>
                  <a:pt x="246" y="189"/>
                </a:lnTo>
                <a:lnTo>
                  <a:pt x="246" y="189"/>
                </a:lnTo>
                <a:lnTo>
                  <a:pt x="260" y="199"/>
                </a:lnTo>
                <a:lnTo>
                  <a:pt x="275" y="213"/>
                </a:lnTo>
                <a:lnTo>
                  <a:pt x="282" y="219"/>
                </a:lnTo>
                <a:lnTo>
                  <a:pt x="288" y="225"/>
                </a:lnTo>
                <a:lnTo>
                  <a:pt x="291" y="231"/>
                </a:lnTo>
                <a:lnTo>
                  <a:pt x="289" y="234"/>
                </a:lnTo>
                <a:lnTo>
                  <a:pt x="289" y="234"/>
                </a:lnTo>
                <a:lnTo>
                  <a:pt x="288" y="241"/>
                </a:lnTo>
                <a:lnTo>
                  <a:pt x="288" y="248"/>
                </a:lnTo>
                <a:lnTo>
                  <a:pt x="286" y="257"/>
                </a:lnTo>
                <a:lnTo>
                  <a:pt x="284" y="267"/>
                </a:lnTo>
                <a:lnTo>
                  <a:pt x="281" y="276"/>
                </a:lnTo>
                <a:lnTo>
                  <a:pt x="272" y="285"/>
                </a:lnTo>
                <a:lnTo>
                  <a:pt x="267" y="288"/>
                </a:lnTo>
                <a:lnTo>
                  <a:pt x="260" y="292"/>
                </a:lnTo>
                <a:lnTo>
                  <a:pt x="253" y="295"/>
                </a:lnTo>
                <a:lnTo>
                  <a:pt x="244" y="297"/>
                </a:lnTo>
                <a:lnTo>
                  <a:pt x="244" y="297"/>
                </a:lnTo>
                <a:lnTo>
                  <a:pt x="213" y="301"/>
                </a:lnTo>
                <a:lnTo>
                  <a:pt x="195" y="302"/>
                </a:lnTo>
                <a:lnTo>
                  <a:pt x="190" y="304"/>
                </a:lnTo>
                <a:lnTo>
                  <a:pt x="188" y="306"/>
                </a:lnTo>
                <a:lnTo>
                  <a:pt x="188" y="307"/>
                </a:lnTo>
                <a:lnTo>
                  <a:pt x="188" y="311"/>
                </a:lnTo>
                <a:lnTo>
                  <a:pt x="188" y="311"/>
                </a:lnTo>
                <a:lnTo>
                  <a:pt x="188" y="320"/>
                </a:lnTo>
                <a:lnTo>
                  <a:pt x="192" y="325"/>
                </a:lnTo>
                <a:lnTo>
                  <a:pt x="199" y="328"/>
                </a:lnTo>
                <a:lnTo>
                  <a:pt x="211" y="328"/>
                </a:lnTo>
                <a:lnTo>
                  <a:pt x="211" y="328"/>
                </a:lnTo>
                <a:lnTo>
                  <a:pt x="223" y="328"/>
                </a:lnTo>
                <a:lnTo>
                  <a:pt x="237" y="325"/>
                </a:lnTo>
                <a:lnTo>
                  <a:pt x="249" y="321"/>
                </a:lnTo>
                <a:lnTo>
                  <a:pt x="260" y="320"/>
                </a:lnTo>
                <a:lnTo>
                  <a:pt x="260" y="320"/>
                </a:lnTo>
                <a:lnTo>
                  <a:pt x="267" y="321"/>
                </a:lnTo>
                <a:lnTo>
                  <a:pt x="272" y="325"/>
                </a:lnTo>
                <a:lnTo>
                  <a:pt x="272" y="325"/>
                </a:lnTo>
                <a:lnTo>
                  <a:pt x="281" y="332"/>
                </a:lnTo>
                <a:lnTo>
                  <a:pt x="289" y="339"/>
                </a:lnTo>
                <a:lnTo>
                  <a:pt x="305" y="344"/>
                </a:lnTo>
                <a:lnTo>
                  <a:pt x="305" y="344"/>
                </a:lnTo>
                <a:lnTo>
                  <a:pt x="307" y="346"/>
                </a:lnTo>
                <a:lnTo>
                  <a:pt x="307" y="348"/>
                </a:lnTo>
                <a:lnTo>
                  <a:pt x="302" y="349"/>
                </a:lnTo>
                <a:lnTo>
                  <a:pt x="289" y="355"/>
                </a:lnTo>
                <a:lnTo>
                  <a:pt x="289" y="355"/>
                </a:lnTo>
                <a:lnTo>
                  <a:pt x="288" y="355"/>
                </a:lnTo>
                <a:lnTo>
                  <a:pt x="289" y="356"/>
                </a:lnTo>
                <a:lnTo>
                  <a:pt x="296" y="358"/>
                </a:lnTo>
                <a:lnTo>
                  <a:pt x="310" y="363"/>
                </a:lnTo>
                <a:lnTo>
                  <a:pt x="329" y="372"/>
                </a:lnTo>
                <a:lnTo>
                  <a:pt x="329" y="372"/>
                </a:lnTo>
                <a:lnTo>
                  <a:pt x="343" y="377"/>
                </a:lnTo>
                <a:lnTo>
                  <a:pt x="357" y="383"/>
                </a:lnTo>
                <a:lnTo>
                  <a:pt x="368" y="384"/>
                </a:lnTo>
                <a:lnTo>
                  <a:pt x="377" y="384"/>
                </a:lnTo>
                <a:lnTo>
                  <a:pt x="377" y="384"/>
                </a:lnTo>
                <a:lnTo>
                  <a:pt x="382" y="384"/>
                </a:lnTo>
                <a:lnTo>
                  <a:pt x="384" y="384"/>
                </a:lnTo>
                <a:lnTo>
                  <a:pt x="384" y="381"/>
                </a:lnTo>
                <a:lnTo>
                  <a:pt x="380" y="379"/>
                </a:lnTo>
                <a:lnTo>
                  <a:pt x="380" y="379"/>
                </a:lnTo>
                <a:lnTo>
                  <a:pt x="368" y="369"/>
                </a:lnTo>
                <a:lnTo>
                  <a:pt x="357" y="358"/>
                </a:lnTo>
                <a:lnTo>
                  <a:pt x="350" y="349"/>
                </a:lnTo>
                <a:lnTo>
                  <a:pt x="345" y="342"/>
                </a:lnTo>
                <a:lnTo>
                  <a:pt x="345" y="342"/>
                </a:lnTo>
                <a:lnTo>
                  <a:pt x="342" y="339"/>
                </a:lnTo>
                <a:lnTo>
                  <a:pt x="342" y="339"/>
                </a:lnTo>
                <a:lnTo>
                  <a:pt x="357" y="344"/>
                </a:lnTo>
                <a:lnTo>
                  <a:pt x="357" y="344"/>
                </a:lnTo>
                <a:lnTo>
                  <a:pt x="368" y="349"/>
                </a:lnTo>
                <a:lnTo>
                  <a:pt x="378" y="355"/>
                </a:lnTo>
                <a:lnTo>
                  <a:pt x="392" y="365"/>
                </a:lnTo>
                <a:lnTo>
                  <a:pt x="392" y="365"/>
                </a:lnTo>
                <a:lnTo>
                  <a:pt x="396" y="367"/>
                </a:lnTo>
                <a:lnTo>
                  <a:pt x="396" y="367"/>
                </a:lnTo>
                <a:lnTo>
                  <a:pt x="397" y="365"/>
                </a:lnTo>
                <a:lnTo>
                  <a:pt x="401" y="362"/>
                </a:lnTo>
                <a:lnTo>
                  <a:pt x="406" y="342"/>
                </a:lnTo>
                <a:lnTo>
                  <a:pt x="406" y="342"/>
                </a:lnTo>
                <a:lnTo>
                  <a:pt x="406" y="330"/>
                </a:lnTo>
                <a:lnTo>
                  <a:pt x="406" y="327"/>
                </a:lnTo>
                <a:lnTo>
                  <a:pt x="403" y="323"/>
                </a:lnTo>
                <a:lnTo>
                  <a:pt x="394" y="316"/>
                </a:lnTo>
                <a:lnTo>
                  <a:pt x="380" y="306"/>
                </a:lnTo>
                <a:lnTo>
                  <a:pt x="380" y="306"/>
                </a:lnTo>
                <a:lnTo>
                  <a:pt x="364" y="295"/>
                </a:lnTo>
                <a:lnTo>
                  <a:pt x="354" y="285"/>
                </a:lnTo>
                <a:lnTo>
                  <a:pt x="349" y="274"/>
                </a:lnTo>
                <a:lnTo>
                  <a:pt x="345" y="266"/>
                </a:lnTo>
                <a:lnTo>
                  <a:pt x="345" y="266"/>
                </a:lnTo>
                <a:lnTo>
                  <a:pt x="345" y="262"/>
                </a:lnTo>
                <a:lnTo>
                  <a:pt x="345" y="259"/>
                </a:lnTo>
                <a:lnTo>
                  <a:pt x="350" y="253"/>
                </a:lnTo>
                <a:lnTo>
                  <a:pt x="357" y="248"/>
                </a:lnTo>
                <a:lnTo>
                  <a:pt x="364" y="243"/>
                </a:lnTo>
                <a:lnTo>
                  <a:pt x="364" y="243"/>
                </a:lnTo>
                <a:lnTo>
                  <a:pt x="368" y="241"/>
                </a:lnTo>
                <a:lnTo>
                  <a:pt x="368" y="241"/>
                </a:lnTo>
                <a:lnTo>
                  <a:pt x="370" y="243"/>
                </a:lnTo>
                <a:lnTo>
                  <a:pt x="375" y="245"/>
                </a:lnTo>
                <a:lnTo>
                  <a:pt x="382" y="252"/>
                </a:lnTo>
                <a:lnTo>
                  <a:pt x="399" y="271"/>
                </a:lnTo>
                <a:lnTo>
                  <a:pt x="399" y="271"/>
                </a:lnTo>
                <a:lnTo>
                  <a:pt x="411" y="288"/>
                </a:lnTo>
                <a:lnTo>
                  <a:pt x="418" y="295"/>
                </a:lnTo>
                <a:lnTo>
                  <a:pt x="420" y="297"/>
                </a:lnTo>
                <a:lnTo>
                  <a:pt x="424" y="297"/>
                </a:lnTo>
                <a:lnTo>
                  <a:pt x="424" y="297"/>
                </a:lnTo>
                <a:lnTo>
                  <a:pt x="427" y="295"/>
                </a:lnTo>
                <a:lnTo>
                  <a:pt x="431" y="292"/>
                </a:lnTo>
                <a:lnTo>
                  <a:pt x="431" y="292"/>
                </a:lnTo>
                <a:lnTo>
                  <a:pt x="438" y="276"/>
                </a:lnTo>
                <a:lnTo>
                  <a:pt x="443" y="257"/>
                </a:lnTo>
                <a:lnTo>
                  <a:pt x="446" y="239"/>
                </a:lnTo>
                <a:lnTo>
                  <a:pt x="448" y="227"/>
                </a:lnTo>
                <a:lnTo>
                  <a:pt x="448" y="227"/>
                </a:lnTo>
                <a:lnTo>
                  <a:pt x="448" y="225"/>
                </a:lnTo>
                <a:lnTo>
                  <a:pt x="446" y="224"/>
                </a:lnTo>
                <a:lnTo>
                  <a:pt x="439" y="222"/>
                </a:lnTo>
                <a:lnTo>
                  <a:pt x="424" y="219"/>
                </a:lnTo>
                <a:lnTo>
                  <a:pt x="413" y="215"/>
                </a:lnTo>
                <a:lnTo>
                  <a:pt x="399" y="208"/>
                </a:lnTo>
                <a:lnTo>
                  <a:pt x="399" y="208"/>
                </a:lnTo>
                <a:lnTo>
                  <a:pt x="354" y="187"/>
                </a:lnTo>
                <a:lnTo>
                  <a:pt x="342" y="184"/>
                </a:lnTo>
                <a:lnTo>
                  <a:pt x="335" y="182"/>
                </a:lnTo>
                <a:lnTo>
                  <a:pt x="335" y="182"/>
                </a:lnTo>
                <a:lnTo>
                  <a:pt x="335" y="182"/>
                </a:lnTo>
                <a:lnTo>
                  <a:pt x="335" y="180"/>
                </a:lnTo>
                <a:lnTo>
                  <a:pt x="342" y="177"/>
                </a:lnTo>
                <a:lnTo>
                  <a:pt x="363" y="166"/>
                </a:lnTo>
                <a:lnTo>
                  <a:pt x="363" y="166"/>
                </a:lnTo>
                <a:lnTo>
                  <a:pt x="373" y="159"/>
                </a:lnTo>
                <a:lnTo>
                  <a:pt x="377" y="157"/>
                </a:lnTo>
                <a:lnTo>
                  <a:pt x="377" y="154"/>
                </a:lnTo>
                <a:lnTo>
                  <a:pt x="375" y="149"/>
                </a:lnTo>
                <a:lnTo>
                  <a:pt x="371" y="143"/>
                </a:lnTo>
                <a:lnTo>
                  <a:pt x="350" y="123"/>
                </a:lnTo>
                <a:lnTo>
                  <a:pt x="350" y="123"/>
                </a:lnTo>
                <a:lnTo>
                  <a:pt x="328" y="100"/>
                </a:lnTo>
                <a:lnTo>
                  <a:pt x="310" y="88"/>
                </a:lnTo>
                <a:lnTo>
                  <a:pt x="302" y="82"/>
                </a:lnTo>
                <a:lnTo>
                  <a:pt x="295" y="81"/>
                </a:lnTo>
                <a:lnTo>
                  <a:pt x="279" y="77"/>
                </a:lnTo>
                <a:lnTo>
                  <a:pt x="279" y="77"/>
                </a:lnTo>
                <a:lnTo>
                  <a:pt x="270" y="75"/>
                </a:lnTo>
                <a:lnTo>
                  <a:pt x="263" y="72"/>
                </a:lnTo>
                <a:lnTo>
                  <a:pt x="256" y="67"/>
                </a:lnTo>
                <a:lnTo>
                  <a:pt x="251" y="61"/>
                </a:lnTo>
                <a:lnTo>
                  <a:pt x="240" y="49"/>
                </a:lnTo>
                <a:lnTo>
                  <a:pt x="235" y="44"/>
                </a:lnTo>
                <a:lnTo>
                  <a:pt x="230" y="41"/>
                </a:lnTo>
                <a:lnTo>
                  <a:pt x="230" y="41"/>
                </a:lnTo>
                <a:lnTo>
                  <a:pt x="225" y="39"/>
                </a:lnTo>
                <a:lnTo>
                  <a:pt x="218" y="39"/>
                </a:lnTo>
                <a:lnTo>
                  <a:pt x="218" y="39"/>
                </a:lnTo>
                <a:lnTo>
                  <a:pt x="202" y="41"/>
                </a:lnTo>
                <a:lnTo>
                  <a:pt x="185" y="46"/>
                </a:lnTo>
                <a:lnTo>
                  <a:pt x="160" y="55"/>
                </a:lnTo>
                <a:lnTo>
                  <a:pt x="160" y="55"/>
                </a:lnTo>
                <a:lnTo>
                  <a:pt x="152" y="56"/>
                </a:lnTo>
                <a:lnTo>
                  <a:pt x="152" y="56"/>
                </a:lnTo>
                <a:lnTo>
                  <a:pt x="148" y="56"/>
                </a:lnTo>
                <a:lnTo>
                  <a:pt x="146" y="53"/>
                </a:lnTo>
                <a:lnTo>
                  <a:pt x="138" y="41"/>
                </a:lnTo>
                <a:lnTo>
                  <a:pt x="138" y="41"/>
                </a:lnTo>
                <a:lnTo>
                  <a:pt x="110" y="2"/>
                </a:lnTo>
                <a:lnTo>
                  <a:pt x="110" y="2"/>
                </a:lnTo>
                <a:lnTo>
                  <a:pt x="89" y="0"/>
                </a:lnTo>
                <a:lnTo>
                  <a:pt x="6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53" name="Freeform 37">
            <a:extLst>
              <a:ext uri="{FF2B5EF4-FFF2-40B4-BE49-F238E27FC236}">
                <a16:creationId xmlns:a16="http://schemas.microsoft.com/office/drawing/2014/main" id="{13031BDB-1495-43E0-A720-50ECD713C64C}"/>
              </a:ext>
            </a:extLst>
          </p:cNvPr>
          <p:cNvSpPr>
            <a:spLocks/>
          </p:cNvSpPr>
          <p:nvPr/>
        </p:nvSpPr>
        <p:spPr bwMode="auto">
          <a:xfrm>
            <a:off x="4064000" y="3778250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54" name="Freeform 38">
            <a:extLst>
              <a:ext uri="{FF2B5EF4-FFF2-40B4-BE49-F238E27FC236}">
                <a16:creationId xmlns:a16="http://schemas.microsoft.com/office/drawing/2014/main" id="{C2368B08-81EF-4753-B976-2E8E0B7F6164}"/>
              </a:ext>
            </a:extLst>
          </p:cNvPr>
          <p:cNvSpPr>
            <a:spLocks/>
          </p:cNvSpPr>
          <p:nvPr/>
        </p:nvSpPr>
        <p:spPr bwMode="auto">
          <a:xfrm>
            <a:off x="1736725" y="2276475"/>
            <a:ext cx="3362325" cy="4276725"/>
          </a:xfrm>
          <a:custGeom>
            <a:avLst/>
            <a:gdLst>
              <a:gd name="T0" fmla="*/ 1139 w 2118"/>
              <a:gd name="T1" fmla="*/ 173 h 2694"/>
              <a:gd name="T2" fmla="*/ 1141 w 2118"/>
              <a:gd name="T3" fmla="*/ 237 h 2694"/>
              <a:gd name="T4" fmla="*/ 1003 w 2118"/>
              <a:gd name="T5" fmla="*/ 236 h 2694"/>
              <a:gd name="T6" fmla="*/ 932 w 2118"/>
              <a:gd name="T7" fmla="*/ 269 h 2694"/>
              <a:gd name="T8" fmla="*/ 757 w 2118"/>
              <a:gd name="T9" fmla="*/ 211 h 2694"/>
              <a:gd name="T10" fmla="*/ 621 w 2118"/>
              <a:gd name="T11" fmla="*/ 176 h 2694"/>
              <a:gd name="T12" fmla="*/ 496 w 2118"/>
              <a:gd name="T13" fmla="*/ 239 h 2694"/>
              <a:gd name="T14" fmla="*/ 80 w 2118"/>
              <a:gd name="T15" fmla="*/ 232 h 2694"/>
              <a:gd name="T16" fmla="*/ 58 w 2118"/>
              <a:gd name="T17" fmla="*/ 363 h 2694"/>
              <a:gd name="T18" fmla="*/ 93 w 2118"/>
              <a:gd name="T19" fmla="*/ 415 h 2694"/>
              <a:gd name="T20" fmla="*/ 73 w 2118"/>
              <a:gd name="T21" fmla="*/ 518 h 2694"/>
              <a:gd name="T22" fmla="*/ 72 w 2118"/>
              <a:gd name="T23" fmla="*/ 613 h 2694"/>
              <a:gd name="T24" fmla="*/ 265 w 2118"/>
              <a:gd name="T25" fmla="*/ 459 h 2694"/>
              <a:gd name="T26" fmla="*/ 257 w 2118"/>
              <a:gd name="T27" fmla="*/ 517 h 2694"/>
              <a:gd name="T28" fmla="*/ 527 w 2118"/>
              <a:gd name="T29" fmla="*/ 579 h 2694"/>
              <a:gd name="T30" fmla="*/ 691 w 2118"/>
              <a:gd name="T31" fmla="*/ 728 h 2694"/>
              <a:gd name="T32" fmla="*/ 726 w 2118"/>
              <a:gd name="T33" fmla="*/ 1049 h 2694"/>
              <a:gd name="T34" fmla="*/ 872 w 2118"/>
              <a:gd name="T35" fmla="*/ 1232 h 2694"/>
              <a:gd name="T36" fmla="*/ 888 w 2118"/>
              <a:gd name="T37" fmla="*/ 1194 h 2694"/>
              <a:gd name="T38" fmla="*/ 1118 w 2118"/>
              <a:gd name="T39" fmla="*/ 1389 h 2694"/>
              <a:gd name="T40" fmla="*/ 1356 w 2118"/>
              <a:gd name="T41" fmla="*/ 1532 h 2694"/>
              <a:gd name="T42" fmla="*/ 1427 w 2118"/>
              <a:gd name="T43" fmla="*/ 1619 h 2694"/>
              <a:gd name="T44" fmla="*/ 1539 w 2118"/>
              <a:gd name="T45" fmla="*/ 1968 h 2694"/>
              <a:gd name="T46" fmla="*/ 1581 w 2118"/>
              <a:gd name="T47" fmla="*/ 2692 h 2694"/>
              <a:gd name="T48" fmla="*/ 1572 w 2118"/>
              <a:gd name="T49" fmla="*/ 2567 h 2694"/>
              <a:gd name="T50" fmla="*/ 1666 w 2118"/>
              <a:gd name="T51" fmla="*/ 2364 h 2694"/>
              <a:gd name="T52" fmla="*/ 1760 w 2118"/>
              <a:gd name="T53" fmla="*/ 2281 h 2694"/>
              <a:gd name="T54" fmla="*/ 1968 w 2118"/>
              <a:gd name="T55" fmla="*/ 2061 h 2694"/>
              <a:gd name="T56" fmla="*/ 2050 w 2118"/>
              <a:gd name="T57" fmla="*/ 1876 h 2694"/>
              <a:gd name="T58" fmla="*/ 2003 w 2118"/>
              <a:gd name="T59" fmla="*/ 1717 h 2694"/>
              <a:gd name="T60" fmla="*/ 1678 w 2118"/>
              <a:gd name="T61" fmla="*/ 1499 h 2694"/>
              <a:gd name="T62" fmla="*/ 1390 w 2118"/>
              <a:gd name="T63" fmla="*/ 1520 h 2694"/>
              <a:gd name="T64" fmla="*/ 1272 w 2118"/>
              <a:gd name="T65" fmla="*/ 1403 h 2694"/>
              <a:gd name="T66" fmla="*/ 1282 w 2118"/>
              <a:gd name="T67" fmla="*/ 1312 h 2694"/>
              <a:gd name="T68" fmla="*/ 1155 w 2118"/>
              <a:gd name="T69" fmla="*/ 1363 h 2694"/>
              <a:gd name="T70" fmla="*/ 1174 w 2118"/>
              <a:gd name="T71" fmla="*/ 1157 h 2694"/>
              <a:gd name="T72" fmla="*/ 1244 w 2118"/>
              <a:gd name="T73" fmla="*/ 1150 h 2694"/>
              <a:gd name="T74" fmla="*/ 1368 w 2118"/>
              <a:gd name="T75" fmla="*/ 1235 h 2694"/>
              <a:gd name="T76" fmla="*/ 1431 w 2118"/>
              <a:gd name="T77" fmla="*/ 1064 h 2694"/>
              <a:gd name="T78" fmla="*/ 1448 w 2118"/>
              <a:gd name="T79" fmla="*/ 1028 h 2694"/>
              <a:gd name="T80" fmla="*/ 1471 w 2118"/>
              <a:gd name="T81" fmla="*/ 982 h 2694"/>
              <a:gd name="T82" fmla="*/ 1544 w 2118"/>
              <a:gd name="T83" fmla="*/ 904 h 2694"/>
              <a:gd name="T84" fmla="*/ 1619 w 2118"/>
              <a:gd name="T85" fmla="*/ 815 h 2694"/>
              <a:gd name="T86" fmla="*/ 1628 w 2118"/>
              <a:gd name="T87" fmla="*/ 852 h 2694"/>
              <a:gd name="T88" fmla="*/ 1691 w 2118"/>
              <a:gd name="T89" fmla="*/ 805 h 2694"/>
              <a:gd name="T90" fmla="*/ 1619 w 2118"/>
              <a:gd name="T91" fmla="*/ 745 h 2694"/>
              <a:gd name="T92" fmla="*/ 1581 w 2118"/>
              <a:gd name="T93" fmla="*/ 719 h 2694"/>
              <a:gd name="T94" fmla="*/ 1759 w 2118"/>
              <a:gd name="T95" fmla="*/ 660 h 2694"/>
              <a:gd name="T96" fmla="*/ 1717 w 2118"/>
              <a:gd name="T97" fmla="*/ 611 h 2694"/>
              <a:gd name="T98" fmla="*/ 1687 w 2118"/>
              <a:gd name="T99" fmla="*/ 536 h 2694"/>
              <a:gd name="T100" fmla="*/ 1617 w 2118"/>
              <a:gd name="T101" fmla="*/ 468 h 2694"/>
              <a:gd name="T102" fmla="*/ 1525 w 2118"/>
              <a:gd name="T103" fmla="*/ 403 h 2694"/>
              <a:gd name="T104" fmla="*/ 1424 w 2118"/>
              <a:gd name="T105" fmla="*/ 466 h 2694"/>
              <a:gd name="T106" fmla="*/ 1417 w 2118"/>
              <a:gd name="T107" fmla="*/ 654 h 2694"/>
              <a:gd name="T108" fmla="*/ 1343 w 2118"/>
              <a:gd name="T109" fmla="*/ 576 h 2694"/>
              <a:gd name="T110" fmla="*/ 1148 w 2118"/>
              <a:gd name="T111" fmla="*/ 468 h 2694"/>
              <a:gd name="T112" fmla="*/ 1244 w 2118"/>
              <a:gd name="T113" fmla="*/ 347 h 2694"/>
              <a:gd name="T114" fmla="*/ 1295 w 2118"/>
              <a:gd name="T115" fmla="*/ 281 h 2694"/>
              <a:gd name="T116" fmla="*/ 1366 w 2118"/>
              <a:gd name="T117" fmla="*/ 197 h 2694"/>
              <a:gd name="T118" fmla="*/ 1293 w 2118"/>
              <a:gd name="T119" fmla="*/ 234 h 2694"/>
              <a:gd name="T120" fmla="*/ 1225 w 2118"/>
              <a:gd name="T121" fmla="*/ 218 h 2694"/>
              <a:gd name="T122" fmla="*/ 1158 w 2118"/>
              <a:gd name="T123" fmla="*/ 94 h 2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18" h="2694">
                <a:moveTo>
                  <a:pt x="1190" y="0"/>
                </a:moveTo>
                <a:lnTo>
                  <a:pt x="1190" y="0"/>
                </a:lnTo>
                <a:lnTo>
                  <a:pt x="1181" y="2"/>
                </a:lnTo>
                <a:lnTo>
                  <a:pt x="1174" y="2"/>
                </a:lnTo>
                <a:lnTo>
                  <a:pt x="1174" y="2"/>
                </a:lnTo>
                <a:lnTo>
                  <a:pt x="1165" y="7"/>
                </a:lnTo>
                <a:lnTo>
                  <a:pt x="1160" y="12"/>
                </a:lnTo>
                <a:lnTo>
                  <a:pt x="1157" y="16"/>
                </a:lnTo>
                <a:lnTo>
                  <a:pt x="1157" y="19"/>
                </a:lnTo>
                <a:lnTo>
                  <a:pt x="1157" y="19"/>
                </a:lnTo>
                <a:lnTo>
                  <a:pt x="1151" y="19"/>
                </a:lnTo>
                <a:lnTo>
                  <a:pt x="1151" y="19"/>
                </a:lnTo>
                <a:lnTo>
                  <a:pt x="1148" y="21"/>
                </a:lnTo>
                <a:lnTo>
                  <a:pt x="1146" y="23"/>
                </a:lnTo>
                <a:lnTo>
                  <a:pt x="1145" y="26"/>
                </a:lnTo>
                <a:lnTo>
                  <a:pt x="1145" y="26"/>
                </a:lnTo>
                <a:lnTo>
                  <a:pt x="1141" y="44"/>
                </a:lnTo>
                <a:lnTo>
                  <a:pt x="1139" y="53"/>
                </a:lnTo>
                <a:lnTo>
                  <a:pt x="1139" y="60"/>
                </a:lnTo>
                <a:lnTo>
                  <a:pt x="1139" y="60"/>
                </a:lnTo>
                <a:lnTo>
                  <a:pt x="1141" y="68"/>
                </a:lnTo>
                <a:lnTo>
                  <a:pt x="1143" y="84"/>
                </a:lnTo>
                <a:lnTo>
                  <a:pt x="1143" y="98"/>
                </a:lnTo>
                <a:lnTo>
                  <a:pt x="1143" y="108"/>
                </a:lnTo>
                <a:lnTo>
                  <a:pt x="1143" y="108"/>
                </a:lnTo>
                <a:lnTo>
                  <a:pt x="1139" y="112"/>
                </a:lnTo>
                <a:lnTo>
                  <a:pt x="1136" y="114"/>
                </a:lnTo>
                <a:lnTo>
                  <a:pt x="1132" y="117"/>
                </a:lnTo>
                <a:lnTo>
                  <a:pt x="1131" y="119"/>
                </a:lnTo>
                <a:lnTo>
                  <a:pt x="1131" y="124"/>
                </a:lnTo>
                <a:lnTo>
                  <a:pt x="1131" y="124"/>
                </a:lnTo>
                <a:lnTo>
                  <a:pt x="1131" y="145"/>
                </a:lnTo>
                <a:lnTo>
                  <a:pt x="1134" y="164"/>
                </a:lnTo>
                <a:lnTo>
                  <a:pt x="1134" y="164"/>
                </a:lnTo>
                <a:lnTo>
                  <a:pt x="1136" y="169"/>
                </a:lnTo>
                <a:lnTo>
                  <a:pt x="1139" y="173"/>
                </a:lnTo>
                <a:lnTo>
                  <a:pt x="1146" y="175"/>
                </a:lnTo>
                <a:lnTo>
                  <a:pt x="1153" y="175"/>
                </a:lnTo>
                <a:lnTo>
                  <a:pt x="1153" y="175"/>
                </a:lnTo>
                <a:lnTo>
                  <a:pt x="1167" y="176"/>
                </a:lnTo>
                <a:lnTo>
                  <a:pt x="1172" y="176"/>
                </a:lnTo>
                <a:lnTo>
                  <a:pt x="1176" y="180"/>
                </a:lnTo>
                <a:lnTo>
                  <a:pt x="1176" y="180"/>
                </a:lnTo>
                <a:lnTo>
                  <a:pt x="1176" y="183"/>
                </a:lnTo>
                <a:lnTo>
                  <a:pt x="1176" y="183"/>
                </a:lnTo>
                <a:lnTo>
                  <a:pt x="1167" y="185"/>
                </a:lnTo>
                <a:lnTo>
                  <a:pt x="1162" y="189"/>
                </a:lnTo>
                <a:lnTo>
                  <a:pt x="1158" y="194"/>
                </a:lnTo>
                <a:lnTo>
                  <a:pt x="1158" y="194"/>
                </a:lnTo>
                <a:lnTo>
                  <a:pt x="1158" y="197"/>
                </a:lnTo>
                <a:lnTo>
                  <a:pt x="1158" y="199"/>
                </a:lnTo>
                <a:lnTo>
                  <a:pt x="1160" y="199"/>
                </a:lnTo>
                <a:lnTo>
                  <a:pt x="1160" y="199"/>
                </a:lnTo>
                <a:lnTo>
                  <a:pt x="1160" y="199"/>
                </a:lnTo>
                <a:lnTo>
                  <a:pt x="1160" y="199"/>
                </a:lnTo>
                <a:lnTo>
                  <a:pt x="1162" y="199"/>
                </a:lnTo>
                <a:lnTo>
                  <a:pt x="1162" y="199"/>
                </a:lnTo>
                <a:lnTo>
                  <a:pt x="1164" y="201"/>
                </a:lnTo>
                <a:lnTo>
                  <a:pt x="1167" y="203"/>
                </a:lnTo>
                <a:lnTo>
                  <a:pt x="1169" y="204"/>
                </a:lnTo>
                <a:lnTo>
                  <a:pt x="1169" y="206"/>
                </a:lnTo>
                <a:lnTo>
                  <a:pt x="1169" y="211"/>
                </a:lnTo>
                <a:lnTo>
                  <a:pt x="1167" y="215"/>
                </a:lnTo>
                <a:lnTo>
                  <a:pt x="1167" y="215"/>
                </a:lnTo>
                <a:lnTo>
                  <a:pt x="1164" y="220"/>
                </a:lnTo>
                <a:lnTo>
                  <a:pt x="1160" y="225"/>
                </a:lnTo>
                <a:lnTo>
                  <a:pt x="1153" y="229"/>
                </a:lnTo>
                <a:lnTo>
                  <a:pt x="1146" y="230"/>
                </a:lnTo>
                <a:lnTo>
                  <a:pt x="1143" y="230"/>
                </a:lnTo>
                <a:lnTo>
                  <a:pt x="1143" y="230"/>
                </a:lnTo>
                <a:lnTo>
                  <a:pt x="1141" y="234"/>
                </a:lnTo>
                <a:lnTo>
                  <a:pt x="1141" y="237"/>
                </a:lnTo>
                <a:lnTo>
                  <a:pt x="1141" y="244"/>
                </a:lnTo>
                <a:lnTo>
                  <a:pt x="1141" y="244"/>
                </a:lnTo>
                <a:lnTo>
                  <a:pt x="1145" y="260"/>
                </a:lnTo>
                <a:lnTo>
                  <a:pt x="1145" y="260"/>
                </a:lnTo>
                <a:lnTo>
                  <a:pt x="1136" y="255"/>
                </a:lnTo>
                <a:lnTo>
                  <a:pt x="1129" y="250"/>
                </a:lnTo>
                <a:lnTo>
                  <a:pt x="1125" y="244"/>
                </a:lnTo>
                <a:lnTo>
                  <a:pt x="1125" y="244"/>
                </a:lnTo>
                <a:lnTo>
                  <a:pt x="1124" y="239"/>
                </a:lnTo>
                <a:lnTo>
                  <a:pt x="1125" y="232"/>
                </a:lnTo>
                <a:lnTo>
                  <a:pt x="1129" y="224"/>
                </a:lnTo>
                <a:lnTo>
                  <a:pt x="1129" y="224"/>
                </a:lnTo>
                <a:lnTo>
                  <a:pt x="1125" y="222"/>
                </a:lnTo>
                <a:lnTo>
                  <a:pt x="1118" y="220"/>
                </a:lnTo>
                <a:lnTo>
                  <a:pt x="1104" y="218"/>
                </a:lnTo>
                <a:lnTo>
                  <a:pt x="1104" y="218"/>
                </a:lnTo>
                <a:lnTo>
                  <a:pt x="1103" y="218"/>
                </a:lnTo>
                <a:lnTo>
                  <a:pt x="1103" y="218"/>
                </a:lnTo>
                <a:lnTo>
                  <a:pt x="1099" y="218"/>
                </a:lnTo>
                <a:lnTo>
                  <a:pt x="1096" y="220"/>
                </a:lnTo>
                <a:lnTo>
                  <a:pt x="1092" y="225"/>
                </a:lnTo>
                <a:lnTo>
                  <a:pt x="1089" y="230"/>
                </a:lnTo>
                <a:lnTo>
                  <a:pt x="1089" y="230"/>
                </a:lnTo>
                <a:lnTo>
                  <a:pt x="1087" y="237"/>
                </a:lnTo>
                <a:lnTo>
                  <a:pt x="1087" y="243"/>
                </a:lnTo>
                <a:lnTo>
                  <a:pt x="1085" y="244"/>
                </a:lnTo>
                <a:lnTo>
                  <a:pt x="1078" y="246"/>
                </a:lnTo>
                <a:lnTo>
                  <a:pt x="1078" y="246"/>
                </a:lnTo>
                <a:lnTo>
                  <a:pt x="1071" y="244"/>
                </a:lnTo>
                <a:lnTo>
                  <a:pt x="1071" y="244"/>
                </a:lnTo>
                <a:lnTo>
                  <a:pt x="1036" y="243"/>
                </a:lnTo>
                <a:lnTo>
                  <a:pt x="1036" y="243"/>
                </a:lnTo>
                <a:lnTo>
                  <a:pt x="1024" y="243"/>
                </a:lnTo>
                <a:lnTo>
                  <a:pt x="1015" y="239"/>
                </a:lnTo>
                <a:lnTo>
                  <a:pt x="1010" y="237"/>
                </a:lnTo>
                <a:lnTo>
                  <a:pt x="1003" y="236"/>
                </a:lnTo>
                <a:lnTo>
                  <a:pt x="1003" y="236"/>
                </a:lnTo>
                <a:lnTo>
                  <a:pt x="998" y="236"/>
                </a:lnTo>
                <a:lnTo>
                  <a:pt x="994" y="232"/>
                </a:lnTo>
                <a:lnTo>
                  <a:pt x="989" y="227"/>
                </a:lnTo>
                <a:lnTo>
                  <a:pt x="982" y="220"/>
                </a:lnTo>
                <a:lnTo>
                  <a:pt x="979" y="217"/>
                </a:lnTo>
                <a:lnTo>
                  <a:pt x="974" y="217"/>
                </a:lnTo>
                <a:lnTo>
                  <a:pt x="974" y="217"/>
                </a:lnTo>
                <a:lnTo>
                  <a:pt x="970" y="215"/>
                </a:lnTo>
                <a:lnTo>
                  <a:pt x="970" y="215"/>
                </a:lnTo>
                <a:lnTo>
                  <a:pt x="961" y="217"/>
                </a:lnTo>
                <a:lnTo>
                  <a:pt x="954" y="220"/>
                </a:lnTo>
                <a:lnTo>
                  <a:pt x="940" y="227"/>
                </a:lnTo>
                <a:lnTo>
                  <a:pt x="940" y="227"/>
                </a:lnTo>
                <a:lnTo>
                  <a:pt x="935" y="230"/>
                </a:lnTo>
                <a:lnTo>
                  <a:pt x="935" y="232"/>
                </a:lnTo>
                <a:lnTo>
                  <a:pt x="939" y="237"/>
                </a:lnTo>
                <a:lnTo>
                  <a:pt x="939" y="237"/>
                </a:lnTo>
                <a:lnTo>
                  <a:pt x="942" y="246"/>
                </a:lnTo>
                <a:lnTo>
                  <a:pt x="944" y="251"/>
                </a:lnTo>
                <a:lnTo>
                  <a:pt x="944" y="251"/>
                </a:lnTo>
                <a:lnTo>
                  <a:pt x="946" y="262"/>
                </a:lnTo>
                <a:lnTo>
                  <a:pt x="947" y="269"/>
                </a:lnTo>
                <a:lnTo>
                  <a:pt x="947" y="274"/>
                </a:lnTo>
                <a:lnTo>
                  <a:pt x="947" y="274"/>
                </a:lnTo>
                <a:lnTo>
                  <a:pt x="947" y="279"/>
                </a:lnTo>
                <a:lnTo>
                  <a:pt x="947" y="283"/>
                </a:lnTo>
                <a:lnTo>
                  <a:pt x="949" y="286"/>
                </a:lnTo>
                <a:lnTo>
                  <a:pt x="949" y="288"/>
                </a:lnTo>
                <a:lnTo>
                  <a:pt x="949" y="288"/>
                </a:lnTo>
                <a:lnTo>
                  <a:pt x="947" y="288"/>
                </a:lnTo>
                <a:lnTo>
                  <a:pt x="947" y="288"/>
                </a:lnTo>
                <a:lnTo>
                  <a:pt x="942" y="283"/>
                </a:lnTo>
                <a:lnTo>
                  <a:pt x="937" y="276"/>
                </a:lnTo>
                <a:lnTo>
                  <a:pt x="932" y="269"/>
                </a:lnTo>
                <a:lnTo>
                  <a:pt x="932" y="269"/>
                </a:lnTo>
                <a:lnTo>
                  <a:pt x="925" y="260"/>
                </a:lnTo>
                <a:lnTo>
                  <a:pt x="919" y="253"/>
                </a:lnTo>
                <a:lnTo>
                  <a:pt x="916" y="251"/>
                </a:lnTo>
                <a:lnTo>
                  <a:pt x="909" y="250"/>
                </a:lnTo>
                <a:lnTo>
                  <a:pt x="909" y="250"/>
                </a:lnTo>
                <a:lnTo>
                  <a:pt x="886" y="253"/>
                </a:lnTo>
                <a:lnTo>
                  <a:pt x="858" y="255"/>
                </a:lnTo>
                <a:lnTo>
                  <a:pt x="858" y="255"/>
                </a:lnTo>
                <a:lnTo>
                  <a:pt x="855" y="255"/>
                </a:lnTo>
                <a:lnTo>
                  <a:pt x="855" y="255"/>
                </a:lnTo>
                <a:lnTo>
                  <a:pt x="834" y="253"/>
                </a:lnTo>
                <a:lnTo>
                  <a:pt x="817" y="250"/>
                </a:lnTo>
                <a:lnTo>
                  <a:pt x="817" y="250"/>
                </a:lnTo>
                <a:lnTo>
                  <a:pt x="815" y="250"/>
                </a:lnTo>
                <a:lnTo>
                  <a:pt x="815" y="248"/>
                </a:lnTo>
                <a:lnTo>
                  <a:pt x="818" y="246"/>
                </a:lnTo>
                <a:lnTo>
                  <a:pt x="836" y="241"/>
                </a:lnTo>
                <a:lnTo>
                  <a:pt x="836" y="241"/>
                </a:lnTo>
                <a:lnTo>
                  <a:pt x="837" y="239"/>
                </a:lnTo>
                <a:lnTo>
                  <a:pt x="837" y="237"/>
                </a:lnTo>
                <a:lnTo>
                  <a:pt x="837" y="232"/>
                </a:lnTo>
                <a:lnTo>
                  <a:pt x="832" y="227"/>
                </a:lnTo>
                <a:lnTo>
                  <a:pt x="824" y="222"/>
                </a:lnTo>
                <a:lnTo>
                  <a:pt x="824" y="222"/>
                </a:lnTo>
                <a:lnTo>
                  <a:pt x="820" y="220"/>
                </a:lnTo>
                <a:lnTo>
                  <a:pt x="817" y="220"/>
                </a:lnTo>
                <a:lnTo>
                  <a:pt x="817" y="220"/>
                </a:lnTo>
                <a:lnTo>
                  <a:pt x="811" y="222"/>
                </a:lnTo>
                <a:lnTo>
                  <a:pt x="811" y="222"/>
                </a:lnTo>
                <a:lnTo>
                  <a:pt x="806" y="222"/>
                </a:lnTo>
                <a:lnTo>
                  <a:pt x="806" y="222"/>
                </a:lnTo>
                <a:lnTo>
                  <a:pt x="803" y="222"/>
                </a:lnTo>
                <a:lnTo>
                  <a:pt x="803" y="222"/>
                </a:lnTo>
                <a:lnTo>
                  <a:pt x="780" y="217"/>
                </a:lnTo>
                <a:lnTo>
                  <a:pt x="766" y="215"/>
                </a:lnTo>
                <a:lnTo>
                  <a:pt x="757" y="211"/>
                </a:lnTo>
                <a:lnTo>
                  <a:pt x="757" y="211"/>
                </a:lnTo>
                <a:lnTo>
                  <a:pt x="733" y="203"/>
                </a:lnTo>
                <a:lnTo>
                  <a:pt x="717" y="199"/>
                </a:lnTo>
                <a:lnTo>
                  <a:pt x="707" y="197"/>
                </a:lnTo>
                <a:lnTo>
                  <a:pt x="707" y="197"/>
                </a:lnTo>
                <a:lnTo>
                  <a:pt x="705" y="197"/>
                </a:lnTo>
                <a:lnTo>
                  <a:pt x="705" y="197"/>
                </a:lnTo>
                <a:lnTo>
                  <a:pt x="696" y="199"/>
                </a:lnTo>
                <a:lnTo>
                  <a:pt x="696" y="199"/>
                </a:lnTo>
                <a:lnTo>
                  <a:pt x="698" y="203"/>
                </a:lnTo>
                <a:lnTo>
                  <a:pt x="696" y="204"/>
                </a:lnTo>
                <a:lnTo>
                  <a:pt x="693" y="208"/>
                </a:lnTo>
                <a:lnTo>
                  <a:pt x="693" y="208"/>
                </a:lnTo>
                <a:lnTo>
                  <a:pt x="684" y="210"/>
                </a:lnTo>
                <a:lnTo>
                  <a:pt x="679" y="211"/>
                </a:lnTo>
                <a:lnTo>
                  <a:pt x="679" y="211"/>
                </a:lnTo>
                <a:lnTo>
                  <a:pt x="675" y="211"/>
                </a:lnTo>
                <a:lnTo>
                  <a:pt x="675" y="211"/>
                </a:lnTo>
                <a:lnTo>
                  <a:pt x="675" y="210"/>
                </a:lnTo>
                <a:lnTo>
                  <a:pt x="675" y="206"/>
                </a:lnTo>
                <a:lnTo>
                  <a:pt x="675" y="203"/>
                </a:lnTo>
                <a:lnTo>
                  <a:pt x="672" y="199"/>
                </a:lnTo>
                <a:lnTo>
                  <a:pt x="672" y="199"/>
                </a:lnTo>
                <a:lnTo>
                  <a:pt x="670" y="199"/>
                </a:lnTo>
                <a:lnTo>
                  <a:pt x="670" y="199"/>
                </a:lnTo>
                <a:lnTo>
                  <a:pt x="668" y="201"/>
                </a:lnTo>
                <a:lnTo>
                  <a:pt x="667" y="203"/>
                </a:lnTo>
                <a:lnTo>
                  <a:pt x="663" y="208"/>
                </a:lnTo>
                <a:lnTo>
                  <a:pt x="663" y="208"/>
                </a:lnTo>
                <a:lnTo>
                  <a:pt x="661" y="211"/>
                </a:lnTo>
                <a:lnTo>
                  <a:pt x="660" y="213"/>
                </a:lnTo>
                <a:lnTo>
                  <a:pt x="660" y="213"/>
                </a:lnTo>
                <a:lnTo>
                  <a:pt x="656" y="211"/>
                </a:lnTo>
                <a:lnTo>
                  <a:pt x="656" y="211"/>
                </a:lnTo>
                <a:lnTo>
                  <a:pt x="639" y="194"/>
                </a:lnTo>
                <a:lnTo>
                  <a:pt x="621" y="176"/>
                </a:lnTo>
                <a:lnTo>
                  <a:pt x="621" y="176"/>
                </a:lnTo>
                <a:lnTo>
                  <a:pt x="612" y="194"/>
                </a:lnTo>
                <a:lnTo>
                  <a:pt x="612" y="194"/>
                </a:lnTo>
                <a:lnTo>
                  <a:pt x="609" y="199"/>
                </a:lnTo>
                <a:lnTo>
                  <a:pt x="607" y="201"/>
                </a:lnTo>
                <a:lnTo>
                  <a:pt x="588" y="210"/>
                </a:lnTo>
                <a:lnTo>
                  <a:pt x="588" y="210"/>
                </a:lnTo>
                <a:lnTo>
                  <a:pt x="562" y="220"/>
                </a:lnTo>
                <a:lnTo>
                  <a:pt x="548" y="227"/>
                </a:lnTo>
                <a:lnTo>
                  <a:pt x="548" y="227"/>
                </a:lnTo>
                <a:lnTo>
                  <a:pt x="548" y="227"/>
                </a:lnTo>
                <a:lnTo>
                  <a:pt x="548" y="227"/>
                </a:lnTo>
                <a:lnTo>
                  <a:pt x="550" y="224"/>
                </a:lnTo>
                <a:lnTo>
                  <a:pt x="560" y="217"/>
                </a:lnTo>
                <a:lnTo>
                  <a:pt x="586" y="203"/>
                </a:lnTo>
                <a:lnTo>
                  <a:pt x="586" y="203"/>
                </a:lnTo>
                <a:lnTo>
                  <a:pt x="591" y="197"/>
                </a:lnTo>
                <a:lnTo>
                  <a:pt x="595" y="196"/>
                </a:lnTo>
                <a:lnTo>
                  <a:pt x="593" y="194"/>
                </a:lnTo>
                <a:lnTo>
                  <a:pt x="590" y="192"/>
                </a:lnTo>
                <a:lnTo>
                  <a:pt x="590" y="192"/>
                </a:lnTo>
                <a:lnTo>
                  <a:pt x="585" y="194"/>
                </a:lnTo>
                <a:lnTo>
                  <a:pt x="585" y="194"/>
                </a:lnTo>
                <a:lnTo>
                  <a:pt x="574" y="197"/>
                </a:lnTo>
                <a:lnTo>
                  <a:pt x="560" y="206"/>
                </a:lnTo>
                <a:lnTo>
                  <a:pt x="536" y="218"/>
                </a:lnTo>
                <a:lnTo>
                  <a:pt x="536" y="218"/>
                </a:lnTo>
                <a:lnTo>
                  <a:pt x="529" y="222"/>
                </a:lnTo>
                <a:lnTo>
                  <a:pt x="529" y="222"/>
                </a:lnTo>
                <a:lnTo>
                  <a:pt x="522" y="220"/>
                </a:lnTo>
                <a:lnTo>
                  <a:pt x="513" y="218"/>
                </a:lnTo>
                <a:lnTo>
                  <a:pt x="513" y="218"/>
                </a:lnTo>
                <a:lnTo>
                  <a:pt x="509" y="220"/>
                </a:lnTo>
                <a:lnTo>
                  <a:pt x="506" y="224"/>
                </a:lnTo>
                <a:lnTo>
                  <a:pt x="503" y="230"/>
                </a:lnTo>
                <a:lnTo>
                  <a:pt x="496" y="239"/>
                </a:lnTo>
                <a:lnTo>
                  <a:pt x="490" y="243"/>
                </a:lnTo>
                <a:lnTo>
                  <a:pt x="485" y="244"/>
                </a:lnTo>
                <a:lnTo>
                  <a:pt x="485" y="244"/>
                </a:lnTo>
                <a:lnTo>
                  <a:pt x="468" y="237"/>
                </a:lnTo>
                <a:lnTo>
                  <a:pt x="438" y="227"/>
                </a:lnTo>
                <a:lnTo>
                  <a:pt x="438" y="227"/>
                </a:lnTo>
                <a:lnTo>
                  <a:pt x="415" y="224"/>
                </a:lnTo>
                <a:lnTo>
                  <a:pt x="380" y="222"/>
                </a:lnTo>
                <a:lnTo>
                  <a:pt x="337" y="220"/>
                </a:lnTo>
                <a:lnTo>
                  <a:pt x="337" y="220"/>
                </a:lnTo>
                <a:lnTo>
                  <a:pt x="288" y="218"/>
                </a:lnTo>
                <a:lnTo>
                  <a:pt x="253" y="217"/>
                </a:lnTo>
                <a:lnTo>
                  <a:pt x="236" y="215"/>
                </a:lnTo>
                <a:lnTo>
                  <a:pt x="236" y="215"/>
                </a:lnTo>
                <a:lnTo>
                  <a:pt x="232" y="211"/>
                </a:lnTo>
                <a:lnTo>
                  <a:pt x="229" y="206"/>
                </a:lnTo>
                <a:lnTo>
                  <a:pt x="225" y="201"/>
                </a:lnTo>
                <a:lnTo>
                  <a:pt x="222" y="199"/>
                </a:lnTo>
                <a:lnTo>
                  <a:pt x="218" y="199"/>
                </a:lnTo>
                <a:lnTo>
                  <a:pt x="218" y="199"/>
                </a:lnTo>
                <a:lnTo>
                  <a:pt x="178" y="201"/>
                </a:lnTo>
                <a:lnTo>
                  <a:pt x="178" y="201"/>
                </a:lnTo>
                <a:lnTo>
                  <a:pt x="173" y="199"/>
                </a:lnTo>
                <a:lnTo>
                  <a:pt x="173" y="199"/>
                </a:lnTo>
                <a:lnTo>
                  <a:pt x="168" y="197"/>
                </a:lnTo>
                <a:lnTo>
                  <a:pt x="164" y="196"/>
                </a:lnTo>
                <a:lnTo>
                  <a:pt x="161" y="196"/>
                </a:lnTo>
                <a:lnTo>
                  <a:pt x="161" y="196"/>
                </a:lnTo>
                <a:lnTo>
                  <a:pt x="157" y="196"/>
                </a:lnTo>
                <a:lnTo>
                  <a:pt x="150" y="199"/>
                </a:lnTo>
                <a:lnTo>
                  <a:pt x="150" y="199"/>
                </a:lnTo>
                <a:lnTo>
                  <a:pt x="140" y="206"/>
                </a:lnTo>
                <a:lnTo>
                  <a:pt x="124" y="213"/>
                </a:lnTo>
                <a:lnTo>
                  <a:pt x="87" y="227"/>
                </a:lnTo>
                <a:lnTo>
                  <a:pt x="87" y="227"/>
                </a:lnTo>
                <a:lnTo>
                  <a:pt x="80" y="232"/>
                </a:lnTo>
                <a:lnTo>
                  <a:pt x="73" y="237"/>
                </a:lnTo>
                <a:lnTo>
                  <a:pt x="63" y="248"/>
                </a:lnTo>
                <a:lnTo>
                  <a:pt x="51" y="267"/>
                </a:lnTo>
                <a:lnTo>
                  <a:pt x="51" y="267"/>
                </a:lnTo>
                <a:lnTo>
                  <a:pt x="44" y="274"/>
                </a:lnTo>
                <a:lnTo>
                  <a:pt x="37" y="279"/>
                </a:lnTo>
                <a:lnTo>
                  <a:pt x="30" y="285"/>
                </a:lnTo>
                <a:lnTo>
                  <a:pt x="23" y="290"/>
                </a:lnTo>
                <a:lnTo>
                  <a:pt x="23" y="290"/>
                </a:lnTo>
                <a:lnTo>
                  <a:pt x="23" y="293"/>
                </a:lnTo>
                <a:lnTo>
                  <a:pt x="23" y="297"/>
                </a:lnTo>
                <a:lnTo>
                  <a:pt x="30" y="302"/>
                </a:lnTo>
                <a:lnTo>
                  <a:pt x="38" y="307"/>
                </a:lnTo>
                <a:lnTo>
                  <a:pt x="40" y="309"/>
                </a:lnTo>
                <a:lnTo>
                  <a:pt x="42" y="311"/>
                </a:lnTo>
                <a:lnTo>
                  <a:pt x="42" y="311"/>
                </a:lnTo>
                <a:lnTo>
                  <a:pt x="45" y="321"/>
                </a:lnTo>
                <a:lnTo>
                  <a:pt x="47" y="325"/>
                </a:lnTo>
                <a:lnTo>
                  <a:pt x="51" y="328"/>
                </a:lnTo>
                <a:lnTo>
                  <a:pt x="51" y="328"/>
                </a:lnTo>
                <a:lnTo>
                  <a:pt x="58" y="330"/>
                </a:lnTo>
                <a:lnTo>
                  <a:pt x="68" y="332"/>
                </a:lnTo>
                <a:lnTo>
                  <a:pt x="80" y="332"/>
                </a:lnTo>
                <a:lnTo>
                  <a:pt x="80" y="332"/>
                </a:lnTo>
                <a:lnTo>
                  <a:pt x="80" y="332"/>
                </a:lnTo>
                <a:lnTo>
                  <a:pt x="82" y="335"/>
                </a:lnTo>
                <a:lnTo>
                  <a:pt x="84" y="339"/>
                </a:lnTo>
                <a:lnTo>
                  <a:pt x="93" y="344"/>
                </a:lnTo>
                <a:lnTo>
                  <a:pt x="93" y="344"/>
                </a:lnTo>
                <a:lnTo>
                  <a:pt x="80" y="353"/>
                </a:lnTo>
                <a:lnTo>
                  <a:pt x="68" y="360"/>
                </a:lnTo>
                <a:lnTo>
                  <a:pt x="63" y="363"/>
                </a:lnTo>
                <a:lnTo>
                  <a:pt x="59" y="363"/>
                </a:lnTo>
                <a:lnTo>
                  <a:pt x="59" y="363"/>
                </a:lnTo>
                <a:lnTo>
                  <a:pt x="58" y="363"/>
                </a:lnTo>
                <a:lnTo>
                  <a:pt x="58" y="363"/>
                </a:lnTo>
                <a:lnTo>
                  <a:pt x="49" y="361"/>
                </a:lnTo>
                <a:lnTo>
                  <a:pt x="42" y="356"/>
                </a:lnTo>
                <a:lnTo>
                  <a:pt x="37" y="351"/>
                </a:lnTo>
                <a:lnTo>
                  <a:pt x="37" y="351"/>
                </a:lnTo>
                <a:lnTo>
                  <a:pt x="2" y="368"/>
                </a:lnTo>
                <a:lnTo>
                  <a:pt x="2" y="368"/>
                </a:lnTo>
                <a:lnTo>
                  <a:pt x="0" y="372"/>
                </a:lnTo>
                <a:lnTo>
                  <a:pt x="0" y="374"/>
                </a:lnTo>
                <a:lnTo>
                  <a:pt x="7" y="381"/>
                </a:lnTo>
                <a:lnTo>
                  <a:pt x="7" y="381"/>
                </a:lnTo>
                <a:lnTo>
                  <a:pt x="9" y="384"/>
                </a:lnTo>
                <a:lnTo>
                  <a:pt x="9" y="386"/>
                </a:lnTo>
                <a:lnTo>
                  <a:pt x="7" y="394"/>
                </a:lnTo>
                <a:lnTo>
                  <a:pt x="7" y="394"/>
                </a:lnTo>
                <a:lnTo>
                  <a:pt x="9" y="396"/>
                </a:lnTo>
                <a:lnTo>
                  <a:pt x="12" y="398"/>
                </a:lnTo>
                <a:lnTo>
                  <a:pt x="25" y="400"/>
                </a:lnTo>
                <a:lnTo>
                  <a:pt x="25" y="400"/>
                </a:lnTo>
                <a:lnTo>
                  <a:pt x="38" y="398"/>
                </a:lnTo>
                <a:lnTo>
                  <a:pt x="38" y="398"/>
                </a:lnTo>
                <a:lnTo>
                  <a:pt x="61" y="389"/>
                </a:lnTo>
                <a:lnTo>
                  <a:pt x="73" y="386"/>
                </a:lnTo>
                <a:lnTo>
                  <a:pt x="82" y="384"/>
                </a:lnTo>
                <a:lnTo>
                  <a:pt x="82" y="384"/>
                </a:lnTo>
                <a:lnTo>
                  <a:pt x="84" y="382"/>
                </a:lnTo>
                <a:lnTo>
                  <a:pt x="84" y="382"/>
                </a:lnTo>
                <a:lnTo>
                  <a:pt x="89" y="384"/>
                </a:lnTo>
                <a:lnTo>
                  <a:pt x="93" y="388"/>
                </a:lnTo>
                <a:lnTo>
                  <a:pt x="93" y="389"/>
                </a:lnTo>
                <a:lnTo>
                  <a:pt x="91" y="393"/>
                </a:lnTo>
                <a:lnTo>
                  <a:pt x="91" y="393"/>
                </a:lnTo>
                <a:lnTo>
                  <a:pt x="82" y="398"/>
                </a:lnTo>
                <a:lnTo>
                  <a:pt x="82" y="398"/>
                </a:lnTo>
                <a:lnTo>
                  <a:pt x="89" y="407"/>
                </a:lnTo>
                <a:lnTo>
                  <a:pt x="93" y="414"/>
                </a:lnTo>
                <a:lnTo>
                  <a:pt x="93" y="415"/>
                </a:lnTo>
                <a:lnTo>
                  <a:pt x="93" y="419"/>
                </a:lnTo>
                <a:lnTo>
                  <a:pt x="93" y="419"/>
                </a:lnTo>
                <a:lnTo>
                  <a:pt x="86" y="424"/>
                </a:lnTo>
                <a:lnTo>
                  <a:pt x="80" y="426"/>
                </a:lnTo>
                <a:lnTo>
                  <a:pt x="77" y="428"/>
                </a:lnTo>
                <a:lnTo>
                  <a:pt x="77" y="428"/>
                </a:lnTo>
                <a:lnTo>
                  <a:pt x="59" y="431"/>
                </a:lnTo>
                <a:lnTo>
                  <a:pt x="49" y="436"/>
                </a:lnTo>
                <a:lnTo>
                  <a:pt x="40" y="440"/>
                </a:lnTo>
                <a:lnTo>
                  <a:pt x="40" y="440"/>
                </a:lnTo>
                <a:lnTo>
                  <a:pt x="28" y="449"/>
                </a:lnTo>
                <a:lnTo>
                  <a:pt x="23" y="452"/>
                </a:lnTo>
                <a:lnTo>
                  <a:pt x="19" y="459"/>
                </a:lnTo>
                <a:lnTo>
                  <a:pt x="19" y="459"/>
                </a:lnTo>
                <a:lnTo>
                  <a:pt x="18" y="463"/>
                </a:lnTo>
                <a:lnTo>
                  <a:pt x="18" y="466"/>
                </a:lnTo>
                <a:lnTo>
                  <a:pt x="19" y="475"/>
                </a:lnTo>
                <a:lnTo>
                  <a:pt x="23" y="483"/>
                </a:lnTo>
                <a:lnTo>
                  <a:pt x="23" y="492"/>
                </a:lnTo>
                <a:lnTo>
                  <a:pt x="23" y="492"/>
                </a:lnTo>
                <a:lnTo>
                  <a:pt x="25" y="497"/>
                </a:lnTo>
                <a:lnTo>
                  <a:pt x="26" y="501"/>
                </a:lnTo>
                <a:lnTo>
                  <a:pt x="31" y="508"/>
                </a:lnTo>
                <a:lnTo>
                  <a:pt x="38" y="513"/>
                </a:lnTo>
                <a:lnTo>
                  <a:pt x="45" y="515"/>
                </a:lnTo>
                <a:lnTo>
                  <a:pt x="45" y="515"/>
                </a:lnTo>
                <a:lnTo>
                  <a:pt x="56" y="517"/>
                </a:lnTo>
                <a:lnTo>
                  <a:pt x="56" y="517"/>
                </a:lnTo>
                <a:lnTo>
                  <a:pt x="58" y="517"/>
                </a:lnTo>
                <a:lnTo>
                  <a:pt x="58" y="517"/>
                </a:lnTo>
                <a:lnTo>
                  <a:pt x="61" y="515"/>
                </a:lnTo>
                <a:lnTo>
                  <a:pt x="61" y="515"/>
                </a:lnTo>
                <a:lnTo>
                  <a:pt x="68" y="517"/>
                </a:lnTo>
                <a:lnTo>
                  <a:pt x="72" y="517"/>
                </a:lnTo>
                <a:lnTo>
                  <a:pt x="73" y="518"/>
                </a:lnTo>
                <a:lnTo>
                  <a:pt x="73" y="518"/>
                </a:lnTo>
                <a:lnTo>
                  <a:pt x="75" y="524"/>
                </a:lnTo>
                <a:lnTo>
                  <a:pt x="75" y="529"/>
                </a:lnTo>
                <a:lnTo>
                  <a:pt x="75" y="534"/>
                </a:lnTo>
                <a:lnTo>
                  <a:pt x="75" y="536"/>
                </a:lnTo>
                <a:lnTo>
                  <a:pt x="79" y="538"/>
                </a:lnTo>
                <a:lnTo>
                  <a:pt x="79" y="538"/>
                </a:lnTo>
                <a:lnTo>
                  <a:pt x="82" y="539"/>
                </a:lnTo>
                <a:lnTo>
                  <a:pt x="82" y="539"/>
                </a:lnTo>
                <a:lnTo>
                  <a:pt x="89" y="539"/>
                </a:lnTo>
                <a:lnTo>
                  <a:pt x="94" y="538"/>
                </a:lnTo>
                <a:lnTo>
                  <a:pt x="94" y="538"/>
                </a:lnTo>
                <a:lnTo>
                  <a:pt x="107" y="534"/>
                </a:lnTo>
                <a:lnTo>
                  <a:pt x="107" y="534"/>
                </a:lnTo>
                <a:lnTo>
                  <a:pt x="110" y="534"/>
                </a:lnTo>
                <a:lnTo>
                  <a:pt x="110" y="534"/>
                </a:lnTo>
                <a:lnTo>
                  <a:pt x="117" y="536"/>
                </a:lnTo>
                <a:lnTo>
                  <a:pt x="127" y="538"/>
                </a:lnTo>
                <a:lnTo>
                  <a:pt x="127" y="538"/>
                </a:lnTo>
                <a:lnTo>
                  <a:pt x="134" y="538"/>
                </a:lnTo>
                <a:lnTo>
                  <a:pt x="145" y="534"/>
                </a:lnTo>
                <a:lnTo>
                  <a:pt x="145" y="534"/>
                </a:lnTo>
                <a:lnTo>
                  <a:pt x="152" y="532"/>
                </a:lnTo>
                <a:lnTo>
                  <a:pt x="152" y="532"/>
                </a:lnTo>
                <a:lnTo>
                  <a:pt x="154" y="534"/>
                </a:lnTo>
                <a:lnTo>
                  <a:pt x="154" y="536"/>
                </a:lnTo>
                <a:lnTo>
                  <a:pt x="150" y="546"/>
                </a:lnTo>
                <a:lnTo>
                  <a:pt x="150" y="546"/>
                </a:lnTo>
                <a:lnTo>
                  <a:pt x="140" y="562"/>
                </a:lnTo>
                <a:lnTo>
                  <a:pt x="134" y="571"/>
                </a:lnTo>
                <a:lnTo>
                  <a:pt x="127" y="579"/>
                </a:lnTo>
                <a:lnTo>
                  <a:pt x="127" y="579"/>
                </a:lnTo>
                <a:lnTo>
                  <a:pt x="119" y="588"/>
                </a:lnTo>
                <a:lnTo>
                  <a:pt x="108" y="595"/>
                </a:lnTo>
                <a:lnTo>
                  <a:pt x="91" y="606"/>
                </a:lnTo>
                <a:lnTo>
                  <a:pt x="91" y="606"/>
                </a:lnTo>
                <a:lnTo>
                  <a:pt x="72" y="613"/>
                </a:lnTo>
                <a:lnTo>
                  <a:pt x="51" y="623"/>
                </a:lnTo>
                <a:lnTo>
                  <a:pt x="51" y="623"/>
                </a:lnTo>
                <a:lnTo>
                  <a:pt x="35" y="634"/>
                </a:lnTo>
                <a:lnTo>
                  <a:pt x="21" y="644"/>
                </a:lnTo>
                <a:lnTo>
                  <a:pt x="21" y="644"/>
                </a:lnTo>
                <a:lnTo>
                  <a:pt x="21" y="646"/>
                </a:lnTo>
                <a:lnTo>
                  <a:pt x="23" y="646"/>
                </a:lnTo>
                <a:lnTo>
                  <a:pt x="23" y="646"/>
                </a:lnTo>
                <a:lnTo>
                  <a:pt x="33" y="644"/>
                </a:lnTo>
                <a:lnTo>
                  <a:pt x="38" y="642"/>
                </a:lnTo>
                <a:lnTo>
                  <a:pt x="44" y="639"/>
                </a:lnTo>
                <a:lnTo>
                  <a:pt x="44" y="639"/>
                </a:lnTo>
                <a:lnTo>
                  <a:pt x="51" y="635"/>
                </a:lnTo>
                <a:lnTo>
                  <a:pt x="58" y="632"/>
                </a:lnTo>
                <a:lnTo>
                  <a:pt x="77" y="625"/>
                </a:lnTo>
                <a:lnTo>
                  <a:pt x="77" y="625"/>
                </a:lnTo>
                <a:lnTo>
                  <a:pt x="94" y="618"/>
                </a:lnTo>
                <a:lnTo>
                  <a:pt x="115" y="607"/>
                </a:lnTo>
                <a:lnTo>
                  <a:pt x="134" y="597"/>
                </a:lnTo>
                <a:lnTo>
                  <a:pt x="147" y="588"/>
                </a:lnTo>
                <a:lnTo>
                  <a:pt x="147" y="588"/>
                </a:lnTo>
                <a:lnTo>
                  <a:pt x="175" y="564"/>
                </a:lnTo>
                <a:lnTo>
                  <a:pt x="190" y="550"/>
                </a:lnTo>
                <a:lnTo>
                  <a:pt x="202" y="538"/>
                </a:lnTo>
                <a:lnTo>
                  <a:pt x="202" y="538"/>
                </a:lnTo>
                <a:lnTo>
                  <a:pt x="206" y="531"/>
                </a:lnTo>
                <a:lnTo>
                  <a:pt x="206" y="527"/>
                </a:lnTo>
                <a:lnTo>
                  <a:pt x="206" y="522"/>
                </a:lnTo>
                <a:lnTo>
                  <a:pt x="211" y="511"/>
                </a:lnTo>
                <a:lnTo>
                  <a:pt x="211" y="511"/>
                </a:lnTo>
                <a:lnTo>
                  <a:pt x="220" y="499"/>
                </a:lnTo>
                <a:lnTo>
                  <a:pt x="229" y="489"/>
                </a:lnTo>
                <a:lnTo>
                  <a:pt x="236" y="482"/>
                </a:lnTo>
                <a:lnTo>
                  <a:pt x="246" y="473"/>
                </a:lnTo>
                <a:lnTo>
                  <a:pt x="246" y="473"/>
                </a:lnTo>
                <a:lnTo>
                  <a:pt x="265" y="459"/>
                </a:lnTo>
                <a:lnTo>
                  <a:pt x="274" y="456"/>
                </a:lnTo>
                <a:lnTo>
                  <a:pt x="281" y="454"/>
                </a:lnTo>
                <a:lnTo>
                  <a:pt x="281" y="454"/>
                </a:lnTo>
                <a:lnTo>
                  <a:pt x="283" y="454"/>
                </a:lnTo>
                <a:lnTo>
                  <a:pt x="283" y="454"/>
                </a:lnTo>
                <a:lnTo>
                  <a:pt x="283" y="457"/>
                </a:lnTo>
                <a:lnTo>
                  <a:pt x="279" y="461"/>
                </a:lnTo>
                <a:lnTo>
                  <a:pt x="269" y="466"/>
                </a:lnTo>
                <a:lnTo>
                  <a:pt x="269" y="466"/>
                </a:lnTo>
                <a:lnTo>
                  <a:pt x="264" y="470"/>
                </a:lnTo>
                <a:lnTo>
                  <a:pt x="262" y="473"/>
                </a:lnTo>
                <a:lnTo>
                  <a:pt x="264" y="473"/>
                </a:lnTo>
                <a:lnTo>
                  <a:pt x="265" y="473"/>
                </a:lnTo>
                <a:lnTo>
                  <a:pt x="265" y="473"/>
                </a:lnTo>
                <a:lnTo>
                  <a:pt x="267" y="473"/>
                </a:lnTo>
                <a:lnTo>
                  <a:pt x="267" y="473"/>
                </a:lnTo>
                <a:lnTo>
                  <a:pt x="269" y="473"/>
                </a:lnTo>
                <a:lnTo>
                  <a:pt x="269" y="473"/>
                </a:lnTo>
                <a:lnTo>
                  <a:pt x="270" y="475"/>
                </a:lnTo>
                <a:lnTo>
                  <a:pt x="269" y="475"/>
                </a:lnTo>
                <a:lnTo>
                  <a:pt x="260" y="480"/>
                </a:lnTo>
                <a:lnTo>
                  <a:pt x="260" y="480"/>
                </a:lnTo>
                <a:lnTo>
                  <a:pt x="251" y="485"/>
                </a:lnTo>
                <a:lnTo>
                  <a:pt x="246" y="489"/>
                </a:lnTo>
                <a:lnTo>
                  <a:pt x="243" y="494"/>
                </a:lnTo>
                <a:lnTo>
                  <a:pt x="239" y="501"/>
                </a:lnTo>
                <a:lnTo>
                  <a:pt x="239" y="501"/>
                </a:lnTo>
                <a:lnTo>
                  <a:pt x="236" y="513"/>
                </a:lnTo>
                <a:lnTo>
                  <a:pt x="236" y="522"/>
                </a:lnTo>
                <a:lnTo>
                  <a:pt x="236" y="522"/>
                </a:lnTo>
                <a:lnTo>
                  <a:pt x="236" y="524"/>
                </a:lnTo>
                <a:lnTo>
                  <a:pt x="239" y="525"/>
                </a:lnTo>
                <a:lnTo>
                  <a:pt x="239" y="525"/>
                </a:lnTo>
                <a:lnTo>
                  <a:pt x="246" y="524"/>
                </a:lnTo>
                <a:lnTo>
                  <a:pt x="257" y="517"/>
                </a:lnTo>
                <a:lnTo>
                  <a:pt x="257" y="517"/>
                </a:lnTo>
                <a:lnTo>
                  <a:pt x="269" y="510"/>
                </a:lnTo>
                <a:lnTo>
                  <a:pt x="281" y="499"/>
                </a:lnTo>
                <a:lnTo>
                  <a:pt x="291" y="489"/>
                </a:lnTo>
                <a:lnTo>
                  <a:pt x="297" y="480"/>
                </a:lnTo>
                <a:lnTo>
                  <a:pt x="297" y="480"/>
                </a:lnTo>
                <a:lnTo>
                  <a:pt x="300" y="473"/>
                </a:lnTo>
                <a:lnTo>
                  <a:pt x="304" y="468"/>
                </a:lnTo>
                <a:lnTo>
                  <a:pt x="309" y="464"/>
                </a:lnTo>
                <a:lnTo>
                  <a:pt x="314" y="464"/>
                </a:lnTo>
                <a:lnTo>
                  <a:pt x="314" y="464"/>
                </a:lnTo>
                <a:lnTo>
                  <a:pt x="319" y="464"/>
                </a:lnTo>
                <a:lnTo>
                  <a:pt x="319" y="464"/>
                </a:lnTo>
                <a:lnTo>
                  <a:pt x="328" y="470"/>
                </a:lnTo>
                <a:lnTo>
                  <a:pt x="339" y="477"/>
                </a:lnTo>
                <a:lnTo>
                  <a:pt x="347" y="483"/>
                </a:lnTo>
                <a:lnTo>
                  <a:pt x="354" y="487"/>
                </a:lnTo>
                <a:lnTo>
                  <a:pt x="354" y="487"/>
                </a:lnTo>
                <a:lnTo>
                  <a:pt x="359" y="487"/>
                </a:lnTo>
                <a:lnTo>
                  <a:pt x="359" y="487"/>
                </a:lnTo>
                <a:lnTo>
                  <a:pt x="382" y="485"/>
                </a:lnTo>
                <a:lnTo>
                  <a:pt x="382" y="485"/>
                </a:lnTo>
                <a:lnTo>
                  <a:pt x="421" y="497"/>
                </a:lnTo>
                <a:lnTo>
                  <a:pt x="448" y="508"/>
                </a:lnTo>
                <a:lnTo>
                  <a:pt x="464" y="513"/>
                </a:lnTo>
                <a:lnTo>
                  <a:pt x="464" y="513"/>
                </a:lnTo>
                <a:lnTo>
                  <a:pt x="471" y="520"/>
                </a:lnTo>
                <a:lnTo>
                  <a:pt x="482" y="532"/>
                </a:lnTo>
                <a:lnTo>
                  <a:pt x="490" y="543"/>
                </a:lnTo>
                <a:lnTo>
                  <a:pt x="496" y="550"/>
                </a:lnTo>
                <a:lnTo>
                  <a:pt x="496" y="550"/>
                </a:lnTo>
                <a:lnTo>
                  <a:pt x="497" y="555"/>
                </a:lnTo>
                <a:lnTo>
                  <a:pt x="504" y="564"/>
                </a:lnTo>
                <a:lnTo>
                  <a:pt x="509" y="571"/>
                </a:lnTo>
                <a:lnTo>
                  <a:pt x="515" y="574"/>
                </a:lnTo>
                <a:lnTo>
                  <a:pt x="515" y="574"/>
                </a:lnTo>
                <a:lnTo>
                  <a:pt x="527" y="579"/>
                </a:lnTo>
                <a:lnTo>
                  <a:pt x="534" y="585"/>
                </a:lnTo>
                <a:lnTo>
                  <a:pt x="541" y="592"/>
                </a:lnTo>
                <a:lnTo>
                  <a:pt x="541" y="592"/>
                </a:lnTo>
                <a:lnTo>
                  <a:pt x="548" y="604"/>
                </a:lnTo>
                <a:lnTo>
                  <a:pt x="550" y="607"/>
                </a:lnTo>
                <a:lnTo>
                  <a:pt x="555" y="607"/>
                </a:lnTo>
                <a:lnTo>
                  <a:pt x="555" y="607"/>
                </a:lnTo>
                <a:lnTo>
                  <a:pt x="558" y="607"/>
                </a:lnTo>
                <a:lnTo>
                  <a:pt x="558" y="607"/>
                </a:lnTo>
                <a:lnTo>
                  <a:pt x="564" y="606"/>
                </a:lnTo>
                <a:lnTo>
                  <a:pt x="564" y="606"/>
                </a:lnTo>
                <a:lnTo>
                  <a:pt x="567" y="607"/>
                </a:lnTo>
                <a:lnTo>
                  <a:pt x="572" y="609"/>
                </a:lnTo>
                <a:lnTo>
                  <a:pt x="579" y="616"/>
                </a:lnTo>
                <a:lnTo>
                  <a:pt x="579" y="616"/>
                </a:lnTo>
                <a:lnTo>
                  <a:pt x="581" y="623"/>
                </a:lnTo>
                <a:lnTo>
                  <a:pt x="583" y="630"/>
                </a:lnTo>
                <a:lnTo>
                  <a:pt x="585" y="639"/>
                </a:lnTo>
                <a:lnTo>
                  <a:pt x="586" y="646"/>
                </a:lnTo>
                <a:lnTo>
                  <a:pt x="586" y="646"/>
                </a:lnTo>
                <a:lnTo>
                  <a:pt x="591" y="651"/>
                </a:lnTo>
                <a:lnTo>
                  <a:pt x="598" y="656"/>
                </a:lnTo>
                <a:lnTo>
                  <a:pt x="605" y="661"/>
                </a:lnTo>
                <a:lnTo>
                  <a:pt x="611" y="667"/>
                </a:lnTo>
                <a:lnTo>
                  <a:pt x="611" y="667"/>
                </a:lnTo>
                <a:lnTo>
                  <a:pt x="625" y="693"/>
                </a:lnTo>
                <a:lnTo>
                  <a:pt x="625" y="693"/>
                </a:lnTo>
                <a:lnTo>
                  <a:pt x="630" y="700"/>
                </a:lnTo>
                <a:lnTo>
                  <a:pt x="637" y="703"/>
                </a:lnTo>
                <a:lnTo>
                  <a:pt x="653" y="707"/>
                </a:lnTo>
                <a:lnTo>
                  <a:pt x="653" y="707"/>
                </a:lnTo>
                <a:lnTo>
                  <a:pt x="661" y="710"/>
                </a:lnTo>
                <a:lnTo>
                  <a:pt x="673" y="716"/>
                </a:lnTo>
                <a:lnTo>
                  <a:pt x="684" y="721"/>
                </a:lnTo>
                <a:lnTo>
                  <a:pt x="691" y="728"/>
                </a:lnTo>
                <a:lnTo>
                  <a:pt x="691" y="728"/>
                </a:lnTo>
                <a:lnTo>
                  <a:pt x="698" y="736"/>
                </a:lnTo>
                <a:lnTo>
                  <a:pt x="705" y="745"/>
                </a:lnTo>
                <a:lnTo>
                  <a:pt x="712" y="757"/>
                </a:lnTo>
                <a:lnTo>
                  <a:pt x="712" y="757"/>
                </a:lnTo>
                <a:lnTo>
                  <a:pt x="687" y="749"/>
                </a:lnTo>
                <a:lnTo>
                  <a:pt x="687" y="749"/>
                </a:lnTo>
                <a:lnTo>
                  <a:pt x="680" y="747"/>
                </a:lnTo>
                <a:lnTo>
                  <a:pt x="675" y="747"/>
                </a:lnTo>
                <a:lnTo>
                  <a:pt x="675" y="747"/>
                </a:lnTo>
                <a:lnTo>
                  <a:pt x="672" y="747"/>
                </a:lnTo>
                <a:lnTo>
                  <a:pt x="670" y="750"/>
                </a:lnTo>
                <a:lnTo>
                  <a:pt x="670" y="750"/>
                </a:lnTo>
                <a:lnTo>
                  <a:pt x="673" y="757"/>
                </a:lnTo>
                <a:lnTo>
                  <a:pt x="679" y="768"/>
                </a:lnTo>
                <a:lnTo>
                  <a:pt x="686" y="778"/>
                </a:lnTo>
                <a:lnTo>
                  <a:pt x="689" y="787"/>
                </a:lnTo>
                <a:lnTo>
                  <a:pt x="689" y="787"/>
                </a:lnTo>
                <a:lnTo>
                  <a:pt x="689" y="801"/>
                </a:lnTo>
                <a:lnTo>
                  <a:pt x="689" y="824"/>
                </a:lnTo>
                <a:lnTo>
                  <a:pt x="687" y="848"/>
                </a:lnTo>
                <a:lnTo>
                  <a:pt x="686" y="860"/>
                </a:lnTo>
                <a:lnTo>
                  <a:pt x="684" y="871"/>
                </a:lnTo>
                <a:lnTo>
                  <a:pt x="684" y="871"/>
                </a:lnTo>
                <a:lnTo>
                  <a:pt x="680" y="880"/>
                </a:lnTo>
                <a:lnTo>
                  <a:pt x="679" y="890"/>
                </a:lnTo>
                <a:lnTo>
                  <a:pt x="679" y="911"/>
                </a:lnTo>
                <a:lnTo>
                  <a:pt x="682" y="948"/>
                </a:lnTo>
                <a:lnTo>
                  <a:pt x="682" y="948"/>
                </a:lnTo>
                <a:lnTo>
                  <a:pt x="682" y="953"/>
                </a:lnTo>
                <a:lnTo>
                  <a:pt x="686" y="962"/>
                </a:lnTo>
                <a:lnTo>
                  <a:pt x="696" y="979"/>
                </a:lnTo>
                <a:lnTo>
                  <a:pt x="714" y="1009"/>
                </a:lnTo>
                <a:lnTo>
                  <a:pt x="714" y="1009"/>
                </a:lnTo>
                <a:lnTo>
                  <a:pt x="719" y="1017"/>
                </a:lnTo>
                <a:lnTo>
                  <a:pt x="721" y="1028"/>
                </a:lnTo>
                <a:lnTo>
                  <a:pt x="726" y="1049"/>
                </a:lnTo>
                <a:lnTo>
                  <a:pt x="726" y="1049"/>
                </a:lnTo>
                <a:lnTo>
                  <a:pt x="729" y="1058"/>
                </a:lnTo>
                <a:lnTo>
                  <a:pt x="735" y="1064"/>
                </a:lnTo>
                <a:lnTo>
                  <a:pt x="740" y="1068"/>
                </a:lnTo>
                <a:lnTo>
                  <a:pt x="748" y="1070"/>
                </a:lnTo>
                <a:lnTo>
                  <a:pt x="748" y="1070"/>
                </a:lnTo>
                <a:lnTo>
                  <a:pt x="754" y="1071"/>
                </a:lnTo>
                <a:lnTo>
                  <a:pt x="761" y="1073"/>
                </a:lnTo>
                <a:lnTo>
                  <a:pt x="775" y="1082"/>
                </a:lnTo>
                <a:lnTo>
                  <a:pt x="789" y="1094"/>
                </a:lnTo>
                <a:lnTo>
                  <a:pt x="794" y="1101"/>
                </a:lnTo>
                <a:lnTo>
                  <a:pt x="797" y="1108"/>
                </a:lnTo>
                <a:lnTo>
                  <a:pt x="797" y="1108"/>
                </a:lnTo>
                <a:lnTo>
                  <a:pt x="806" y="1133"/>
                </a:lnTo>
                <a:lnTo>
                  <a:pt x="810" y="1143"/>
                </a:lnTo>
                <a:lnTo>
                  <a:pt x="815" y="1152"/>
                </a:lnTo>
                <a:lnTo>
                  <a:pt x="815" y="1152"/>
                </a:lnTo>
                <a:lnTo>
                  <a:pt x="829" y="1171"/>
                </a:lnTo>
                <a:lnTo>
                  <a:pt x="839" y="1185"/>
                </a:lnTo>
                <a:lnTo>
                  <a:pt x="839" y="1185"/>
                </a:lnTo>
                <a:lnTo>
                  <a:pt x="839" y="1185"/>
                </a:lnTo>
                <a:lnTo>
                  <a:pt x="839" y="1187"/>
                </a:lnTo>
                <a:lnTo>
                  <a:pt x="839" y="1187"/>
                </a:lnTo>
                <a:lnTo>
                  <a:pt x="830" y="1183"/>
                </a:lnTo>
                <a:lnTo>
                  <a:pt x="825" y="1181"/>
                </a:lnTo>
                <a:lnTo>
                  <a:pt x="820" y="1181"/>
                </a:lnTo>
                <a:lnTo>
                  <a:pt x="820" y="1181"/>
                </a:lnTo>
                <a:lnTo>
                  <a:pt x="817" y="1181"/>
                </a:lnTo>
                <a:lnTo>
                  <a:pt x="820" y="1185"/>
                </a:lnTo>
                <a:lnTo>
                  <a:pt x="836" y="1197"/>
                </a:lnTo>
                <a:lnTo>
                  <a:pt x="836" y="1197"/>
                </a:lnTo>
                <a:lnTo>
                  <a:pt x="855" y="1213"/>
                </a:lnTo>
                <a:lnTo>
                  <a:pt x="864" y="1218"/>
                </a:lnTo>
                <a:lnTo>
                  <a:pt x="867" y="1223"/>
                </a:lnTo>
                <a:lnTo>
                  <a:pt x="867" y="1223"/>
                </a:lnTo>
                <a:lnTo>
                  <a:pt x="872" y="1232"/>
                </a:lnTo>
                <a:lnTo>
                  <a:pt x="874" y="1237"/>
                </a:lnTo>
                <a:lnTo>
                  <a:pt x="874" y="1242"/>
                </a:lnTo>
                <a:lnTo>
                  <a:pt x="874" y="1242"/>
                </a:lnTo>
                <a:lnTo>
                  <a:pt x="874" y="1246"/>
                </a:lnTo>
                <a:lnTo>
                  <a:pt x="876" y="1248"/>
                </a:lnTo>
                <a:lnTo>
                  <a:pt x="883" y="1253"/>
                </a:lnTo>
                <a:lnTo>
                  <a:pt x="888" y="1256"/>
                </a:lnTo>
                <a:lnTo>
                  <a:pt x="893" y="1262"/>
                </a:lnTo>
                <a:lnTo>
                  <a:pt x="893" y="1262"/>
                </a:lnTo>
                <a:lnTo>
                  <a:pt x="895" y="1263"/>
                </a:lnTo>
                <a:lnTo>
                  <a:pt x="895" y="1263"/>
                </a:lnTo>
                <a:lnTo>
                  <a:pt x="895" y="1263"/>
                </a:lnTo>
                <a:lnTo>
                  <a:pt x="899" y="1262"/>
                </a:lnTo>
                <a:lnTo>
                  <a:pt x="900" y="1256"/>
                </a:lnTo>
                <a:lnTo>
                  <a:pt x="900" y="1249"/>
                </a:lnTo>
                <a:lnTo>
                  <a:pt x="897" y="1239"/>
                </a:lnTo>
                <a:lnTo>
                  <a:pt x="897" y="1239"/>
                </a:lnTo>
                <a:lnTo>
                  <a:pt x="888" y="1228"/>
                </a:lnTo>
                <a:lnTo>
                  <a:pt x="881" y="1220"/>
                </a:lnTo>
                <a:lnTo>
                  <a:pt x="872" y="1211"/>
                </a:lnTo>
                <a:lnTo>
                  <a:pt x="865" y="1199"/>
                </a:lnTo>
                <a:lnTo>
                  <a:pt x="865" y="1199"/>
                </a:lnTo>
                <a:lnTo>
                  <a:pt x="857" y="1185"/>
                </a:lnTo>
                <a:lnTo>
                  <a:pt x="850" y="1171"/>
                </a:lnTo>
                <a:lnTo>
                  <a:pt x="839" y="1148"/>
                </a:lnTo>
                <a:lnTo>
                  <a:pt x="839" y="1148"/>
                </a:lnTo>
                <a:lnTo>
                  <a:pt x="825" y="1113"/>
                </a:lnTo>
                <a:lnTo>
                  <a:pt x="825" y="1113"/>
                </a:lnTo>
                <a:lnTo>
                  <a:pt x="844" y="1126"/>
                </a:lnTo>
                <a:lnTo>
                  <a:pt x="860" y="1138"/>
                </a:lnTo>
                <a:lnTo>
                  <a:pt x="865" y="1143"/>
                </a:lnTo>
                <a:lnTo>
                  <a:pt x="869" y="1148"/>
                </a:lnTo>
                <a:lnTo>
                  <a:pt x="869" y="1148"/>
                </a:lnTo>
                <a:lnTo>
                  <a:pt x="876" y="1173"/>
                </a:lnTo>
                <a:lnTo>
                  <a:pt x="881" y="1183"/>
                </a:lnTo>
                <a:lnTo>
                  <a:pt x="888" y="1194"/>
                </a:lnTo>
                <a:lnTo>
                  <a:pt x="888" y="1194"/>
                </a:lnTo>
                <a:lnTo>
                  <a:pt x="899" y="1201"/>
                </a:lnTo>
                <a:lnTo>
                  <a:pt x="906" y="1208"/>
                </a:lnTo>
                <a:lnTo>
                  <a:pt x="912" y="1213"/>
                </a:lnTo>
                <a:lnTo>
                  <a:pt x="919" y="1223"/>
                </a:lnTo>
                <a:lnTo>
                  <a:pt x="919" y="1223"/>
                </a:lnTo>
                <a:lnTo>
                  <a:pt x="925" y="1235"/>
                </a:lnTo>
                <a:lnTo>
                  <a:pt x="932" y="1242"/>
                </a:lnTo>
                <a:lnTo>
                  <a:pt x="940" y="1249"/>
                </a:lnTo>
                <a:lnTo>
                  <a:pt x="951" y="1260"/>
                </a:lnTo>
                <a:lnTo>
                  <a:pt x="951" y="1260"/>
                </a:lnTo>
                <a:lnTo>
                  <a:pt x="961" y="1270"/>
                </a:lnTo>
                <a:lnTo>
                  <a:pt x="972" y="1281"/>
                </a:lnTo>
                <a:lnTo>
                  <a:pt x="977" y="1286"/>
                </a:lnTo>
                <a:lnTo>
                  <a:pt x="981" y="1291"/>
                </a:lnTo>
                <a:lnTo>
                  <a:pt x="982" y="1297"/>
                </a:lnTo>
                <a:lnTo>
                  <a:pt x="982" y="1304"/>
                </a:lnTo>
                <a:lnTo>
                  <a:pt x="982" y="1304"/>
                </a:lnTo>
                <a:lnTo>
                  <a:pt x="981" y="1310"/>
                </a:lnTo>
                <a:lnTo>
                  <a:pt x="981" y="1316"/>
                </a:lnTo>
                <a:lnTo>
                  <a:pt x="982" y="1319"/>
                </a:lnTo>
                <a:lnTo>
                  <a:pt x="986" y="1330"/>
                </a:lnTo>
                <a:lnTo>
                  <a:pt x="986" y="1330"/>
                </a:lnTo>
                <a:lnTo>
                  <a:pt x="989" y="1335"/>
                </a:lnTo>
                <a:lnTo>
                  <a:pt x="994" y="1340"/>
                </a:lnTo>
                <a:lnTo>
                  <a:pt x="1005" y="1347"/>
                </a:lnTo>
                <a:lnTo>
                  <a:pt x="1015" y="1352"/>
                </a:lnTo>
                <a:lnTo>
                  <a:pt x="1026" y="1358"/>
                </a:lnTo>
                <a:lnTo>
                  <a:pt x="1026" y="1358"/>
                </a:lnTo>
                <a:lnTo>
                  <a:pt x="1036" y="1363"/>
                </a:lnTo>
                <a:lnTo>
                  <a:pt x="1050" y="1366"/>
                </a:lnTo>
                <a:lnTo>
                  <a:pt x="1066" y="1370"/>
                </a:lnTo>
                <a:lnTo>
                  <a:pt x="1078" y="1375"/>
                </a:lnTo>
                <a:lnTo>
                  <a:pt x="1078" y="1375"/>
                </a:lnTo>
                <a:lnTo>
                  <a:pt x="1103" y="1384"/>
                </a:lnTo>
                <a:lnTo>
                  <a:pt x="1118" y="1389"/>
                </a:lnTo>
                <a:lnTo>
                  <a:pt x="1132" y="1391"/>
                </a:lnTo>
                <a:lnTo>
                  <a:pt x="1132" y="1391"/>
                </a:lnTo>
                <a:lnTo>
                  <a:pt x="1138" y="1389"/>
                </a:lnTo>
                <a:lnTo>
                  <a:pt x="1138" y="1389"/>
                </a:lnTo>
                <a:lnTo>
                  <a:pt x="1145" y="1389"/>
                </a:lnTo>
                <a:lnTo>
                  <a:pt x="1145" y="1389"/>
                </a:lnTo>
                <a:lnTo>
                  <a:pt x="1151" y="1391"/>
                </a:lnTo>
                <a:lnTo>
                  <a:pt x="1157" y="1392"/>
                </a:lnTo>
                <a:lnTo>
                  <a:pt x="1164" y="1398"/>
                </a:lnTo>
                <a:lnTo>
                  <a:pt x="1164" y="1398"/>
                </a:lnTo>
                <a:lnTo>
                  <a:pt x="1172" y="1405"/>
                </a:lnTo>
                <a:lnTo>
                  <a:pt x="1181" y="1413"/>
                </a:lnTo>
                <a:lnTo>
                  <a:pt x="1193" y="1422"/>
                </a:lnTo>
                <a:lnTo>
                  <a:pt x="1202" y="1426"/>
                </a:lnTo>
                <a:lnTo>
                  <a:pt x="1211" y="1429"/>
                </a:lnTo>
                <a:lnTo>
                  <a:pt x="1211" y="1429"/>
                </a:lnTo>
                <a:lnTo>
                  <a:pt x="1228" y="1433"/>
                </a:lnTo>
                <a:lnTo>
                  <a:pt x="1242" y="1438"/>
                </a:lnTo>
                <a:lnTo>
                  <a:pt x="1254" y="1443"/>
                </a:lnTo>
                <a:lnTo>
                  <a:pt x="1268" y="1454"/>
                </a:lnTo>
                <a:lnTo>
                  <a:pt x="1268" y="1454"/>
                </a:lnTo>
                <a:lnTo>
                  <a:pt x="1293" y="1471"/>
                </a:lnTo>
                <a:lnTo>
                  <a:pt x="1298" y="1478"/>
                </a:lnTo>
                <a:lnTo>
                  <a:pt x="1300" y="1485"/>
                </a:lnTo>
                <a:lnTo>
                  <a:pt x="1300" y="1485"/>
                </a:lnTo>
                <a:lnTo>
                  <a:pt x="1302" y="1494"/>
                </a:lnTo>
                <a:lnTo>
                  <a:pt x="1305" y="1501"/>
                </a:lnTo>
                <a:lnTo>
                  <a:pt x="1308" y="1506"/>
                </a:lnTo>
                <a:lnTo>
                  <a:pt x="1312" y="1511"/>
                </a:lnTo>
                <a:lnTo>
                  <a:pt x="1312" y="1511"/>
                </a:lnTo>
                <a:lnTo>
                  <a:pt x="1326" y="1520"/>
                </a:lnTo>
                <a:lnTo>
                  <a:pt x="1340" y="1527"/>
                </a:lnTo>
                <a:lnTo>
                  <a:pt x="1340" y="1527"/>
                </a:lnTo>
                <a:lnTo>
                  <a:pt x="1349" y="1529"/>
                </a:lnTo>
                <a:lnTo>
                  <a:pt x="1352" y="1530"/>
                </a:lnTo>
                <a:lnTo>
                  <a:pt x="1356" y="1532"/>
                </a:lnTo>
                <a:lnTo>
                  <a:pt x="1356" y="1532"/>
                </a:lnTo>
                <a:lnTo>
                  <a:pt x="1359" y="1534"/>
                </a:lnTo>
                <a:lnTo>
                  <a:pt x="1364" y="1536"/>
                </a:lnTo>
                <a:lnTo>
                  <a:pt x="1370" y="1537"/>
                </a:lnTo>
                <a:lnTo>
                  <a:pt x="1375" y="1539"/>
                </a:lnTo>
                <a:lnTo>
                  <a:pt x="1375" y="1539"/>
                </a:lnTo>
                <a:lnTo>
                  <a:pt x="1378" y="1544"/>
                </a:lnTo>
                <a:lnTo>
                  <a:pt x="1380" y="1546"/>
                </a:lnTo>
                <a:lnTo>
                  <a:pt x="1382" y="1546"/>
                </a:lnTo>
                <a:lnTo>
                  <a:pt x="1382" y="1546"/>
                </a:lnTo>
                <a:lnTo>
                  <a:pt x="1384" y="1546"/>
                </a:lnTo>
                <a:lnTo>
                  <a:pt x="1384" y="1546"/>
                </a:lnTo>
                <a:lnTo>
                  <a:pt x="1387" y="1543"/>
                </a:lnTo>
                <a:lnTo>
                  <a:pt x="1392" y="1537"/>
                </a:lnTo>
                <a:lnTo>
                  <a:pt x="1399" y="1527"/>
                </a:lnTo>
                <a:lnTo>
                  <a:pt x="1399" y="1527"/>
                </a:lnTo>
                <a:lnTo>
                  <a:pt x="1403" y="1525"/>
                </a:lnTo>
                <a:lnTo>
                  <a:pt x="1406" y="1523"/>
                </a:lnTo>
                <a:lnTo>
                  <a:pt x="1406" y="1523"/>
                </a:lnTo>
                <a:lnTo>
                  <a:pt x="1411" y="1525"/>
                </a:lnTo>
                <a:lnTo>
                  <a:pt x="1415" y="1527"/>
                </a:lnTo>
                <a:lnTo>
                  <a:pt x="1415" y="1527"/>
                </a:lnTo>
                <a:lnTo>
                  <a:pt x="1418" y="1530"/>
                </a:lnTo>
                <a:lnTo>
                  <a:pt x="1422" y="1536"/>
                </a:lnTo>
                <a:lnTo>
                  <a:pt x="1429" y="1551"/>
                </a:lnTo>
                <a:lnTo>
                  <a:pt x="1429" y="1551"/>
                </a:lnTo>
                <a:lnTo>
                  <a:pt x="1431" y="1555"/>
                </a:lnTo>
                <a:lnTo>
                  <a:pt x="1431" y="1560"/>
                </a:lnTo>
                <a:lnTo>
                  <a:pt x="1432" y="1574"/>
                </a:lnTo>
                <a:lnTo>
                  <a:pt x="1432" y="1574"/>
                </a:lnTo>
                <a:lnTo>
                  <a:pt x="1434" y="1584"/>
                </a:lnTo>
                <a:lnTo>
                  <a:pt x="1438" y="1591"/>
                </a:lnTo>
                <a:lnTo>
                  <a:pt x="1438" y="1598"/>
                </a:lnTo>
                <a:lnTo>
                  <a:pt x="1434" y="1609"/>
                </a:lnTo>
                <a:lnTo>
                  <a:pt x="1434" y="1609"/>
                </a:lnTo>
                <a:lnTo>
                  <a:pt x="1427" y="1619"/>
                </a:lnTo>
                <a:lnTo>
                  <a:pt x="1418" y="1628"/>
                </a:lnTo>
                <a:lnTo>
                  <a:pt x="1410" y="1639"/>
                </a:lnTo>
                <a:lnTo>
                  <a:pt x="1401" y="1651"/>
                </a:lnTo>
                <a:lnTo>
                  <a:pt x="1401" y="1651"/>
                </a:lnTo>
                <a:lnTo>
                  <a:pt x="1387" y="1677"/>
                </a:lnTo>
                <a:lnTo>
                  <a:pt x="1382" y="1687"/>
                </a:lnTo>
                <a:lnTo>
                  <a:pt x="1378" y="1698"/>
                </a:lnTo>
                <a:lnTo>
                  <a:pt x="1378" y="1698"/>
                </a:lnTo>
                <a:lnTo>
                  <a:pt x="1378" y="1703"/>
                </a:lnTo>
                <a:lnTo>
                  <a:pt x="1375" y="1707"/>
                </a:lnTo>
                <a:lnTo>
                  <a:pt x="1370" y="1714"/>
                </a:lnTo>
                <a:lnTo>
                  <a:pt x="1368" y="1719"/>
                </a:lnTo>
                <a:lnTo>
                  <a:pt x="1368" y="1722"/>
                </a:lnTo>
                <a:lnTo>
                  <a:pt x="1368" y="1729"/>
                </a:lnTo>
                <a:lnTo>
                  <a:pt x="1370" y="1738"/>
                </a:lnTo>
                <a:lnTo>
                  <a:pt x="1370" y="1738"/>
                </a:lnTo>
                <a:lnTo>
                  <a:pt x="1375" y="1752"/>
                </a:lnTo>
                <a:lnTo>
                  <a:pt x="1378" y="1762"/>
                </a:lnTo>
                <a:lnTo>
                  <a:pt x="1394" y="1787"/>
                </a:lnTo>
                <a:lnTo>
                  <a:pt x="1394" y="1787"/>
                </a:lnTo>
                <a:lnTo>
                  <a:pt x="1406" y="1806"/>
                </a:lnTo>
                <a:lnTo>
                  <a:pt x="1417" y="1825"/>
                </a:lnTo>
                <a:lnTo>
                  <a:pt x="1432" y="1853"/>
                </a:lnTo>
                <a:lnTo>
                  <a:pt x="1432" y="1853"/>
                </a:lnTo>
                <a:lnTo>
                  <a:pt x="1441" y="1876"/>
                </a:lnTo>
                <a:lnTo>
                  <a:pt x="1448" y="1890"/>
                </a:lnTo>
                <a:lnTo>
                  <a:pt x="1455" y="1900"/>
                </a:lnTo>
                <a:lnTo>
                  <a:pt x="1455" y="1900"/>
                </a:lnTo>
                <a:lnTo>
                  <a:pt x="1469" y="1916"/>
                </a:lnTo>
                <a:lnTo>
                  <a:pt x="1485" y="1926"/>
                </a:lnTo>
                <a:lnTo>
                  <a:pt x="1485" y="1926"/>
                </a:lnTo>
                <a:lnTo>
                  <a:pt x="1518" y="1949"/>
                </a:lnTo>
                <a:lnTo>
                  <a:pt x="1518" y="1949"/>
                </a:lnTo>
                <a:lnTo>
                  <a:pt x="1527" y="1954"/>
                </a:lnTo>
                <a:lnTo>
                  <a:pt x="1534" y="1961"/>
                </a:lnTo>
                <a:lnTo>
                  <a:pt x="1539" y="1968"/>
                </a:lnTo>
                <a:lnTo>
                  <a:pt x="1544" y="1979"/>
                </a:lnTo>
                <a:lnTo>
                  <a:pt x="1544" y="1979"/>
                </a:lnTo>
                <a:lnTo>
                  <a:pt x="1549" y="1998"/>
                </a:lnTo>
                <a:lnTo>
                  <a:pt x="1549" y="1998"/>
                </a:lnTo>
                <a:lnTo>
                  <a:pt x="1551" y="2019"/>
                </a:lnTo>
                <a:lnTo>
                  <a:pt x="1551" y="2036"/>
                </a:lnTo>
                <a:lnTo>
                  <a:pt x="1547" y="2050"/>
                </a:lnTo>
                <a:lnTo>
                  <a:pt x="1547" y="2050"/>
                </a:lnTo>
                <a:lnTo>
                  <a:pt x="1544" y="2075"/>
                </a:lnTo>
                <a:lnTo>
                  <a:pt x="1541" y="2097"/>
                </a:lnTo>
                <a:lnTo>
                  <a:pt x="1541" y="2097"/>
                </a:lnTo>
                <a:lnTo>
                  <a:pt x="1537" y="2125"/>
                </a:lnTo>
                <a:lnTo>
                  <a:pt x="1527" y="2171"/>
                </a:lnTo>
                <a:lnTo>
                  <a:pt x="1511" y="2249"/>
                </a:lnTo>
                <a:lnTo>
                  <a:pt x="1511" y="2249"/>
                </a:lnTo>
                <a:lnTo>
                  <a:pt x="1495" y="2328"/>
                </a:lnTo>
                <a:lnTo>
                  <a:pt x="1481" y="2403"/>
                </a:lnTo>
                <a:lnTo>
                  <a:pt x="1481" y="2403"/>
                </a:lnTo>
                <a:lnTo>
                  <a:pt x="1476" y="2422"/>
                </a:lnTo>
                <a:lnTo>
                  <a:pt x="1474" y="2445"/>
                </a:lnTo>
                <a:lnTo>
                  <a:pt x="1467" y="2502"/>
                </a:lnTo>
                <a:lnTo>
                  <a:pt x="1467" y="2502"/>
                </a:lnTo>
                <a:lnTo>
                  <a:pt x="1462" y="2548"/>
                </a:lnTo>
                <a:lnTo>
                  <a:pt x="1462" y="2563"/>
                </a:lnTo>
                <a:lnTo>
                  <a:pt x="1464" y="2570"/>
                </a:lnTo>
                <a:lnTo>
                  <a:pt x="1467" y="2577"/>
                </a:lnTo>
                <a:lnTo>
                  <a:pt x="1467" y="2577"/>
                </a:lnTo>
                <a:lnTo>
                  <a:pt x="1486" y="2624"/>
                </a:lnTo>
                <a:lnTo>
                  <a:pt x="1486" y="2624"/>
                </a:lnTo>
                <a:lnTo>
                  <a:pt x="1493" y="2637"/>
                </a:lnTo>
                <a:lnTo>
                  <a:pt x="1502" y="2645"/>
                </a:lnTo>
                <a:lnTo>
                  <a:pt x="1521" y="2663"/>
                </a:lnTo>
                <a:lnTo>
                  <a:pt x="1521" y="2663"/>
                </a:lnTo>
                <a:lnTo>
                  <a:pt x="1551" y="2680"/>
                </a:lnTo>
                <a:lnTo>
                  <a:pt x="1567" y="2687"/>
                </a:lnTo>
                <a:lnTo>
                  <a:pt x="1581" y="2692"/>
                </a:lnTo>
                <a:lnTo>
                  <a:pt x="1581" y="2692"/>
                </a:lnTo>
                <a:lnTo>
                  <a:pt x="1591" y="2694"/>
                </a:lnTo>
                <a:lnTo>
                  <a:pt x="1591" y="2694"/>
                </a:lnTo>
                <a:lnTo>
                  <a:pt x="1609" y="2692"/>
                </a:lnTo>
                <a:lnTo>
                  <a:pt x="1628" y="2689"/>
                </a:lnTo>
                <a:lnTo>
                  <a:pt x="1628" y="2689"/>
                </a:lnTo>
                <a:lnTo>
                  <a:pt x="1654" y="2685"/>
                </a:lnTo>
                <a:lnTo>
                  <a:pt x="1659" y="2684"/>
                </a:lnTo>
                <a:lnTo>
                  <a:pt x="1659" y="2682"/>
                </a:lnTo>
                <a:lnTo>
                  <a:pt x="1656" y="2680"/>
                </a:lnTo>
                <a:lnTo>
                  <a:pt x="1656" y="2680"/>
                </a:lnTo>
                <a:lnTo>
                  <a:pt x="1649" y="2680"/>
                </a:lnTo>
                <a:lnTo>
                  <a:pt x="1649" y="2680"/>
                </a:lnTo>
                <a:lnTo>
                  <a:pt x="1647" y="2680"/>
                </a:lnTo>
                <a:lnTo>
                  <a:pt x="1647" y="2680"/>
                </a:lnTo>
                <a:lnTo>
                  <a:pt x="1643" y="2680"/>
                </a:lnTo>
                <a:lnTo>
                  <a:pt x="1643" y="2680"/>
                </a:lnTo>
                <a:lnTo>
                  <a:pt x="1635" y="2678"/>
                </a:lnTo>
                <a:lnTo>
                  <a:pt x="1628" y="2675"/>
                </a:lnTo>
                <a:lnTo>
                  <a:pt x="1619" y="2671"/>
                </a:lnTo>
                <a:lnTo>
                  <a:pt x="1619" y="2671"/>
                </a:lnTo>
                <a:lnTo>
                  <a:pt x="1603" y="2663"/>
                </a:lnTo>
                <a:lnTo>
                  <a:pt x="1591" y="2657"/>
                </a:lnTo>
                <a:lnTo>
                  <a:pt x="1586" y="2656"/>
                </a:lnTo>
                <a:lnTo>
                  <a:pt x="1581" y="2652"/>
                </a:lnTo>
                <a:lnTo>
                  <a:pt x="1577" y="2647"/>
                </a:lnTo>
                <a:lnTo>
                  <a:pt x="1574" y="2640"/>
                </a:lnTo>
                <a:lnTo>
                  <a:pt x="1574" y="2640"/>
                </a:lnTo>
                <a:lnTo>
                  <a:pt x="1570" y="2626"/>
                </a:lnTo>
                <a:lnTo>
                  <a:pt x="1567" y="2610"/>
                </a:lnTo>
                <a:lnTo>
                  <a:pt x="1563" y="2586"/>
                </a:lnTo>
                <a:lnTo>
                  <a:pt x="1563" y="2586"/>
                </a:lnTo>
                <a:lnTo>
                  <a:pt x="1561" y="2582"/>
                </a:lnTo>
                <a:lnTo>
                  <a:pt x="1561" y="2579"/>
                </a:lnTo>
                <a:lnTo>
                  <a:pt x="1565" y="2574"/>
                </a:lnTo>
                <a:lnTo>
                  <a:pt x="1572" y="2567"/>
                </a:lnTo>
                <a:lnTo>
                  <a:pt x="1581" y="2556"/>
                </a:lnTo>
                <a:lnTo>
                  <a:pt x="1581" y="2556"/>
                </a:lnTo>
                <a:lnTo>
                  <a:pt x="1588" y="2546"/>
                </a:lnTo>
                <a:lnTo>
                  <a:pt x="1593" y="2541"/>
                </a:lnTo>
                <a:lnTo>
                  <a:pt x="1607" y="2528"/>
                </a:lnTo>
                <a:lnTo>
                  <a:pt x="1607" y="2528"/>
                </a:lnTo>
                <a:lnTo>
                  <a:pt x="1619" y="2518"/>
                </a:lnTo>
                <a:lnTo>
                  <a:pt x="1621" y="2513"/>
                </a:lnTo>
                <a:lnTo>
                  <a:pt x="1617" y="2507"/>
                </a:lnTo>
                <a:lnTo>
                  <a:pt x="1617" y="2507"/>
                </a:lnTo>
                <a:lnTo>
                  <a:pt x="1612" y="2502"/>
                </a:lnTo>
                <a:lnTo>
                  <a:pt x="1610" y="2493"/>
                </a:lnTo>
                <a:lnTo>
                  <a:pt x="1609" y="2476"/>
                </a:lnTo>
                <a:lnTo>
                  <a:pt x="1609" y="2476"/>
                </a:lnTo>
                <a:lnTo>
                  <a:pt x="1610" y="2467"/>
                </a:lnTo>
                <a:lnTo>
                  <a:pt x="1612" y="2464"/>
                </a:lnTo>
                <a:lnTo>
                  <a:pt x="1616" y="2462"/>
                </a:lnTo>
                <a:lnTo>
                  <a:pt x="1619" y="2455"/>
                </a:lnTo>
                <a:lnTo>
                  <a:pt x="1619" y="2455"/>
                </a:lnTo>
                <a:lnTo>
                  <a:pt x="1628" y="2438"/>
                </a:lnTo>
                <a:lnTo>
                  <a:pt x="1633" y="2424"/>
                </a:lnTo>
                <a:lnTo>
                  <a:pt x="1638" y="2404"/>
                </a:lnTo>
                <a:lnTo>
                  <a:pt x="1640" y="2396"/>
                </a:lnTo>
                <a:lnTo>
                  <a:pt x="1640" y="2392"/>
                </a:lnTo>
                <a:lnTo>
                  <a:pt x="1643" y="2392"/>
                </a:lnTo>
                <a:lnTo>
                  <a:pt x="1643" y="2392"/>
                </a:lnTo>
                <a:lnTo>
                  <a:pt x="1652" y="2394"/>
                </a:lnTo>
                <a:lnTo>
                  <a:pt x="1671" y="2396"/>
                </a:lnTo>
                <a:lnTo>
                  <a:pt x="1671" y="2396"/>
                </a:lnTo>
                <a:lnTo>
                  <a:pt x="1677" y="2397"/>
                </a:lnTo>
                <a:lnTo>
                  <a:pt x="1677" y="2397"/>
                </a:lnTo>
                <a:lnTo>
                  <a:pt x="1678" y="2396"/>
                </a:lnTo>
                <a:lnTo>
                  <a:pt x="1680" y="2396"/>
                </a:lnTo>
                <a:lnTo>
                  <a:pt x="1677" y="2389"/>
                </a:lnTo>
                <a:lnTo>
                  <a:pt x="1670" y="2375"/>
                </a:lnTo>
                <a:lnTo>
                  <a:pt x="1666" y="2364"/>
                </a:lnTo>
                <a:lnTo>
                  <a:pt x="1663" y="2352"/>
                </a:lnTo>
                <a:lnTo>
                  <a:pt x="1663" y="2352"/>
                </a:lnTo>
                <a:lnTo>
                  <a:pt x="1666" y="2350"/>
                </a:lnTo>
                <a:lnTo>
                  <a:pt x="1673" y="2349"/>
                </a:lnTo>
                <a:lnTo>
                  <a:pt x="1689" y="2342"/>
                </a:lnTo>
                <a:lnTo>
                  <a:pt x="1689" y="2342"/>
                </a:lnTo>
                <a:lnTo>
                  <a:pt x="1694" y="2338"/>
                </a:lnTo>
                <a:lnTo>
                  <a:pt x="1698" y="2331"/>
                </a:lnTo>
                <a:lnTo>
                  <a:pt x="1701" y="2319"/>
                </a:lnTo>
                <a:lnTo>
                  <a:pt x="1701" y="2319"/>
                </a:lnTo>
                <a:lnTo>
                  <a:pt x="1703" y="2317"/>
                </a:lnTo>
                <a:lnTo>
                  <a:pt x="1703" y="2317"/>
                </a:lnTo>
                <a:lnTo>
                  <a:pt x="1703" y="2317"/>
                </a:lnTo>
                <a:lnTo>
                  <a:pt x="1711" y="2319"/>
                </a:lnTo>
                <a:lnTo>
                  <a:pt x="1711" y="2319"/>
                </a:lnTo>
                <a:lnTo>
                  <a:pt x="1717" y="2322"/>
                </a:lnTo>
                <a:lnTo>
                  <a:pt x="1722" y="2322"/>
                </a:lnTo>
                <a:lnTo>
                  <a:pt x="1722" y="2322"/>
                </a:lnTo>
                <a:lnTo>
                  <a:pt x="1725" y="2322"/>
                </a:lnTo>
                <a:lnTo>
                  <a:pt x="1725" y="2322"/>
                </a:lnTo>
                <a:lnTo>
                  <a:pt x="1741" y="2321"/>
                </a:lnTo>
                <a:lnTo>
                  <a:pt x="1750" y="2317"/>
                </a:lnTo>
                <a:lnTo>
                  <a:pt x="1753" y="2314"/>
                </a:lnTo>
                <a:lnTo>
                  <a:pt x="1759" y="2308"/>
                </a:lnTo>
                <a:lnTo>
                  <a:pt x="1759" y="2308"/>
                </a:lnTo>
                <a:lnTo>
                  <a:pt x="1764" y="2300"/>
                </a:lnTo>
                <a:lnTo>
                  <a:pt x="1766" y="2295"/>
                </a:lnTo>
                <a:lnTo>
                  <a:pt x="1764" y="2289"/>
                </a:lnTo>
                <a:lnTo>
                  <a:pt x="1760" y="2284"/>
                </a:lnTo>
                <a:lnTo>
                  <a:pt x="1760" y="2284"/>
                </a:lnTo>
                <a:lnTo>
                  <a:pt x="1759" y="2281"/>
                </a:lnTo>
                <a:lnTo>
                  <a:pt x="1759" y="2281"/>
                </a:lnTo>
                <a:lnTo>
                  <a:pt x="1759" y="2281"/>
                </a:lnTo>
                <a:lnTo>
                  <a:pt x="1760" y="2281"/>
                </a:lnTo>
                <a:lnTo>
                  <a:pt x="1760" y="2281"/>
                </a:lnTo>
                <a:lnTo>
                  <a:pt x="1760" y="2281"/>
                </a:lnTo>
                <a:lnTo>
                  <a:pt x="1760" y="2281"/>
                </a:lnTo>
                <a:lnTo>
                  <a:pt x="1760" y="2279"/>
                </a:lnTo>
                <a:lnTo>
                  <a:pt x="1759" y="2275"/>
                </a:lnTo>
                <a:lnTo>
                  <a:pt x="1759" y="2275"/>
                </a:lnTo>
                <a:lnTo>
                  <a:pt x="1757" y="2274"/>
                </a:lnTo>
                <a:lnTo>
                  <a:pt x="1759" y="2272"/>
                </a:lnTo>
                <a:lnTo>
                  <a:pt x="1759" y="2272"/>
                </a:lnTo>
                <a:lnTo>
                  <a:pt x="1769" y="2275"/>
                </a:lnTo>
                <a:lnTo>
                  <a:pt x="1769" y="2275"/>
                </a:lnTo>
                <a:lnTo>
                  <a:pt x="1778" y="2279"/>
                </a:lnTo>
                <a:lnTo>
                  <a:pt x="1785" y="2279"/>
                </a:lnTo>
                <a:lnTo>
                  <a:pt x="1785" y="2279"/>
                </a:lnTo>
                <a:lnTo>
                  <a:pt x="1787" y="2279"/>
                </a:lnTo>
                <a:lnTo>
                  <a:pt x="1790" y="2277"/>
                </a:lnTo>
                <a:lnTo>
                  <a:pt x="1790" y="2277"/>
                </a:lnTo>
                <a:lnTo>
                  <a:pt x="1804" y="2261"/>
                </a:lnTo>
                <a:lnTo>
                  <a:pt x="1804" y="2261"/>
                </a:lnTo>
                <a:lnTo>
                  <a:pt x="1814" y="2249"/>
                </a:lnTo>
                <a:lnTo>
                  <a:pt x="1823" y="2235"/>
                </a:lnTo>
                <a:lnTo>
                  <a:pt x="1835" y="2220"/>
                </a:lnTo>
                <a:lnTo>
                  <a:pt x="1851" y="2204"/>
                </a:lnTo>
                <a:lnTo>
                  <a:pt x="1851" y="2204"/>
                </a:lnTo>
                <a:lnTo>
                  <a:pt x="1875" y="2179"/>
                </a:lnTo>
                <a:lnTo>
                  <a:pt x="1882" y="2171"/>
                </a:lnTo>
                <a:lnTo>
                  <a:pt x="1889" y="2160"/>
                </a:lnTo>
                <a:lnTo>
                  <a:pt x="1889" y="2160"/>
                </a:lnTo>
                <a:lnTo>
                  <a:pt x="1898" y="2132"/>
                </a:lnTo>
                <a:lnTo>
                  <a:pt x="1905" y="2108"/>
                </a:lnTo>
                <a:lnTo>
                  <a:pt x="1905" y="2108"/>
                </a:lnTo>
                <a:lnTo>
                  <a:pt x="1912" y="2094"/>
                </a:lnTo>
                <a:lnTo>
                  <a:pt x="1923" y="2083"/>
                </a:lnTo>
                <a:lnTo>
                  <a:pt x="1923" y="2083"/>
                </a:lnTo>
                <a:lnTo>
                  <a:pt x="1931" y="2078"/>
                </a:lnTo>
                <a:lnTo>
                  <a:pt x="1945" y="2069"/>
                </a:lnTo>
                <a:lnTo>
                  <a:pt x="1957" y="2064"/>
                </a:lnTo>
                <a:lnTo>
                  <a:pt x="1968" y="2061"/>
                </a:lnTo>
                <a:lnTo>
                  <a:pt x="1968" y="2061"/>
                </a:lnTo>
                <a:lnTo>
                  <a:pt x="1973" y="2059"/>
                </a:lnTo>
                <a:lnTo>
                  <a:pt x="1977" y="2055"/>
                </a:lnTo>
                <a:lnTo>
                  <a:pt x="1984" y="2047"/>
                </a:lnTo>
                <a:lnTo>
                  <a:pt x="1992" y="2033"/>
                </a:lnTo>
                <a:lnTo>
                  <a:pt x="2003" y="2017"/>
                </a:lnTo>
                <a:lnTo>
                  <a:pt x="2003" y="2017"/>
                </a:lnTo>
                <a:lnTo>
                  <a:pt x="2010" y="2010"/>
                </a:lnTo>
                <a:lnTo>
                  <a:pt x="2015" y="2007"/>
                </a:lnTo>
                <a:lnTo>
                  <a:pt x="2020" y="2005"/>
                </a:lnTo>
                <a:lnTo>
                  <a:pt x="2026" y="2005"/>
                </a:lnTo>
                <a:lnTo>
                  <a:pt x="2026" y="2005"/>
                </a:lnTo>
                <a:lnTo>
                  <a:pt x="2032" y="2005"/>
                </a:lnTo>
                <a:lnTo>
                  <a:pt x="2032" y="2005"/>
                </a:lnTo>
                <a:lnTo>
                  <a:pt x="2038" y="2007"/>
                </a:lnTo>
                <a:lnTo>
                  <a:pt x="2038" y="2007"/>
                </a:lnTo>
                <a:lnTo>
                  <a:pt x="2039" y="2005"/>
                </a:lnTo>
                <a:lnTo>
                  <a:pt x="2041" y="2003"/>
                </a:lnTo>
                <a:lnTo>
                  <a:pt x="2041" y="2003"/>
                </a:lnTo>
                <a:lnTo>
                  <a:pt x="2043" y="1991"/>
                </a:lnTo>
                <a:lnTo>
                  <a:pt x="2043" y="1975"/>
                </a:lnTo>
                <a:lnTo>
                  <a:pt x="2045" y="1939"/>
                </a:lnTo>
                <a:lnTo>
                  <a:pt x="2045" y="1939"/>
                </a:lnTo>
                <a:lnTo>
                  <a:pt x="2045" y="1925"/>
                </a:lnTo>
                <a:lnTo>
                  <a:pt x="2043" y="1916"/>
                </a:lnTo>
                <a:lnTo>
                  <a:pt x="2043" y="1911"/>
                </a:lnTo>
                <a:lnTo>
                  <a:pt x="2046" y="1907"/>
                </a:lnTo>
                <a:lnTo>
                  <a:pt x="2046" y="1907"/>
                </a:lnTo>
                <a:lnTo>
                  <a:pt x="2050" y="1900"/>
                </a:lnTo>
                <a:lnTo>
                  <a:pt x="2053" y="1895"/>
                </a:lnTo>
                <a:lnTo>
                  <a:pt x="2053" y="1890"/>
                </a:lnTo>
                <a:lnTo>
                  <a:pt x="2052" y="1883"/>
                </a:lnTo>
                <a:lnTo>
                  <a:pt x="2052" y="1883"/>
                </a:lnTo>
                <a:lnTo>
                  <a:pt x="2048" y="1878"/>
                </a:lnTo>
                <a:lnTo>
                  <a:pt x="2048" y="1878"/>
                </a:lnTo>
                <a:lnTo>
                  <a:pt x="2050" y="1876"/>
                </a:lnTo>
                <a:lnTo>
                  <a:pt x="2053" y="1876"/>
                </a:lnTo>
                <a:lnTo>
                  <a:pt x="2059" y="1874"/>
                </a:lnTo>
                <a:lnTo>
                  <a:pt x="2059" y="1874"/>
                </a:lnTo>
                <a:lnTo>
                  <a:pt x="2074" y="1865"/>
                </a:lnTo>
                <a:lnTo>
                  <a:pt x="2081" y="1860"/>
                </a:lnTo>
                <a:lnTo>
                  <a:pt x="2088" y="1853"/>
                </a:lnTo>
                <a:lnTo>
                  <a:pt x="2088" y="1853"/>
                </a:lnTo>
                <a:lnTo>
                  <a:pt x="2102" y="1832"/>
                </a:lnTo>
                <a:lnTo>
                  <a:pt x="2116" y="1813"/>
                </a:lnTo>
                <a:lnTo>
                  <a:pt x="2116" y="1813"/>
                </a:lnTo>
                <a:lnTo>
                  <a:pt x="2118" y="1808"/>
                </a:lnTo>
                <a:lnTo>
                  <a:pt x="2118" y="1803"/>
                </a:lnTo>
                <a:lnTo>
                  <a:pt x="2116" y="1799"/>
                </a:lnTo>
                <a:lnTo>
                  <a:pt x="2113" y="1792"/>
                </a:lnTo>
                <a:lnTo>
                  <a:pt x="2113" y="1792"/>
                </a:lnTo>
                <a:lnTo>
                  <a:pt x="2111" y="1787"/>
                </a:lnTo>
                <a:lnTo>
                  <a:pt x="2109" y="1782"/>
                </a:lnTo>
                <a:lnTo>
                  <a:pt x="2109" y="1773"/>
                </a:lnTo>
                <a:lnTo>
                  <a:pt x="2111" y="1764"/>
                </a:lnTo>
                <a:lnTo>
                  <a:pt x="2109" y="1762"/>
                </a:lnTo>
                <a:lnTo>
                  <a:pt x="2107" y="1761"/>
                </a:lnTo>
                <a:lnTo>
                  <a:pt x="2107" y="1761"/>
                </a:lnTo>
                <a:lnTo>
                  <a:pt x="2102" y="1759"/>
                </a:lnTo>
                <a:lnTo>
                  <a:pt x="2102" y="1759"/>
                </a:lnTo>
                <a:lnTo>
                  <a:pt x="2095" y="1759"/>
                </a:lnTo>
                <a:lnTo>
                  <a:pt x="2095" y="1759"/>
                </a:lnTo>
                <a:lnTo>
                  <a:pt x="2088" y="1761"/>
                </a:lnTo>
                <a:lnTo>
                  <a:pt x="2088" y="1761"/>
                </a:lnTo>
                <a:lnTo>
                  <a:pt x="2083" y="1759"/>
                </a:lnTo>
                <a:lnTo>
                  <a:pt x="2083" y="1759"/>
                </a:lnTo>
                <a:lnTo>
                  <a:pt x="2074" y="1754"/>
                </a:lnTo>
                <a:lnTo>
                  <a:pt x="2060" y="1745"/>
                </a:lnTo>
                <a:lnTo>
                  <a:pt x="2045" y="1734"/>
                </a:lnTo>
                <a:lnTo>
                  <a:pt x="2029" y="1726"/>
                </a:lnTo>
                <a:lnTo>
                  <a:pt x="2029" y="1726"/>
                </a:lnTo>
                <a:lnTo>
                  <a:pt x="2003" y="1717"/>
                </a:lnTo>
                <a:lnTo>
                  <a:pt x="1966" y="1707"/>
                </a:lnTo>
                <a:lnTo>
                  <a:pt x="1910" y="1691"/>
                </a:lnTo>
                <a:lnTo>
                  <a:pt x="1910" y="1691"/>
                </a:lnTo>
                <a:lnTo>
                  <a:pt x="1905" y="1687"/>
                </a:lnTo>
                <a:lnTo>
                  <a:pt x="1900" y="1682"/>
                </a:lnTo>
                <a:lnTo>
                  <a:pt x="1893" y="1665"/>
                </a:lnTo>
                <a:lnTo>
                  <a:pt x="1893" y="1665"/>
                </a:lnTo>
                <a:lnTo>
                  <a:pt x="1888" y="1652"/>
                </a:lnTo>
                <a:lnTo>
                  <a:pt x="1881" y="1645"/>
                </a:lnTo>
                <a:lnTo>
                  <a:pt x="1875" y="1639"/>
                </a:lnTo>
                <a:lnTo>
                  <a:pt x="1867" y="1635"/>
                </a:lnTo>
                <a:lnTo>
                  <a:pt x="1867" y="1635"/>
                </a:lnTo>
                <a:lnTo>
                  <a:pt x="1856" y="1630"/>
                </a:lnTo>
                <a:lnTo>
                  <a:pt x="1849" y="1626"/>
                </a:lnTo>
                <a:lnTo>
                  <a:pt x="1844" y="1621"/>
                </a:lnTo>
                <a:lnTo>
                  <a:pt x="1842" y="1614"/>
                </a:lnTo>
                <a:lnTo>
                  <a:pt x="1842" y="1614"/>
                </a:lnTo>
                <a:lnTo>
                  <a:pt x="1839" y="1607"/>
                </a:lnTo>
                <a:lnTo>
                  <a:pt x="1834" y="1597"/>
                </a:lnTo>
                <a:lnTo>
                  <a:pt x="1825" y="1590"/>
                </a:lnTo>
                <a:lnTo>
                  <a:pt x="1818" y="1584"/>
                </a:lnTo>
                <a:lnTo>
                  <a:pt x="1818" y="1584"/>
                </a:lnTo>
                <a:lnTo>
                  <a:pt x="1806" y="1581"/>
                </a:lnTo>
                <a:lnTo>
                  <a:pt x="1787" y="1577"/>
                </a:lnTo>
                <a:lnTo>
                  <a:pt x="1767" y="1574"/>
                </a:lnTo>
                <a:lnTo>
                  <a:pt x="1760" y="1570"/>
                </a:lnTo>
                <a:lnTo>
                  <a:pt x="1755" y="1569"/>
                </a:lnTo>
                <a:lnTo>
                  <a:pt x="1755" y="1569"/>
                </a:lnTo>
                <a:lnTo>
                  <a:pt x="1738" y="1555"/>
                </a:lnTo>
                <a:lnTo>
                  <a:pt x="1713" y="1536"/>
                </a:lnTo>
                <a:lnTo>
                  <a:pt x="1713" y="1536"/>
                </a:lnTo>
                <a:lnTo>
                  <a:pt x="1705" y="1525"/>
                </a:lnTo>
                <a:lnTo>
                  <a:pt x="1696" y="1515"/>
                </a:lnTo>
                <a:lnTo>
                  <a:pt x="1687" y="1504"/>
                </a:lnTo>
                <a:lnTo>
                  <a:pt x="1684" y="1501"/>
                </a:lnTo>
                <a:lnTo>
                  <a:pt x="1678" y="1499"/>
                </a:lnTo>
                <a:lnTo>
                  <a:pt x="1678" y="1499"/>
                </a:lnTo>
                <a:lnTo>
                  <a:pt x="1663" y="1494"/>
                </a:lnTo>
                <a:lnTo>
                  <a:pt x="1643" y="1490"/>
                </a:lnTo>
                <a:lnTo>
                  <a:pt x="1621" y="1487"/>
                </a:lnTo>
                <a:lnTo>
                  <a:pt x="1600" y="1483"/>
                </a:lnTo>
                <a:lnTo>
                  <a:pt x="1600" y="1483"/>
                </a:lnTo>
                <a:lnTo>
                  <a:pt x="1582" y="1478"/>
                </a:lnTo>
                <a:lnTo>
                  <a:pt x="1565" y="1474"/>
                </a:lnTo>
                <a:lnTo>
                  <a:pt x="1541" y="1473"/>
                </a:lnTo>
                <a:lnTo>
                  <a:pt x="1541" y="1473"/>
                </a:lnTo>
                <a:lnTo>
                  <a:pt x="1534" y="1471"/>
                </a:lnTo>
                <a:lnTo>
                  <a:pt x="1528" y="1469"/>
                </a:lnTo>
                <a:lnTo>
                  <a:pt x="1528" y="1469"/>
                </a:lnTo>
                <a:lnTo>
                  <a:pt x="1523" y="1471"/>
                </a:lnTo>
                <a:lnTo>
                  <a:pt x="1513" y="1473"/>
                </a:lnTo>
                <a:lnTo>
                  <a:pt x="1513" y="1473"/>
                </a:lnTo>
                <a:lnTo>
                  <a:pt x="1476" y="1485"/>
                </a:lnTo>
                <a:lnTo>
                  <a:pt x="1476" y="1485"/>
                </a:lnTo>
                <a:lnTo>
                  <a:pt x="1467" y="1488"/>
                </a:lnTo>
                <a:lnTo>
                  <a:pt x="1464" y="1494"/>
                </a:lnTo>
                <a:lnTo>
                  <a:pt x="1453" y="1509"/>
                </a:lnTo>
                <a:lnTo>
                  <a:pt x="1453" y="1509"/>
                </a:lnTo>
                <a:lnTo>
                  <a:pt x="1448" y="1520"/>
                </a:lnTo>
                <a:lnTo>
                  <a:pt x="1443" y="1527"/>
                </a:lnTo>
                <a:lnTo>
                  <a:pt x="1441" y="1536"/>
                </a:lnTo>
                <a:lnTo>
                  <a:pt x="1441" y="1536"/>
                </a:lnTo>
                <a:lnTo>
                  <a:pt x="1439" y="1532"/>
                </a:lnTo>
                <a:lnTo>
                  <a:pt x="1436" y="1525"/>
                </a:lnTo>
                <a:lnTo>
                  <a:pt x="1427" y="1520"/>
                </a:lnTo>
                <a:lnTo>
                  <a:pt x="1420" y="1516"/>
                </a:lnTo>
                <a:lnTo>
                  <a:pt x="1413" y="1516"/>
                </a:lnTo>
                <a:lnTo>
                  <a:pt x="1413" y="1516"/>
                </a:lnTo>
                <a:lnTo>
                  <a:pt x="1410" y="1516"/>
                </a:lnTo>
                <a:lnTo>
                  <a:pt x="1410" y="1516"/>
                </a:lnTo>
                <a:lnTo>
                  <a:pt x="1399" y="1516"/>
                </a:lnTo>
                <a:lnTo>
                  <a:pt x="1390" y="1520"/>
                </a:lnTo>
                <a:lnTo>
                  <a:pt x="1390" y="1520"/>
                </a:lnTo>
                <a:lnTo>
                  <a:pt x="1382" y="1523"/>
                </a:lnTo>
                <a:lnTo>
                  <a:pt x="1377" y="1523"/>
                </a:lnTo>
                <a:lnTo>
                  <a:pt x="1377" y="1523"/>
                </a:lnTo>
                <a:lnTo>
                  <a:pt x="1377" y="1523"/>
                </a:lnTo>
                <a:lnTo>
                  <a:pt x="1377" y="1523"/>
                </a:lnTo>
                <a:lnTo>
                  <a:pt x="1364" y="1520"/>
                </a:lnTo>
                <a:lnTo>
                  <a:pt x="1349" y="1511"/>
                </a:lnTo>
                <a:lnTo>
                  <a:pt x="1349" y="1511"/>
                </a:lnTo>
                <a:lnTo>
                  <a:pt x="1340" y="1506"/>
                </a:lnTo>
                <a:lnTo>
                  <a:pt x="1331" y="1499"/>
                </a:lnTo>
                <a:lnTo>
                  <a:pt x="1328" y="1494"/>
                </a:lnTo>
                <a:lnTo>
                  <a:pt x="1326" y="1490"/>
                </a:lnTo>
                <a:lnTo>
                  <a:pt x="1326" y="1487"/>
                </a:lnTo>
                <a:lnTo>
                  <a:pt x="1326" y="1487"/>
                </a:lnTo>
                <a:lnTo>
                  <a:pt x="1333" y="1471"/>
                </a:lnTo>
                <a:lnTo>
                  <a:pt x="1336" y="1459"/>
                </a:lnTo>
                <a:lnTo>
                  <a:pt x="1336" y="1459"/>
                </a:lnTo>
                <a:lnTo>
                  <a:pt x="1336" y="1443"/>
                </a:lnTo>
                <a:lnTo>
                  <a:pt x="1336" y="1427"/>
                </a:lnTo>
                <a:lnTo>
                  <a:pt x="1336" y="1427"/>
                </a:lnTo>
                <a:lnTo>
                  <a:pt x="1336" y="1419"/>
                </a:lnTo>
                <a:lnTo>
                  <a:pt x="1333" y="1415"/>
                </a:lnTo>
                <a:lnTo>
                  <a:pt x="1326" y="1410"/>
                </a:lnTo>
                <a:lnTo>
                  <a:pt x="1326" y="1410"/>
                </a:lnTo>
                <a:lnTo>
                  <a:pt x="1319" y="1408"/>
                </a:lnTo>
                <a:lnTo>
                  <a:pt x="1312" y="1408"/>
                </a:lnTo>
                <a:lnTo>
                  <a:pt x="1312" y="1408"/>
                </a:lnTo>
                <a:lnTo>
                  <a:pt x="1303" y="1408"/>
                </a:lnTo>
                <a:lnTo>
                  <a:pt x="1303" y="1408"/>
                </a:lnTo>
                <a:lnTo>
                  <a:pt x="1295" y="1408"/>
                </a:lnTo>
                <a:lnTo>
                  <a:pt x="1295" y="1408"/>
                </a:lnTo>
                <a:lnTo>
                  <a:pt x="1286" y="1406"/>
                </a:lnTo>
                <a:lnTo>
                  <a:pt x="1286" y="1406"/>
                </a:lnTo>
                <a:lnTo>
                  <a:pt x="1279" y="1405"/>
                </a:lnTo>
                <a:lnTo>
                  <a:pt x="1272" y="1403"/>
                </a:lnTo>
                <a:lnTo>
                  <a:pt x="1258" y="1403"/>
                </a:lnTo>
                <a:lnTo>
                  <a:pt x="1258" y="1403"/>
                </a:lnTo>
                <a:lnTo>
                  <a:pt x="1251" y="1403"/>
                </a:lnTo>
                <a:lnTo>
                  <a:pt x="1246" y="1401"/>
                </a:lnTo>
                <a:lnTo>
                  <a:pt x="1242" y="1399"/>
                </a:lnTo>
                <a:lnTo>
                  <a:pt x="1242" y="1399"/>
                </a:lnTo>
                <a:lnTo>
                  <a:pt x="1251" y="1394"/>
                </a:lnTo>
                <a:lnTo>
                  <a:pt x="1256" y="1389"/>
                </a:lnTo>
                <a:lnTo>
                  <a:pt x="1258" y="1386"/>
                </a:lnTo>
                <a:lnTo>
                  <a:pt x="1258" y="1382"/>
                </a:lnTo>
                <a:lnTo>
                  <a:pt x="1258" y="1382"/>
                </a:lnTo>
                <a:lnTo>
                  <a:pt x="1260" y="1368"/>
                </a:lnTo>
                <a:lnTo>
                  <a:pt x="1260" y="1368"/>
                </a:lnTo>
                <a:lnTo>
                  <a:pt x="1258" y="1363"/>
                </a:lnTo>
                <a:lnTo>
                  <a:pt x="1256" y="1359"/>
                </a:lnTo>
                <a:lnTo>
                  <a:pt x="1256" y="1359"/>
                </a:lnTo>
                <a:lnTo>
                  <a:pt x="1260" y="1356"/>
                </a:lnTo>
                <a:lnTo>
                  <a:pt x="1265" y="1351"/>
                </a:lnTo>
                <a:lnTo>
                  <a:pt x="1265" y="1351"/>
                </a:lnTo>
                <a:lnTo>
                  <a:pt x="1265" y="1349"/>
                </a:lnTo>
                <a:lnTo>
                  <a:pt x="1265" y="1349"/>
                </a:lnTo>
                <a:lnTo>
                  <a:pt x="1265" y="1351"/>
                </a:lnTo>
                <a:lnTo>
                  <a:pt x="1265" y="1351"/>
                </a:lnTo>
                <a:lnTo>
                  <a:pt x="1267" y="1351"/>
                </a:lnTo>
                <a:lnTo>
                  <a:pt x="1267" y="1351"/>
                </a:lnTo>
                <a:lnTo>
                  <a:pt x="1268" y="1349"/>
                </a:lnTo>
                <a:lnTo>
                  <a:pt x="1268" y="1349"/>
                </a:lnTo>
                <a:lnTo>
                  <a:pt x="1272" y="1347"/>
                </a:lnTo>
                <a:lnTo>
                  <a:pt x="1272" y="1345"/>
                </a:lnTo>
                <a:lnTo>
                  <a:pt x="1272" y="1338"/>
                </a:lnTo>
                <a:lnTo>
                  <a:pt x="1272" y="1338"/>
                </a:lnTo>
                <a:lnTo>
                  <a:pt x="1274" y="1331"/>
                </a:lnTo>
                <a:lnTo>
                  <a:pt x="1277" y="1324"/>
                </a:lnTo>
                <a:lnTo>
                  <a:pt x="1277" y="1324"/>
                </a:lnTo>
                <a:lnTo>
                  <a:pt x="1281" y="1317"/>
                </a:lnTo>
                <a:lnTo>
                  <a:pt x="1282" y="1312"/>
                </a:lnTo>
                <a:lnTo>
                  <a:pt x="1282" y="1310"/>
                </a:lnTo>
                <a:lnTo>
                  <a:pt x="1281" y="1309"/>
                </a:lnTo>
                <a:lnTo>
                  <a:pt x="1274" y="1307"/>
                </a:lnTo>
                <a:lnTo>
                  <a:pt x="1274" y="1307"/>
                </a:lnTo>
                <a:lnTo>
                  <a:pt x="1268" y="1307"/>
                </a:lnTo>
                <a:lnTo>
                  <a:pt x="1268" y="1307"/>
                </a:lnTo>
                <a:lnTo>
                  <a:pt x="1247" y="1309"/>
                </a:lnTo>
                <a:lnTo>
                  <a:pt x="1232" y="1310"/>
                </a:lnTo>
                <a:lnTo>
                  <a:pt x="1232" y="1310"/>
                </a:lnTo>
                <a:lnTo>
                  <a:pt x="1228" y="1310"/>
                </a:lnTo>
                <a:lnTo>
                  <a:pt x="1227" y="1312"/>
                </a:lnTo>
                <a:lnTo>
                  <a:pt x="1225" y="1319"/>
                </a:lnTo>
                <a:lnTo>
                  <a:pt x="1221" y="1331"/>
                </a:lnTo>
                <a:lnTo>
                  <a:pt x="1221" y="1331"/>
                </a:lnTo>
                <a:lnTo>
                  <a:pt x="1220" y="1337"/>
                </a:lnTo>
                <a:lnTo>
                  <a:pt x="1216" y="1342"/>
                </a:lnTo>
                <a:lnTo>
                  <a:pt x="1211" y="1351"/>
                </a:lnTo>
                <a:lnTo>
                  <a:pt x="1211" y="1351"/>
                </a:lnTo>
                <a:lnTo>
                  <a:pt x="1207" y="1361"/>
                </a:lnTo>
                <a:lnTo>
                  <a:pt x="1207" y="1361"/>
                </a:lnTo>
                <a:lnTo>
                  <a:pt x="1207" y="1363"/>
                </a:lnTo>
                <a:lnTo>
                  <a:pt x="1207" y="1363"/>
                </a:lnTo>
                <a:lnTo>
                  <a:pt x="1207" y="1363"/>
                </a:lnTo>
                <a:lnTo>
                  <a:pt x="1204" y="1361"/>
                </a:lnTo>
                <a:lnTo>
                  <a:pt x="1204" y="1361"/>
                </a:lnTo>
                <a:lnTo>
                  <a:pt x="1200" y="1359"/>
                </a:lnTo>
                <a:lnTo>
                  <a:pt x="1197" y="1359"/>
                </a:lnTo>
                <a:lnTo>
                  <a:pt x="1188" y="1358"/>
                </a:lnTo>
                <a:lnTo>
                  <a:pt x="1188" y="1358"/>
                </a:lnTo>
                <a:lnTo>
                  <a:pt x="1178" y="1359"/>
                </a:lnTo>
                <a:lnTo>
                  <a:pt x="1165" y="1365"/>
                </a:lnTo>
                <a:lnTo>
                  <a:pt x="1165" y="1365"/>
                </a:lnTo>
                <a:lnTo>
                  <a:pt x="1160" y="1365"/>
                </a:lnTo>
                <a:lnTo>
                  <a:pt x="1160" y="1365"/>
                </a:lnTo>
                <a:lnTo>
                  <a:pt x="1157" y="1365"/>
                </a:lnTo>
                <a:lnTo>
                  <a:pt x="1155" y="1363"/>
                </a:lnTo>
                <a:lnTo>
                  <a:pt x="1155" y="1363"/>
                </a:lnTo>
                <a:lnTo>
                  <a:pt x="1151" y="1359"/>
                </a:lnTo>
                <a:lnTo>
                  <a:pt x="1146" y="1356"/>
                </a:lnTo>
                <a:lnTo>
                  <a:pt x="1146" y="1356"/>
                </a:lnTo>
                <a:lnTo>
                  <a:pt x="1143" y="1354"/>
                </a:lnTo>
                <a:lnTo>
                  <a:pt x="1138" y="1351"/>
                </a:lnTo>
                <a:lnTo>
                  <a:pt x="1129" y="1342"/>
                </a:lnTo>
                <a:lnTo>
                  <a:pt x="1129" y="1342"/>
                </a:lnTo>
                <a:lnTo>
                  <a:pt x="1118" y="1328"/>
                </a:lnTo>
                <a:lnTo>
                  <a:pt x="1108" y="1309"/>
                </a:lnTo>
                <a:lnTo>
                  <a:pt x="1108" y="1309"/>
                </a:lnTo>
                <a:lnTo>
                  <a:pt x="1103" y="1298"/>
                </a:lnTo>
                <a:lnTo>
                  <a:pt x="1099" y="1290"/>
                </a:lnTo>
                <a:lnTo>
                  <a:pt x="1099" y="1281"/>
                </a:lnTo>
                <a:lnTo>
                  <a:pt x="1103" y="1270"/>
                </a:lnTo>
                <a:lnTo>
                  <a:pt x="1103" y="1270"/>
                </a:lnTo>
                <a:lnTo>
                  <a:pt x="1111" y="1253"/>
                </a:lnTo>
                <a:lnTo>
                  <a:pt x="1117" y="1241"/>
                </a:lnTo>
                <a:lnTo>
                  <a:pt x="1117" y="1241"/>
                </a:lnTo>
                <a:lnTo>
                  <a:pt x="1118" y="1235"/>
                </a:lnTo>
                <a:lnTo>
                  <a:pt x="1118" y="1232"/>
                </a:lnTo>
                <a:lnTo>
                  <a:pt x="1113" y="1227"/>
                </a:lnTo>
                <a:lnTo>
                  <a:pt x="1113" y="1227"/>
                </a:lnTo>
                <a:lnTo>
                  <a:pt x="1108" y="1220"/>
                </a:lnTo>
                <a:lnTo>
                  <a:pt x="1104" y="1216"/>
                </a:lnTo>
                <a:lnTo>
                  <a:pt x="1104" y="1213"/>
                </a:lnTo>
                <a:lnTo>
                  <a:pt x="1106" y="1208"/>
                </a:lnTo>
                <a:lnTo>
                  <a:pt x="1106" y="1208"/>
                </a:lnTo>
                <a:lnTo>
                  <a:pt x="1110" y="1202"/>
                </a:lnTo>
                <a:lnTo>
                  <a:pt x="1115" y="1197"/>
                </a:lnTo>
                <a:lnTo>
                  <a:pt x="1131" y="1183"/>
                </a:lnTo>
                <a:lnTo>
                  <a:pt x="1131" y="1183"/>
                </a:lnTo>
                <a:lnTo>
                  <a:pt x="1153" y="1167"/>
                </a:lnTo>
                <a:lnTo>
                  <a:pt x="1165" y="1160"/>
                </a:lnTo>
                <a:lnTo>
                  <a:pt x="1174" y="1157"/>
                </a:lnTo>
                <a:lnTo>
                  <a:pt x="1174" y="1157"/>
                </a:lnTo>
                <a:lnTo>
                  <a:pt x="1174" y="1157"/>
                </a:lnTo>
                <a:lnTo>
                  <a:pt x="1174" y="1157"/>
                </a:lnTo>
                <a:lnTo>
                  <a:pt x="1185" y="1159"/>
                </a:lnTo>
                <a:lnTo>
                  <a:pt x="1193" y="1162"/>
                </a:lnTo>
                <a:lnTo>
                  <a:pt x="1193" y="1162"/>
                </a:lnTo>
                <a:lnTo>
                  <a:pt x="1200" y="1164"/>
                </a:lnTo>
                <a:lnTo>
                  <a:pt x="1207" y="1164"/>
                </a:lnTo>
                <a:lnTo>
                  <a:pt x="1207" y="1164"/>
                </a:lnTo>
                <a:lnTo>
                  <a:pt x="1211" y="1166"/>
                </a:lnTo>
                <a:lnTo>
                  <a:pt x="1214" y="1169"/>
                </a:lnTo>
                <a:lnTo>
                  <a:pt x="1216" y="1171"/>
                </a:lnTo>
                <a:lnTo>
                  <a:pt x="1221" y="1173"/>
                </a:lnTo>
                <a:lnTo>
                  <a:pt x="1221" y="1173"/>
                </a:lnTo>
                <a:lnTo>
                  <a:pt x="1228" y="1171"/>
                </a:lnTo>
                <a:lnTo>
                  <a:pt x="1233" y="1169"/>
                </a:lnTo>
                <a:lnTo>
                  <a:pt x="1233" y="1169"/>
                </a:lnTo>
                <a:lnTo>
                  <a:pt x="1235" y="1169"/>
                </a:lnTo>
                <a:lnTo>
                  <a:pt x="1235" y="1169"/>
                </a:lnTo>
                <a:lnTo>
                  <a:pt x="1240" y="1173"/>
                </a:lnTo>
                <a:lnTo>
                  <a:pt x="1244" y="1174"/>
                </a:lnTo>
                <a:lnTo>
                  <a:pt x="1244" y="1174"/>
                </a:lnTo>
                <a:lnTo>
                  <a:pt x="1246" y="1173"/>
                </a:lnTo>
                <a:lnTo>
                  <a:pt x="1246" y="1173"/>
                </a:lnTo>
                <a:lnTo>
                  <a:pt x="1247" y="1169"/>
                </a:lnTo>
                <a:lnTo>
                  <a:pt x="1246" y="1167"/>
                </a:lnTo>
                <a:lnTo>
                  <a:pt x="1244" y="1166"/>
                </a:lnTo>
                <a:lnTo>
                  <a:pt x="1239" y="1162"/>
                </a:lnTo>
                <a:lnTo>
                  <a:pt x="1239" y="1162"/>
                </a:lnTo>
                <a:lnTo>
                  <a:pt x="1232" y="1160"/>
                </a:lnTo>
                <a:lnTo>
                  <a:pt x="1232" y="1155"/>
                </a:lnTo>
                <a:lnTo>
                  <a:pt x="1232" y="1155"/>
                </a:lnTo>
                <a:lnTo>
                  <a:pt x="1232" y="1153"/>
                </a:lnTo>
                <a:lnTo>
                  <a:pt x="1233" y="1152"/>
                </a:lnTo>
                <a:lnTo>
                  <a:pt x="1240" y="1150"/>
                </a:lnTo>
                <a:lnTo>
                  <a:pt x="1240" y="1150"/>
                </a:lnTo>
                <a:lnTo>
                  <a:pt x="1244" y="1150"/>
                </a:lnTo>
                <a:lnTo>
                  <a:pt x="1244" y="1150"/>
                </a:lnTo>
                <a:lnTo>
                  <a:pt x="1254" y="1152"/>
                </a:lnTo>
                <a:lnTo>
                  <a:pt x="1254" y="1152"/>
                </a:lnTo>
                <a:lnTo>
                  <a:pt x="1270" y="1152"/>
                </a:lnTo>
                <a:lnTo>
                  <a:pt x="1270" y="1152"/>
                </a:lnTo>
                <a:lnTo>
                  <a:pt x="1275" y="1152"/>
                </a:lnTo>
                <a:lnTo>
                  <a:pt x="1281" y="1150"/>
                </a:lnTo>
                <a:lnTo>
                  <a:pt x="1281" y="1150"/>
                </a:lnTo>
                <a:lnTo>
                  <a:pt x="1288" y="1148"/>
                </a:lnTo>
                <a:lnTo>
                  <a:pt x="1288" y="1148"/>
                </a:lnTo>
                <a:lnTo>
                  <a:pt x="1300" y="1152"/>
                </a:lnTo>
                <a:lnTo>
                  <a:pt x="1310" y="1155"/>
                </a:lnTo>
                <a:lnTo>
                  <a:pt x="1310" y="1155"/>
                </a:lnTo>
                <a:lnTo>
                  <a:pt x="1317" y="1157"/>
                </a:lnTo>
                <a:lnTo>
                  <a:pt x="1317" y="1157"/>
                </a:lnTo>
                <a:lnTo>
                  <a:pt x="1326" y="1153"/>
                </a:lnTo>
                <a:lnTo>
                  <a:pt x="1326" y="1153"/>
                </a:lnTo>
                <a:lnTo>
                  <a:pt x="1329" y="1153"/>
                </a:lnTo>
                <a:lnTo>
                  <a:pt x="1329" y="1153"/>
                </a:lnTo>
                <a:lnTo>
                  <a:pt x="1336" y="1155"/>
                </a:lnTo>
                <a:lnTo>
                  <a:pt x="1342" y="1159"/>
                </a:lnTo>
                <a:lnTo>
                  <a:pt x="1345" y="1164"/>
                </a:lnTo>
                <a:lnTo>
                  <a:pt x="1347" y="1169"/>
                </a:lnTo>
                <a:lnTo>
                  <a:pt x="1347" y="1169"/>
                </a:lnTo>
                <a:lnTo>
                  <a:pt x="1350" y="1183"/>
                </a:lnTo>
                <a:lnTo>
                  <a:pt x="1352" y="1195"/>
                </a:lnTo>
                <a:lnTo>
                  <a:pt x="1352" y="1195"/>
                </a:lnTo>
                <a:lnTo>
                  <a:pt x="1354" y="1206"/>
                </a:lnTo>
                <a:lnTo>
                  <a:pt x="1356" y="1211"/>
                </a:lnTo>
                <a:lnTo>
                  <a:pt x="1359" y="1218"/>
                </a:lnTo>
                <a:lnTo>
                  <a:pt x="1359" y="1218"/>
                </a:lnTo>
                <a:lnTo>
                  <a:pt x="1363" y="1223"/>
                </a:lnTo>
                <a:lnTo>
                  <a:pt x="1363" y="1228"/>
                </a:lnTo>
                <a:lnTo>
                  <a:pt x="1364" y="1232"/>
                </a:lnTo>
                <a:lnTo>
                  <a:pt x="1368" y="1235"/>
                </a:lnTo>
                <a:lnTo>
                  <a:pt x="1368" y="1235"/>
                </a:lnTo>
                <a:lnTo>
                  <a:pt x="1375" y="1242"/>
                </a:lnTo>
                <a:lnTo>
                  <a:pt x="1377" y="1246"/>
                </a:lnTo>
                <a:lnTo>
                  <a:pt x="1378" y="1246"/>
                </a:lnTo>
                <a:lnTo>
                  <a:pt x="1378" y="1246"/>
                </a:lnTo>
                <a:lnTo>
                  <a:pt x="1382" y="1244"/>
                </a:lnTo>
                <a:lnTo>
                  <a:pt x="1382" y="1244"/>
                </a:lnTo>
                <a:lnTo>
                  <a:pt x="1385" y="1241"/>
                </a:lnTo>
                <a:lnTo>
                  <a:pt x="1387" y="1235"/>
                </a:lnTo>
                <a:lnTo>
                  <a:pt x="1390" y="1223"/>
                </a:lnTo>
                <a:lnTo>
                  <a:pt x="1390" y="1223"/>
                </a:lnTo>
                <a:lnTo>
                  <a:pt x="1390" y="1220"/>
                </a:lnTo>
                <a:lnTo>
                  <a:pt x="1389" y="1218"/>
                </a:lnTo>
                <a:lnTo>
                  <a:pt x="1387" y="1213"/>
                </a:lnTo>
                <a:lnTo>
                  <a:pt x="1382" y="1201"/>
                </a:lnTo>
                <a:lnTo>
                  <a:pt x="1382" y="1201"/>
                </a:lnTo>
                <a:lnTo>
                  <a:pt x="1371" y="1167"/>
                </a:lnTo>
                <a:lnTo>
                  <a:pt x="1368" y="1152"/>
                </a:lnTo>
                <a:lnTo>
                  <a:pt x="1368" y="1145"/>
                </a:lnTo>
                <a:lnTo>
                  <a:pt x="1368" y="1140"/>
                </a:lnTo>
                <a:lnTo>
                  <a:pt x="1368" y="1140"/>
                </a:lnTo>
                <a:lnTo>
                  <a:pt x="1370" y="1126"/>
                </a:lnTo>
                <a:lnTo>
                  <a:pt x="1371" y="1120"/>
                </a:lnTo>
                <a:lnTo>
                  <a:pt x="1375" y="1115"/>
                </a:lnTo>
                <a:lnTo>
                  <a:pt x="1375" y="1115"/>
                </a:lnTo>
                <a:lnTo>
                  <a:pt x="1382" y="1110"/>
                </a:lnTo>
                <a:lnTo>
                  <a:pt x="1387" y="1105"/>
                </a:lnTo>
                <a:lnTo>
                  <a:pt x="1399" y="1096"/>
                </a:lnTo>
                <a:lnTo>
                  <a:pt x="1399" y="1096"/>
                </a:lnTo>
                <a:lnTo>
                  <a:pt x="1410" y="1085"/>
                </a:lnTo>
                <a:lnTo>
                  <a:pt x="1410" y="1085"/>
                </a:lnTo>
                <a:lnTo>
                  <a:pt x="1415" y="1082"/>
                </a:lnTo>
                <a:lnTo>
                  <a:pt x="1418" y="1082"/>
                </a:lnTo>
                <a:lnTo>
                  <a:pt x="1420" y="1078"/>
                </a:lnTo>
                <a:lnTo>
                  <a:pt x="1420" y="1078"/>
                </a:lnTo>
                <a:lnTo>
                  <a:pt x="1431" y="1064"/>
                </a:lnTo>
                <a:lnTo>
                  <a:pt x="1431" y="1064"/>
                </a:lnTo>
                <a:lnTo>
                  <a:pt x="1434" y="1063"/>
                </a:lnTo>
                <a:lnTo>
                  <a:pt x="1436" y="1063"/>
                </a:lnTo>
                <a:lnTo>
                  <a:pt x="1436" y="1063"/>
                </a:lnTo>
                <a:lnTo>
                  <a:pt x="1436" y="1063"/>
                </a:lnTo>
                <a:lnTo>
                  <a:pt x="1436" y="1063"/>
                </a:lnTo>
                <a:lnTo>
                  <a:pt x="1438" y="1063"/>
                </a:lnTo>
                <a:lnTo>
                  <a:pt x="1438" y="1063"/>
                </a:lnTo>
                <a:lnTo>
                  <a:pt x="1441" y="1063"/>
                </a:lnTo>
                <a:lnTo>
                  <a:pt x="1441" y="1063"/>
                </a:lnTo>
                <a:lnTo>
                  <a:pt x="1448" y="1058"/>
                </a:lnTo>
                <a:lnTo>
                  <a:pt x="1452" y="1054"/>
                </a:lnTo>
                <a:lnTo>
                  <a:pt x="1452" y="1054"/>
                </a:lnTo>
                <a:lnTo>
                  <a:pt x="1452" y="1054"/>
                </a:lnTo>
                <a:lnTo>
                  <a:pt x="1452" y="1054"/>
                </a:lnTo>
                <a:lnTo>
                  <a:pt x="1452" y="1054"/>
                </a:lnTo>
                <a:lnTo>
                  <a:pt x="1452" y="1054"/>
                </a:lnTo>
                <a:lnTo>
                  <a:pt x="1452" y="1054"/>
                </a:lnTo>
                <a:lnTo>
                  <a:pt x="1452" y="1054"/>
                </a:lnTo>
                <a:lnTo>
                  <a:pt x="1450" y="1054"/>
                </a:lnTo>
                <a:lnTo>
                  <a:pt x="1448" y="1052"/>
                </a:lnTo>
                <a:lnTo>
                  <a:pt x="1448" y="1052"/>
                </a:lnTo>
                <a:lnTo>
                  <a:pt x="1448" y="1047"/>
                </a:lnTo>
                <a:lnTo>
                  <a:pt x="1448" y="1045"/>
                </a:lnTo>
                <a:lnTo>
                  <a:pt x="1448" y="1045"/>
                </a:lnTo>
                <a:lnTo>
                  <a:pt x="1448" y="1045"/>
                </a:lnTo>
                <a:lnTo>
                  <a:pt x="1453" y="1044"/>
                </a:lnTo>
                <a:lnTo>
                  <a:pt x="1455" y="1042"/>
                </a:lnTo>
                <a:lnTo>
                  <a:pt x="1455" y="1040"/>
                </a:lnTo>
                <a:lnTo>
                  <a:pt x="1455" y="1040"/>
                </a:lnTo>
                <a:lnTo>
                  <a:pt x="1453" y="1037"/>
                </a:lnTo>
                <a:lnTo>
                  <a:pt x="1452" y="1035"/>
                </a:lnTo>
                <a:lnTo>
                  <a:pt x="1448" y="1035"/>
                </a:lnTo>
                <a:lnTo>
                  <a:pt x="1446" y="1033"/>
                </a:lnTo>
                <a:lnTo>
                  <a:pt x="1446" y="1033"/>
                </a:lnTo>
                <a:lnTo>
                  <a:pt x="1446" y="1031"/>
                </a:lnTo>
                <a:lnTo>
                  <a:pt x="1448" y="1028"/>
                </a:lnTo>
                <a:lnTo>
                  <a:pt x="1452" y="1021"/>
                </a:lnTo>
                <a:lnTo>
                  <a:pt x="1450" y="1012"/>
                </a:lnTo>
                <a:lnTo>
                  <a:pt x="1450" y="1012"/>
                </a:lnTo>
                <a:lnTo>
                  <a:pt x="1448" y="1005"/>
                </a:lnTo>
                <a:lnTo>
                  <a:pt x="1450" y="1002"/>
                </a:lnTo>
                <a:lnTo>
                  <a:pt x="1452" y="996"/>
                </a:lnTo>
                <a:lnTo>
                  <a:pt x="1450" y="991"/>
                </a:lnTo>
                <a:lnTo>
                  <a:pt x="1450" y="991"/>
                </a:lnTo>
                <a:lnTo>
                  <a:pt x="1446" y="984"/>
                </a:lnTo>
                <a:lnTo>
                  <a:pt x="1446" y="975"/>
                </a:lnTo>
                <a:lnTo>
                  <a:pt x="1448" y="969"/>
                </a:lnTo>
                <a:lnTo>
                  <a:pt x="1450" y="962"/>
                </a:lnTo>
                <a:lnTo>
                  <a:pt x="1450" y="962"/>
                </a:lnTo>
                <a:lnTo>
                  <a:pt x="1455" y="956"/>
                </a:lnTo>
                <a:lnTo>
                  <a:pt x="1459" y="953"/>
                </a:lnTo>
                <a:lnTo>
                  <a:pt x="1459" y="953"/>
                </a:lnTo>
                <a:lnTo>
                  <a:pt x="1459" y="955"/>
                </a:lnTo>
                <a:lnTo>
                  <a:pt x="1459" y="958"/>
                </a:lnTo>
                <a:lnTo>
                  <a:pt x="1459" y="958"/>
                </a:lnTo>
                <a:lnTo>
                  <a:pt x="1455" y="974"/>
                </a:lnTo>
                <a:lnTo>
                  <a:pt x="1455" y="977"/>
                </a:lnTo>
                <a:lnTo>
                  <a:pt x="1457" y="981"/>
                </a:lnTo>
                <a:lnTo>
                  <a:pt x="1457" y="981"/>
                </a:lnTo>
                <a:lnTo>
                  <a:pt x="1460" y="986"/>
                </a:lnTo>
                <a:lnTo>
                  <a:pt x="1460" y="988"/>
                </a:lnTo>
                <a:lnTo>
                  <a:pt x="1462" y="991"/>
                </a:lnTo>
                <a:lnTo>
                  <a:pt x="1462" y="991"/>
                </a:lnTo>
                <a:lnTo>
                  <a:pt x="1460" y="1000"/>
                </a:lnTo>
                <a:lnTo>
                  <a:pt x="1459" y="1003"/>
                </a:lnTo>
                <a:lnTo>
                  <a:pt x="1459" y="1003"/>
                </a:lnTo>
                <a:lnTo>
                  <a:pt x="1459" y="1003"/>
                </a:lnTo>
                <a:lnTo>
                  <a:pt x="1460" y="1003"/>
                </a:lnTo>
                <a:lnTo>
                  <a:pt x="1460" y="1003"/>
                </a:lnTo>
                <a:lnTo>
                  <a:pt x="1464" y="1000"/>
                </a:lnTo>
                <a:lnTo>
                  <a:pt x="1467" y="995"/>
                </a:lnTo>
                <a:lnTo>
                  <a:pt x="1471" y="982"/>
                </a:lnTo>
                <a:lnTo>
                  <a:pt x="1471" y="982"/>
                </a:lnTo>
                <a:lnTo>
                  <a:pt x="1472" y="977"/>
                </a:lnTo>
                <a:lnTo>
                  <a:pt x="1471" y="970"/>
                </a:lnTo>
                <a:lnTo>
                  <a:pt x="1467" y="960"/>
                </a:lnTo>
                <a:lnTo>
                  <a:pt x="1467" y="960"/>
                </a:lnTo>
                <a:lnTo>
                  <a:pt x="1466" y="949"/>
                </a:lnTo>
                <a:lnTo>
                  <a:pt x="1466" y="946"/>
                </a:lnTo>
                <a:lnTo>
                  <a:pt x="1466" y="946"/>
                </a:lnTo>
                <a:lnTo>
                  <a:pt x="1466" y="948"/>
                </a:lnTo>
                <a:lnTo>
                  <a:pt x="1467" y="951"/>
                </a:lnTo>
                <a:lnTo>
                  <a:pt x="1471" y="955"/>
                </a:lnTo>
                <a:lnTo>
                  <a:pt x="1471" y="955"/>
                </a:lnTo>
                <a:lnTo>
                  <a:pt x="1474" y="960"/>
                </a:lnTo>
                <a:lnTo>
                  <a:pt x="1476" y="963"/>
                </a:lnTo>
                <a:lnTo>
                  <a:pt x="1476" y="969"/>
                </a:lnTo>
                <a:lnTo>
                  <a:pt x="1476" y="969"/>
                </a:lnTo>
                <a:lnTo>
                  <a:pt x="1479" y="958"/>
                </a:lnTo>
                <a:lnTo>
                  <a:pt x="1486" y="942"/>
                </a:lnTo>
                <a:lnTo>
                  <a:pt x="1486" y="942"/>
                </a:lnTo>
                <a:lnTo>
                  <a:pt x="1488" y="932"/>
                </a:lnTo>
                <a:lnTo>
                  <a:pt x="1490" y="928"/>
                </a:lnTo>
                <a:lnTo>
                  <a:pt x="1492" y="925"/>
                </a:lnTo>
                <a:lnTo>
                  <a:pt x="1492" y="925"/>
                </a:lnTo>
                <a:lnTo>
                  <a:pt x="1495" y="923"/>
                </a:lnTo>
                <a:lnTo>
                  <a:pt x="1502" y="920"/>
                </a:lnTo>
                <a:lnTo>
                  <a:pt x="1518" y="916"/>
                </a:lnTo>
                <a:lnTo>
                  <a:pt x="1518" y="916"/>
                </a:lnTo>
                <a:lnTo>
                  <a:pt x="1523" y="913"/>
                </a:lnTo>
                <a:lnTo>
                  <a:pt x="1528" y="909"/>
                </a:lnTo>
                <a:lnTo>
                  <a:pt x="1534" y="904"/>
                </a:lnTo>
                <a:lnTo>
                  <a:pt x="1534" y="904"/>
                </a:lnTo>
                <a:lnTo>
                  <a:pt x="1535" y="904"/>
                </a:lnTo>
                <a:lnTo>
                  <a:pt x="1535" y="904"/>
                </a:lnTo>
                <a:lnTo>
                  <a:pt x="1541" y="904"/>
                </a:lnTo>
                <a:lnTo>
                  <a:pt x="1541" y="904"/>
                </a:lnTo>
                <a:lnTo>
                  <a:pt x="1544" y="904"/>
                </a:lnTo>
                <a:lnTo>
                  <a:pt x="1544" y="904"/>
                </a:lnTo>
                <a:lnTo>
                  <a:pt x="1546" y="904"/>
                </a:lnTo>
                <a:lnTo>
                  <a:pt x="1546" y="904"/>
                </a:lnTo>
                <a:lnTo>
                  <a:pt x="1544" y="895"/>
                </a:lnTo>
                <a:lnTo>
                  <a:pt x="1542" y="887"/>
                </a:lnTo>
                <a:lnTo>
                  <a:pt x="1544" y="874"/>
                </a:lnTo>
                <a:lnTo>
                  <a:pt x="1544" y="874"/>
                </a:lnTo>
                <a:lnTo>
                  <a:pt x="1549" y="862"/>
                </a:lnTo>
                <a:lnTo>
                  <a:pt x="1553" y="855"/>
                </a:lnTo>
                <a:lnTo>
                  <a:pt x="1556" y="850"/>
                </a:lnTo>
                <a:lnTo>
                  <a:pt x="1561" y="846"/>
                </a:lnTo>
                <a:lnTo>
                  <a:pt x="1561" y="846"/>
                </a:lnTo>
                <a:lnTo>
                  <a:pt x="1568" y="841"/>
                </a:lnTo>
                <a:lnTo>
                  <a:pt x="1572" y="838"/>
                </a:lnTo>
                <a:lnTo>
                  <a:pt x="1572" y="838"/>
                </a:lnTo>
                <a:lnTo>
                  <a:pt x="1572" y="838"/>
                </a:lnTo>
                <a:lnTo>
                  <a:pt x="1572" y="838"/>
                </a:lnTo>
                <a:lnTo>
                  <a:pt x="1572" y="839"/>
                </a:lnTo>
                <a:lnTo>
                  <a:pt x="1572" y="839"/>
                </a:lnTo>
                <a:lnTo>
                  <a:pt x="1575" y="839"/>
                </a:lnTo>
                <a:lnTo>
                  <a:pt x="1575" y="839"/>
                </a:lnTo>
                <a:lnTo>
                  <a:pt x="1577" y="839"/>
                </a:lnTo>
                <a:lnTo>
                  <a:pt x="1577" y="839"/>
                </a:lnTo>
                <a:lnTo>
                  <a:pt x="1582" y="838"/>
                </a:lnTo>
                <a:lnTo>
                  <a:pt x="1588" y="836"/>
                </a:lnTo>
                <a:lnTo>
                  <a:pt x="1588" y="836"/>
                </a:lnTo>
                <a:lnTo>
                  <a:pt x="1593" y="832"/>
                </a:lnTo>
                <a:lnTo>
                  <a:pt x="1598" y="827"/>
                </a:lnTo>
                <a:lnTo>
                  <a:pt x="1603" y="822"/>
                </a:lnTo>
                <a:lnTo>
                  <a:pt x="1603" y="822"/>
                </a:lnTo>
                <a:lnTo>
                  <a:pt x="1609" y="820"/>
                </a:lnTo>
                <a:lnTo>
                  <a:pt x="1616" y="818"/>
                </a:lnTo>
                <a:lnTo>
                  <a:pt x="1616" y="818"/>
                </a:lnTo>
                <a:lnTo>
                  <a:pt x="1616" y="817"/>
                </a:lnTo>
                <a:lnTo>
                  <a:pt x="1619" y="815"/>
                </a:lnTo>
                <a:lnTo>
                  <a:pt x="1619" y="815"/>
                </a:lnTo>
                <a:lnTo>
                  <a:pt x="1628" y="811"/>
                </a:lnTo>
                <a:lnTo>
                  <a:pt x="1635" y="808"/>
                </a:lnTo>
                <a:lnTo>
                  <a:pt x="1642" y="805"/>
                </a:lnTo>
                <a:lnTo>
                  <a:pt x="1642" y="805"/>
                </a:lnTo>
                <a:lnTo>
                  <a:pt x="1640" y="808"/>
                </a:lnTo>
                <a:lnTo>
                  <a:pt x="1640" y="810"/>
                </a:lnTo>
                <a:lnTo>
                  <a:pt x="1645" y="811"/>
                </a:lnTo>
                <a:lnTo>
                  <a:pt x="1645" y="811"/>
                </a:lnTo>
                <a:lnTo>
                  <a:pt x="1656" y="813"/>
                </a:lnTo>
                <a:lnTo>
                  <a:pt x="1657" y="813"/>
                </a:lnTo>
                <a:lnTo>
                  <a:pt x="1656" y="815"/>
                </a:lnTo>
                <a:lnTo>
                  <a:pt x="1656" y="815"/>
                </a:lnTo>
                <a:lnTo>
                  <a:pt x="1654" y="818"/>
                </a:lnTo>
                <a:lnTo>
                  <a:pt x="1652" y="820"/>
                </a:lnTo>
                <a:lnTo>
                  <a:pt x="1650" y="822"/>
                </a:lnTo>
                <a:lnTo>
                  <a:pt x="1649" y="822"/>
                </a:lnTo>
                <a:lnTo>
                  <a:pt x="1649" y="822"/>
                </a:lnTo>
                <a:lnTo>
                  <a:pt x="1645" y="822"/>
                </a:lnTo>
                <a:lnTo>
                  <a:pt x="1645" y="822"/>
                </a:lnTo>
                <a:lnTo>
                  <a:pt x="1638" y="824"/>
                </a:lnTo>
                <a:lnTo>
                  <a:pt x="1631" y="825"/>
                </a:lnTo>
                <a:lnTo>
                  <a:pt x="1631" y="825"/>
                </a:lnTo>
                <a:lnTo>
                  <a:pt x="1628" y="829"/>
                </a:lnTo>
                <a:lnTo>
                  <a:pt x="1624" y="834"/>
                </a:lnTo>
                <a:lnTo>
                  <a:pt x="1621" y="841"/>
                </a:lnTo>
                <a:lnTo>
                  <a:pt x="1616" y="846"/>
                </a:lnTo>
                <a:lnTo>
                  <a:pt x="1616" y="846"/>
                </a:lnTo>
                <a:lnTo>
                  <a:pt x="1612" y="852"/>
                </a:lnTo>
                <a:lnTo>
                  <a:pt x="1612" y="853"/>
                </a:lnTo>
                <a:lnTo>
                  <a:pt x="1616" y="855"/>
                </a:lnTo>
                <a:lnTo>
                  <a:pt x="1619" y="857"/>
                </a:lnTo>
                <a:lnTo>
                  <a:pt x="1619" y="857"/>
                </a:lnTo>
                <a:lnTo>
                  <a:pt x="1619" y="857"/>
                </a:lnTo>
                <a:lnTo>
                  <a:pt x="1619" y="857"/>
                </a:lnTo>
                <a:lnTo>
                  <a:pt x="1623" y="855"/>
                </a:lnTo>
                <a:lnTo>
                  <a:pt x="1628" y="852"/>
                </a:lnTo>
                <a:lnTo>
                  <a:pt x="1638" y="841"/>
                </a:lnTo>
                <a:lnTo>
                  <a:pt x="1638" y="841"/>
                </a:lnTo>
                <a:lnTo>
                  <a:pt x="1645" y="836"/>
                </a:lnTo>
                <a:lnTo>
                  <a:pt x="1652" y="834"/>
                </a:lnTo>
                <a:lnTo>
                  <a:pt x="1652" y="834"/>
                </a:lnTo>
                <a:lnTo>
                  <a:pt x="1652" y="834"/>
                </a:lnTo>
                <a:lnTo>
                  <a:pt x="1652" y="834"/>
                </a:lnTo>
                <a:lnTo>
                  <a:pt x="1654" y="834"/>
                </a:lnTo>
                <a:lnTo>
                  <a:pt x="1654" y="834"/>
                </a:lnTo>
                <a:lnTo>
                  <a:pt x="1661" y="832"/>
                </a:lnTo>
                <a:lnTo>
                  <a:pt x="1675" y="825"/>
                </a:lnTo>
                <a:lnTo>
                  <a:pt x="1675" y="825"/>
                </a:lnTo>
                <a:lnTo>
                  <a:pt x="1691" y="817"/>
                </a:lnTo>
                <a:lnTo>
                  <a:pt x="1694" y="815"/>
                </a:lnTo>
                <a:lnTo>
                  <a:pt x="1696" y="813"/>
                </a:lnTo>
                <a:lnTo>
                  <a:pt x="1696" y="813"/>
                </a:lnTo>
                <a:lnTo>
                  <a:pt x="1696" y="808"/>
                </a:lnTo>
                <a:lnTo>
                  <a:pt x="1696" y="806"/>
                </a:lnTo>
                <a:lnTo>
                  <a:pt x="1699" y="803"/>
                </a:lnTo>
                <a:lnTo>
                  <a:pt x="1699" y="803"/>
                </a:lnTo>
                <a:lnTo>
                  <a:pt x="1703" y="799"/>
                </a:lnTo>
                <a:lnTo>
                  <a:pt x="1706" y="792"/>
                </a:lnTo>
                <a:lnTo>
                  <a:pt x="1708" y="785"/>
                </a:lnTo>
                <a:lnTo>
                  <a:pt x="1710" y="777"/>
                </a:lnTo>
                <a:lnTo>
                  <a:pt x="1710" y="777"/>
                </a:lnTo>
                <a:lnTo>
                  <a:pt x="1708" y="771"/>
                </a:lnTo>
                <a:lnTo>
                  <a:pt x="1706" y="771"/>
                </a:lnTo>
                <a:lnTo>
                  <a:pt x="1706" y="771"/>
                </a:lnTo>
                <a:lnTo>
                  <a:pt x="1705" y="773"/>
                </a:lnTo>
                <a:lnTo>
                  <a:pt x="1701" y="775"/>
                </a:lnTo>
                <a:lnTo>
                  <a:pt x="1701" y="775"/>
                </a:lnTo>
                <a:lnTo>
                  <a:pt x="1696" y="782"/>
                </a:lnTo>
                <a:lnTo>
                  <a:pt x="1694" y="791"/>
                </a:lnTo>
                <a:lnTo>
                  <a:pt x="1694" y="791"/>
                </a:lnTo>
                <a:lnTo>
                  <a:pt x="1692" y="799"/>
                </a:lnTo>
                <a:lnTo>
                  <a:pt x="1691" y="805"/>
                </a:lnTo>
                <a:lnTo>
                  <a:pt x="1687" y="805"/>
                </a:lnTo>
                <a:lnTo>
                  <a:pt x="1687" y="805"/>
                </a:lnTo>
                <a:lnTo>
                  <a:pt x="1687" y="805"/>
                </a:lnTo>
                <a:lnTo>
                  <a:pt x="1687" y="805"/>
                </a:lnTo>
                <a:lnTo>
                  <a:pt x="1685" y="805"/>
                </a:lnTo>
                <a:lnTo>
                  <a:pt x="1685" y="805"/>
                </a:lnTo>
                <a:lnTo>
                  <a:pt x="1685" y="805"/>
                </a:lnTo>
                <a:lnTo>
                  <a:pt x="1684" y="803"/>
                </a:lnTo>
                <a:lnTo>
                  <a:pt x="1680" y="803"/>
                </a:lnTo>
                <a:lnTo>
                  <a:pt x="1680" y="803"/>
                </a:lnTo>
                <a:lnTo>
                  <a:pt x="1678" y="803"/>
                </a:lnTo>
                <a:lnTo>
                  <a:pt x="1678" y="803"/>
                </a:lnTo>
                <a:lnTo>
                  <a:pt x="1673" y="803"/>
                </a:lnTo>
                <a:lnTo>
                  <a:pt x="1673" y="803"/>
                </a:lnTo>
                <a:lnTo>
                  <a:pt x="1666" y="803"/>
                </a:lnTo>
                <a:lnTo>
                  <a:pt x="1659" y="799"/>
                </a:lnTo>
                <a:lnTo>
                  <a:pt x="1652" y="796"/>
                </a:lnTo>
                <a:lnTo>
                  <a:pt x="1643" y="791"/>
                </a:lnTo>
                <a:lnTo>
                  <a:pt x="1643" y="791"/>
                </a:lnTo>
                <a:lnTo>
                  <a:pt x="1636" y="784"/>
                </a:lnTo>
                <a:lnTo>
                  <a:pt x="1633" y="777"/>
                </a:lnTo>
                <a:lnTo>
                  <a:pt x="1633" y="773"/>
                </a:lnTo>
                <a:lnTo>
                  <a:pt x="1633" y="770"/>
                </a:lnTo>
                <a:lnTo>
                  <a:pt x="1633" y="770"/>
                </a:lnTo>
                <a:lnTo>
                  <a:pt x="1633" y="763"/>
                </a:lnTo>
                <a:lnTo>
                  <a:pt x="1631" y="759"/>
                </a:lnTo>
                <a:lnTo>
                  <a:pt x="1628" y="757"/>
                </a:lnTo>
                <a:lnTo>
                  <a:pt x="1628" y="757"/>
                </a:lnTo>
                <a:lnTo>
                  <a:pt x="1623" y="756"/>
                </a:lnTo>
                <a:lnTo>
                  <a:pt x="1619" y="752"/>
                </a:lnTo>
                <a:lnTo>
                  <a:pt x="1616" y="745"/>
                </a:lnTo>
                <a:lnTo>
                  <a:pt x="1616" y="745"/>
                </a:lnTo>
                <a:lnTo>
                  <a:pt x="1616" y="745"/>
                </a:lnTo>
                <a:lnTo>
                  <a:pt x="1616" y="745"/>
                </a:lnTo>
                <a:lnTo>
                  <a:pt x="1619" y="745"/>
                </a:lnTo>
                <a:lnTo>
                  <a:pt x="1619" y="745"/>
                </a:lnTo>
                <a:lnTo>
                  <a:pt x="1624" y="747"/>
                </a:lnTo>
                <a:lnTo>
                  <a:pt x="1624" y="747"/>
                </a:lnTo>
                <a:lnTo>
                  <a:pt x="1628" y="745"/>
                </a:lnTo>
                <a:lnTo>
                  <a:pt x="1633" y="743"/>
                </a:lnTo>
                <a:lnTo>
                  <a:pt x="1633" y="743"/>
                </a:lnTo>
                <a:lnTo>
                  <a:pt x="1642" y="735"/>
                </a:lnTo>
                <a:lnTo>
                  <a:pt x="1643" y="731"/>
                </a:lnTo>
                <a:lnTo>
                  <a:pt x="1643" y="728"/>
                </a:lnTo>
                <a:lnTo>
                  <a:pt x="1643" y="728"/>
                </a:lnTo>
                <a:lnTo>
                  <a:pt x="1642" y="724"/>
                </a:lnTo>
                <a:lnTo>
                  <a:pt x="1638" y="719"/>
                </a:lnTo>
                <a:lnTo>
                  <a:pt x="1629" y="714"/>
                </a:lnTo>
                <a:lnTo>
                  <a:pt x="1629" y="714"/>
                </a:lnTo>
                <a:lnTo>
                  <a:pt x="1628" y="714"/>
                </a:lnTo>
                <a:lnTo>
                  <a:pt x="1628" y="714"/>
                </a:lnTo>
                <a:lnTo>
                  <a:pt x="1621" y="716"/>
                </a:lnTo>
                <a:lnTo>
                  <a:pt x="1614" y="717"/>
                </a:lnTo>
                <a:lnTo>
                  <a:pt x="1596" y="728"/>
                </a:lnTo>
                <a:lnTo>
                  <a:pt x="1596" y="728"/>
                </a:lnTo>
                <a:lnTo>
                  <a:pt x="1574" y="743"/>
                </a:lnTo>
                <a:lnTo>
                  <a:pt x="1561" y="754"/>
                </a:lnTo>
                <a:lnTo>
                  <a:pt x="1553" y="761"/>
                </a:lnTo>
                <a:lnTo>
                  <a:pt x="1553" y="761"/>
                </a:lnTo>
                <a:lnTo>
                  <a:pt x="1547" y="768"/>
                </a:lnTo>
                <a:lnTo>
                  <a:pt x="1541" y="773"/>
                </a:lnTo>
                <a:lnTo>
                  <a:pt x="1530" y="778"/>
                </a:lnTo>
                <a:lnTo>
                  <a:pt x="1530" y="778"/>
                </a:lnTo>
                <a:lnTo>
                  <a:pt x="1537" y="771"/>
                </a:lnTo>
                <a:lnTo>
                  <a:pt x="1546" y="763"/>
                </a:lnTo>
                <a:lnTo>
                  <a:pt x="1553" y="750"/>
                </a:lnTo>
                <a:lnTo>
                  <a:pt x="1553" y="750"/>
                </a:lnTo>
                <a:lnTo>
                  <a:pt x="1560" y="740"/>
                </a:lnTo>
                <a:lnTo>
                  <a:pt x="1568" y="729"/>
                </a:lnTo>
                <a:lnTo>
                  <a:pt x="1575" y="723"/>
                </a:lnTo>
                <a:lnTo>
                  <a:pt x="1581" y="719"/>
                </a:lnTo>
                <a:lnTo>
                  <a:pt x="1581" y="719"/>
                </a:lnTo>
                <a:lnTo>
                  <a:pt x="1591" y="717"/>
                </a:lnTo>
                <a:lnTo>
                  <a:pt x="1595" y="716"/>
                </a:lnTo>
                <a:lnTo>
                  <a:pt x="1596" y="712"/>
                </a:lnTo>
                <a:lnTo>
                  <a:pt x="1596" y="712"/>
                </a:lnTo>
                <a:lnTo>
                  <a:pt x="1598" y="707"/>
                </a:lnTo>
                <a:lnTo>
                  <a:pt x="1600" y="703"/>
                </a:lnTo>
                <a:lnTo>
                  <a:pt x="1602" y="698"/>
                </a:lnTo>
                <a:lnTo>
                  <a:pt x="1607" y="695"/>
                </a:lnTo>
                <a:lnTo>
                  <a:pt x="1607" y="695"/>
                </a:lnTo>
                <a:lnTo>
                  <a:pt x="1619" y="693"/>
                </a:lnTo>
                <a:lnTo>
                  <a:pt x="1633" y="693"/>
                </a:lnTo>
                <a:lnTo>
                  <a:pt x="1657" y="691"/>
                </a:lnTo>
                <a:lnTo>
                  <a:pt x="1657" y="691"/>
                </a:lnTo>
                <a:lnTo>
                  <a:pt x="1663" y="689"/>
                </a:lnTo>
                <a:lnTo>
                  <a:pt x="1668" y="688"/>
                </a:lnTo>
                <a:lnTo>
                  <a:pt x="1675" y="684"/>
                </a:lnTo>
                <a:lnTo>
                  <a:pt x="1675" y="684"/>
                </a:lnTo>
                <a:lnTo>
                  <a:pt x="1677" y="684"/>
                </a:lnTo>
                <a:lnTo>
                  <a:pt x="1677" y="684"/>
                </a:lnTo>
                <a:lnTo>
                  <a:pt x="1677" y="684"/>
                </a:lnTo>
                <a:lnTo>
                  <a:pt x="1678" y="686"/>
                </a:lnTo>
                <a:lnTo>
                  <a:pt x="1678" y="686"/>
                </a:lnTo>
                <a:lnTo>
                  <a:pt x="1680" y="688"/>
                </a:lnTo>
                <a:lnTo>
                  <a:pt x="1685" y="689"/>
                </a:lnTo>
                <a:lnTo>
                  <a:pt x="1685" y="689"/>
                </a:lnTo>
                <a:lnTo>
                  <a:pt x="1687" y="689"/>
                </a:lnTo>
                <a:lnTo>
                  <a:pt x="1687" y="689"/>
                </a:lnTo>
                <a:lnTo>
                  <a:pt x="1703" y="688"/>
                </a:lnTo>
                <a:lnTo>
                  <a:pt x="1708" y="686"/>
                </a:lnTo>
                <a:lnTo>
                  <a:pt x="1715" y="682"/>
                </a:lnTo>
                <a:lnTo>
                  <a:pt x="1715" y="682"/>
                </a:lnTo>
                <a:lnTo>
                  <a:pt x="1727" y="670"/>
                </a:lnTo>
                <a:lnTo>
                  <a:pt x="1734" y="665"/>
                </a:lnTo>
                <a:lnTo>
                  <a:pt x="1743" y="663"/>
                </a:lnTo>
                <a:lnTo>
                  <a:pt x="1743" y="663"/>
                </a:lnTo>
                <a:lnTo>
                  <a:pt x="1759" y="660"/>
                </a:lnTo>
                <a:lnTo>
                  <a:pt x="1766" y="658"/>
                </a:lnTo>
                <a:lnTo>
                  <a:pt x="1771" y="653"/>
                </a:lnTo>
                <a:lnTo>
                  <a:pt x="1771" y="653"/>
                </a:lnTo>
                <a:lnTo>
                  <a:pt x="1776" y="647"/>
                </a:lnTo>
                <a:lnTo>
                  <a:pt x="1781" y="642"/>
                </a:lnTo>
                <a:lnTo>
                  <a:pt x="1783" y="639"/>
                </a:lnTo>
                <a:lnTo>
                  <a:pt x="1781" y="634"/>
                </a:lnTo>
                <a:lnTo>
                  <a:pt x="1781" y="634"/>
                </a:lnTo>
                <a:lnTo>
                  <a:pt x="1780" y="630"/>
                </a:lnTo>
                <a:lnTo>
                  <a:pt x="1780" y="625"/>
                </a:lnTo>
                <a:lnTo>
                  <a:pt x="1781" y="618"/>
                </a:lnTo>
                <a:lnTo>
                  <a:pt x="1781" y="618"/>
                </a:lnTo>
                <a:lnTo>
                  <a:pt x="1783" y="613"/>
                </a:lnTo>
                <a:lnTo>
                  <a:pt x="1785" y="609"/>
                </a:lnTo>
                <a:lnTo>
                  <a:pt x="1783" y="606"/>
                </a:lnTo>
                <a:lnTo>
                  <a:pt x="1778" y="604"/>
                </a:lnTo>
                <a:lnTo>
                  <a:pt x="1778" y="604"/>
                </a:lnTo>
                <a:lnTo>
                  <a:pt x="1766" y="599"/>
                </a:lnTo>
                <a:lnTo>
                  <a:pt x="1757" y="597"/>
                </a:lnTo>
                <a:lnTo>
                  <a:pt x="1757" y="597"/>
                </a:lnTo>
                <a:lnTo>
                  <a:pt x="1755" y="597"/>
                </a:lnTo>
                <a:lnTo>
                  <a:pt x="1755" y="597"/>
                </a:lnTo>
                <a:lnTo>
                  <a:pt x="1752" y="597"/>
                </a:lnTo>
                <a:lnTo>
                  <a:pt x="1752" y="597"/>
                </a:lnTo>
                <a:lnTo>
                  <a:pt x="1752" y="597"/>
                </a:lnTo>
                <a:lnTo>
                  <a:pt x="1752" y="597"/>
                </a:lnTo>
                <a:lnTo>
                  <a:pt x="1750" y="597"/>
                </a:lnTo>
                <a:lnTo>
                  <a:pt x="1750" y="597"/>
                </a:lnTo>
                <a:lnTo>
                  <a:pt x="1746" y="599"/>
                </a:lnTo>
                <a:lnTo>
                  <a:pt x="1746" y="599"/>
                </a:lnTo>
                <a:lnTo>
                  <a:pt x="1734" y="604"/>
                </a:lnTo>
                <a:lnTo>
                  <a:pt x="1722" y="611"/>
                </a:lnTo>
                <a:lnTo>
                  <a:pt x="1722" y="611"/>
                </a:lnTo>
                <a:lnTo>
                  <a:pt x="1718" y="613"/>
                </a:lnTo>
                <a:lnTo>
                  <a:pt x="1718" y="613"/>
                </a:lnTo>
                <a:lnTo>
                  <a:pt x="1717" y="611"/>
                </a:lnTo>
                <a:lnTo>
                  <a:pt x="1717" y="609"/>
                </a:lnTo>
                <a:lnTo>
                  <a:pt x="1717" y="606"/>
                </a:lnTo>
                <a:lnTo>
                  <a:pt x="1717" y="606"/>
                </a:lnTo>
                <a:lnTo>
                  <a:pt x="1718" y="602"/>
                </a:lnTo>
                <a:lnTo>
                  <a:pt x="1720" y="599"/>
                </a:lnTo>
                <a:lnTo>
                  <a:pt x="1727" y="595"/>
                </a:lnTo>
                <a:lnTo>
                  <a:pt x="1727" y="595"/>
                </a:lnTo>
                <a:lnTo>
                  <a:pt x="1736" y="590"/>
                </a:lnTo>
                <a:lnTo>
                  <a:pt x="1746" y="586"/>
                </a:lnTo>
                <a:lnTo>
                  <a:pt x="1746" y="586"/>
                </a:lnTo>
                <a:lnTo>
                  <a:pt x="1752" y="585"/>
                </a:lnTo>
                <a:lnTo>
                  <a:pt x="1753" y="583"/>
                </a:lnTo>
                <a:lnTo>
                  <a:pt x="1753" y="579"/>
                </a:lnTo>
                <a:lnTo>
                  <a:pt x="1750" y="576"/>
                </a:lnTo>
                <a:lnTo>
                  <a:pt x="1750" y="576"/>
                </a:lnTo>
                <a:lnTo>
                  <a:pt x="1745" y="572"/>
                </a:lnTo>
                <a:lnTo>
                  <a:pt x="1739" y="569"/>
                </a:lnTo>
                <a:lnTo>
                  <a:pt x="1727" y="564"/>
                </a:lnTo>
                <a:lnTo>
                  <a:pt x="1727" y="564"/>
                </a:lnTo>
                <a:lnTo>
                  <a:pt x="1720" y="562"/>
                </a:lnTo>
                <a:lnTo>
                  <a:pt x="1720" y="562"/>
                </a:lnTo>
                <a:lnTo>
                  <a:pt x="1713" y="564"/>
                </a:lnTo>
                <a:lnTo>
                  <a:pt x="1713" y="564"/>
                </a:lnTo>
                <a:lnTo>
                  <a:pt x="1706" y="564"/>
                </a:lnTo>
                <a:lnTo>
                  <a:pt x="1706" y="564"/>
                </a:lnTo>
                <a:lnTo>
                  <a:pt x="1705" y="564"/>
                </a:lnTo>
                <a:lnTo>
                  <a:pt x="1705" y="564"/>
                </a:lnTo>
                <a:lnTo>
                  <a:pt x="1703" y="562"/>
                </a:lnTo>
                <a:lnTo>
                  <a:pt x="1703" y="562"/>
                </a:lnTo>
                <a:lnTo>
                  <a:pt x="1705" y="555"/>
                </a:lnTo>
                <a:lnTo>
                  <a:pt x="1705" y="555"/>
                </a:lnTo>
                <a:lnTo>
                  <a:pt x="1703" y="550"/>
                </a:lnTo>
                <a:lnTo>
                  <a:pt x="1699" y="545"/>
                </a:lnTo>
                <a:lnTo>
                  <a:pt x="1694" y="539"/>
                </a:lnTo>
                <a:lnTo>
                  <a:pt x="1687" y="536"/>
                </a:lnTo>
                <a:lnTo>
                  <a:pt x="1687" y="536"/>
                </a:lnTo>
                <a:lnTo>
                  <a:pt x="1684" y="532"/>
                </a:lnTo>
                <a:lnTo>
                  <a:pt x="1682" y="529"/>
                </a:lnTo>
                <a:lnTo>
                  <a:pt x="1684" y="524"/>
                </a:lnTo>
                <a:lnTo>
                  <a:pt x="1687" y="518"/>
                </a:lnTo>
                <a:lnTo>
                  <a:pt x="1687" y="518"/>
                </a:lnTo>
                <a:lnTo>
                  <a:pt x="1691" y="511"/>
                </a:lnTo>
                <a:lnTo>
                  <a:pt x="1689" y="508"/>
                </a:lnTo>
                <a:lnTo>
                  <a:pt x="1685" y="503"/>
                </a:lnTo>
                <a:lnTo>
                  <a:pt x="1682" y="497"/>
                </a:lnTo>
                <a:lnTo>
                  <a:pt x="1682" y="497"/>
                </a:lnTo>
                <a:lnTo>
                  <a:pt x="1656" y="447"/>
                </a:lnTo>
                <a:lnTo>
                  <a:pt x="1656" y="447"/>
                </a:lnTo>
                <a:lnTo>
                  <a:pt x="1649" y="435"/>
                </a:lnTo>
                <a:lnTo>
                  <a:pt x="1647" y="431"/>
                </a:lnTo>
                <a:lnTo>
                  <a:pt x="1643" y="429"/>
                </a:lnTo>
                <a:lnTo>
                  <a:pt x="1643" y="429"/>
                </a:lnTo>
                <a:lnTo>
                  <a:pt x="1640" y="431"/>
                </a:lnTo>
                <a:lnTo>
                  <a:pt x="1640" y="431"/>
                </a:lnTo>
                <a:lnTo>
                  <a:pt x="1633" y="442"/>
                </a:lnTo>
                <a:lnTo>
                  <a:pt x="1629" y="447"/>
                </a:lnTo>
                <a:lnTo>
                  <a:pt x="1626" y="452"/>
                </a:lnTo>
                <a:lnTo>
                  <a:pt x="1626" y="452"/>
                </a:lnTo>
                <a:lnTo>
                  <a:pt x="1628" y="457"/>
                </a:lnTo>
                <a:lnTo>
                  <a:pt x="1628" y="461"/>
                </a:lnTo>
                <a:lnTo>
                  <a:pt x="1629" y="464"/>
                </a:lnTo>
                <a:lnTo>
                  <a:pt x="1629" y="466"/>
                </a:lnTo>
                <a:lnTo>
                  <a:pt x="1629" y="466"/>
                </a:lnTo>
                <a:lnTo>
                  <a:pt x="1626" y="468"/>
                </a:lnTo>
                <a:lnTo>
                  <a:pt x="1626" y="468"/>
                </a:lnTo>
                <a:lnTo>
                  <a:pt x="1624" y="468"/>
                </a:lnTo>
                <a:lnTo>
                  <a:pt x="1624" y="468"/>
                </a:lnTo>
                <a:lnTo>
                  <a:pt x="1623" y="468"/>
                </a:lnTo>
                <a:lnTo>
                  <a:pt x="1623" y="468"/>
                </a:lnTo>
                <a:lnTo>
                  <a:pt x="1621" y="468"/>
                </a:lnTo>
                <a:lnTo>
                  <a:pt x="1621" y="468"/>
                </a:lnTo>
                <a:lnTo>
                  <a:pt x="1617" y="468"/>
                </a:lnTo>
                <a:lnTo>
                  <a:pt x="1616" y="470"/>
                </a:lnTo>
                <a:lnTo>
                  <a:pt x="1610" y="477"/>
                </a:lnTo>
                <a:lnTo>
                  <a:pt x="1610" y="477"/>
                </a:lnTo>
                <a:lnTo>
                  <a:pt x="1607" y="483"/>
                </a:lnTo>
                <a:lnTo>
                  <a:pt x="1605" y="485"/>
                </a:lnTo>
                <a:lnTo>
                  <a:pt x="1602" y="487"/>
                </a:lnTo>
                <a:lnTo>
                  <a:pt x="1602" y="487"/>
                </a:lnTo>
                <a:lnTo>
                  <a:pt x="1591" y="483"/>
                </a:lnTo>
                <a:lnTo>
                  <a:pt x="1591" y="483"/>
                </a:lnTo>
                <a:lnTo>
                  <a:pt x="1582" y="480"/>
                </a:lnTo>
                <a:lnTo>
                  <a:pt x="1574" y="475"/>
                </a:lnTo>
                <a:lnTo>
                  <a:pt x="1567" y="471"/>
                </a:lnTo>
                <a:lnTo>
                  <a:pt x="1563" y="468"/>
                </a:lnTo>
                <a:lnTo>
                  <a:pt x="1563" y="468"/>
                </a:lnTo>
                <a:lnTo>
                  <a:pt x="1558" y="468"/>
                </a:lnTo>
                <a:lnTo>
                  <a:pt x="1556" y="466"/>
                </a:lnTo>
                <a:lnTo>
                  <a:pt x="1554" y="463"/>
                </a:lnTo>
                <a:lnTo>
                  <a:pt x="1554" y="463"/>
                </a:lnTo>
                <a:lnTo>
                  <a:pt x="1556" y="452"/>
                </a:lnTo>
                <a:lnTo>
                  <a:pt x="1556" y="435"/>
                </a:lnTo>
                <a:lnTo>
                  <a:pt x="1556" y="435"/>
                </a:lnTo>
                <a:lnTo>
                  <a:pt x="1556" y="428"/>
                </a:lnTo>
                <a:lnTo>
                  <a:pt x="1558" y="422"/>
                </a:lnTo>
                <a:lnTo>
                  <a:pt x="1561" y="419"/>
                </a:lnTo>
                <a:lnTo>
                  <a:pt x="1561" y="419"/>
                </a:lnTo>
                <a:lnTo>
                  <a:pt x="1556" y="415"/>
                </a:lnTo>
                <a:lnTo>
                  <a:pt x="1551" y="415"/>
                </a:lnTo>
                <a:lnTo>
                  <a:pt x="1544" y="414"/>
                </a:lnTo>
                <a:lnTo>
                  <a:pt x="1544" y="414"/>
                </a:lnTo>
                <a:lnTo>
                  <a:pt x="1542" y="414"/>
                </a:lnTo>
                <a:lnTo>
                  <a:pt x="1542" y="414"/>
                </a:lnTo>
                <a:lnTo>
                  <a:pt x="1541" y="414"/>
                </a:lnTo>
                <a:lnTo>
                  <a:pt x="1541" y="414"/>
                </a:lnTo>
                <a:lnTo>
                  <a:pt x="1535" y="414"/>
                </a:lnTo>
                <a:lnTo>
                  <a:pt x="1532" y="412"/>
                </a:lnTo>
                <a:lnTo>
                  <a:pt x="1525" y="403"/>
                </a:lnTo>
                <a:lnTo>
                  <a:pt x="1525" y="403"/>
                </a:lnTo>
                <a:lnTo>
                  <a:pt x="1521" y="400"/>
                </a:lnTo>
                <a:lnTo>
                  <a:pt x="1518" y="396"/>
                </a:lnTo>
                <a:lnTo>
                  <a:pt x="1507" y="391"/>
                </a:lnTo>
                <a:lnTo>
                  <a:pt x="1507" y="391"/>
                </a:lnTo>
                <a:lnTo>
                  <a:pt x="1495" y="384"/>
                </a:lnTo>
                <a:lnTo>
                  <a:pt x="1490" y="382"/>
                </a:lnTo>
                <a:lnTo>
                  <a:pt x="1486" y="381"/>
                </a:lnTo>
                <a:lnTo>
                  <a:pt x="1486" y="381"/>
                </a:lnTo>
                <a:lnTo>
                  <a:pt x="1479" y="382"/>
                </a:lnTo>
                <a:lnTo>
                  <a:pt x="1467" y="384"/>
                </a:lnTo>
                <a:lnTo>
                  <a:pt x="1467" y="384"/>
                </a:lnTo>
                <a:lnTo>
                  <a:pt x="1459" y="382"/>
                </a:lnTo>
                <a:lnTo>
                  <a:pt x="1459" y="382"/>
                </a:lnTo>
                <a:lnTo>
                  <a:pt x="1431" y="382"/>
                </a:lnTo>
                <a:lnTo>
                  <a:pt x="1431" y="382"/>
                </a:lnTo>
                <a:lnTo>
                  <a:pt x="1422" y="382"/>
                </a:lnTo>
                <a:lnTo>
                  <a:pt x="1418" y="384"/>
                </a:lnTo>
                <a:lnTo>
                  <a:pt x="1418" y="384"/>
                </a:lnTo>
                <a:lnTo>
                  <a:pt x="1418" y="384"/>
                </a:lnTo>
                <a:lnTo>
                  <a:pt x="1420" y="386"/>
                </a:lnTo>
                <a:lnTo>
                  <a:pt x="1424" y="389"/>
                </a:lnTo>
                <a:lnTo>
                  <a:pt x="1425" y="394"/>
                </a:lnTo>
                <a:lnTo>
                  <a:pt x="1425" y="394"/>
                </a:lnTo>
                <a:lnTo>
                  <a:pt x="1427" y="403"/>
                </a:lnTo>
                <a:lnTo>
                  <a:pt x="1425" y="410"/>
                </a:lnTo>
                <a:lnTo>
                  <a:pt x="1425" y="417"/>
                </a:lnTo>
                <a:lnTo>
                  <a:pt x="1425" y="424"/>
                </a:lnTo>
                <a:lnTo>
                  <a:pt x="1425" y="424"/>
                </a:lnTo>
                <a:lnTo>
                  <a:pt x="1431" y="445"/>
                </a:lnTo>
                <a:lnTo>
                  <a:pt x="1431" y="445"/>
                </a:lnTo>
                <a:lnTo>
                  <a:pt x="1432" y="449"/>
                </a:lnTo>
                <a:lnTo>
                  <a:pt x="1432" y="452"/>
                </a:lnTo>
                <a:lnTo>
                  <a:pt x="1427" y="459"/>
                </a:lnTo>
                <a:lnTo>
                  <a:pt x="1427" y="459"/>
                </a:lnTo>
                <a:lnTo>
                  <a:pt x="1424" y="466"/>
                </a:lnTo>
                <a:lnTo>
                  <a:pt x="1422" y="470"/>
                </a:lnTo>
                <a:lnTo>
                  <a:pt x="1424" y="473"/>
                </a:lnTo>
                <a:lnTo>
                  <a:pt x="1425" y="477"/>
                </a:lnTo>
                <a:lnTo>
                  <a:pt x="1425" y="477"/>
                </a:lnTo>
                <a:lnTo>
                  <a:pt x="1434" y="489"/>
                </a:lnTo>
                <a:lnTo>
                  <a:pt x="1441" y="503"/>
                </a:lnTo>
                <a:lnTo>
                  <a:pt x="1441" y="503"/>
                </a:lnTo>
                <a:lnTo>
                  <a:pt x="1445" y="517"/>
                </a:lnTo>
                <a:lnTo>
                  <a:pt x="1446" y="531"/>
                </a:lnTo>
                <a:lnTo>
                  <a:pt x="1446" y="531"/>
                </a:lnTo>
                <a:lnTo>
                  <a:pt x="1443" y="548"/>
                </a:lnTo>
                <a:lnTo>
                  <a:pt x="1441" y="557"/>
                </a:lnTo>
                <a:lnTo>
                  <a:pt x="1438" y="562"/>
                </a:lnTo>
                <a:lnTo>
                  <a:pt x="1438" y="562"/>
                </a:lnTo>
                <a:lnTo>
                  <a:pt x="1434" y="564"/>
                </a:lnTo>
                <a:lnTo>
                  <a:pt x="1432" y="564"/>
                </a:lnTo>
                <a:lnTo>
                  <a:pt x="1422" y="565"/>
                </a:lnTo>
                <a:lnTo>
                  <a:pt x="1422" y="565"/>
                </a:lnTo>
                <a:lnTo>
                  <a:pt x="1417" y="569"/>
                </a:lnTo>
                <a:lnTo>
                  <a:pt x="1413" y="572"/>
                </a:lnTo>
                <a:lnTo>
                  <a:pt x="1413" y="576"/>
                </a:lnTo>
                <a:lnTo>
                  <a:pt x="1415" y="578"/>
                </a:lnTo>
                <a:lnTo>
                  <a:pt x="1415" y="578"/>
                </a:lnTo>
                <a:lnTo>
                  <a:pt x="1415" y="579"/>
                </a:lnTo>
                <a:lnTo>
                  <a:pt x="1413" y="581"/>
                </a:lnTo>
                <a:lnTo>
                  <a:pt x="1410" y="583"/>
                </a:lnTo>
                <a:lnTo>
                  <a:pt x="1406" y="586"/>
                </a:lnTo>
                <a:lnTo>
                  <a:pt x="1406" y="590"/>
                </a:lnTo>
                <a:lnTo>
                  <a:pt x="1408" y="592"/>
                </a:lnTo>
                <a:lnTo>
                  <a:pt x="1408" y="592"/>
                </a:lnTo>
                <a:lnTo>
                  <a:pt x="1411" y="600"/>
                </a:lnTo>
                <a:lnTo>
                  <a:pt x="1413" y="609"/>
                </a:lnTo>
                <a:lnTo>
                  <a:pt x="1417" y="630"/>
                </a:lnTo>
                <a:lnTo>
                  <a:pt x="1417" y="630"/>
                </a:lnTo>
                <a:lnTo>
                  <a:pt x="1417" y="644"/>
                </a:lnTo>
                <a:lnTo>
                  <a:pt x="1417" y="654"/>
                </a:lnTo>
                <a:lnTo>
                  <a:pt x="1417" y="654"/>
                </a:lnTo>
                <a:lnTo>
                  <a:pt x="1415" y="658"/>
                </a:lnTo>
                <a:lnTo>
                  <a:pt x="1411" y="661"/>
                </a:lnTo>
                <a:lnTo>
                  <a:pt x="1403" y="668"/>
                </a:lnTo>
                <a:lnTo>
                  <a:pt x="1403" y="668"/>
                </a:lnTo>
                <a:lnTo>
                  <a:pt x="1403" y="668"/>
                </a:lnTo>
                <a:lnTo>
                  <a:pt x="1403" y="668"/>
                </a:lnTo>
                <a:lnTo>
                  <a:pt x="1401" y="667"/>
                </a:lnTo>
                <a:lnTo>
                  <a:pt x="1399" y="665"/>
                </a:lnTo>
                <a:lnTo>
                  <a:pt x="1397" y="658"/>
                </a:lnTo>
                <a:lnTo>
                  <a:pt x="1394" y="649"/>
                </a:lnTo>
                <a:lnTo>
                  <a:pt x="1390" y="644"/>
                </a:lnTo>
                <a:lnTo>
                  <a:pt x="1389" y="642"/>
                </a:lnTo>
                <a:lnTo>
                  <a:pt x="1389" y="642"/>
                </a:lnTo>
                <a:lnTo>
                  <a:pt x="1378" y="639"/>
                </a:lnTo>
                <a:lnTo>
                  <a:pt x="1368" y="639"/>
                </a:lnTo>
                <a:lnTo>
                  <a:pt x="1361" y="637"/>
                </a:lnTo>
                <a:lnTo>
                  <a:pt x="1357" y="635"/>
                </a:lnTo>
                <a:lnTo>
                  <a:pt x="1357" y="634"/>
                </a:lnTo>
                <a:lnTo>
                  <a:pt x="1357" y="634"/>
                </a:lnTo>
                <a:lnTo>
                  <a:pt x="1359" y="627"/>
                </a:lnTo>
                <a:lnTo>
                  <a:pt x="1359" y="618"/>
                </a:lnTo>
                <a:lnTo>
                  <a:pt x="1357" y="607"/>
                </a:lnTo>
                <a:lnTo>
                  <a:pt x="1354" y="599"/>
                </a:lnTo>
                <a:lnTo>
                  <a:pt x="1354" y="599"/>
                </a:lnTo>
                <a:lnTo>
                  <a:pt x="1350" y="593"/>
                </a:lnTo>
                <a:lnTo>
                  <a:pt x="1349" y="592"/>
                </a:lnTo>
                <a:lnTo>
                  <a:pt x="1350" y="590"/>
                </a:lnTo>
                <a:lnTo>
                  <a:pt x="1356" y="586"/>
                </a:lnTo>
                <a:lnTo>
                  <a:pt x="1356" y="586"/>
                </a:lnTo>
                <a:lnTo>
                  <a:pt x="1357" y="585"/>
                </a:lnTo>
                <a:lnTo>
                  <a:pt x="1356" y="583"/>
                </a:lnTo>
                <a:lnTo>
                  <a:pt x="1352" y="581"/>
                </a:lnTo>
                <a:lnTo>
                  <a:pt x="1345" y="579"/>
                </a:lnTo>
                <a:lnTo>
                  <a:pt x="1345" y="579"/>
                </a:lnTo>
                <a:lnTo>
                  <a:pt x="1343" y="576"/>
                </a:lnTo>
                <a:lnTo>
                  <a:pt x="1338" y="574"/>
                </a:lnTo>
                <a:lnTo>
                  <a:pt x="1329" y="571"/>
                </a:lnTo>
                <a:lnTo>
                  <a:pt x="1329" y="571"/>
                </a:lnTo>
                <a:lnTo>
                  <a:pt x="1308" y="569"/>
                </a:lnTo>
                <a:lnTo>
                  <a:pt x="1300" y="567"/>
                </a:lnTo>
                <a:lnTo>
                  <a:pt x="1293" y="564"/>
                </a:lnTo>
                <a:lnTo>
                  <a:pt x="1293" y="564"/>
                </a:lnTo>
                <a:lnTo>
                  <a:pt x="1272" y="548"/>
                </a:lnTo>
                <a:lnTo>
                  <a:pt x="1260" y="539"/>
                </a:lnTo>
                <a:lnTo>
                  <a:pt x="1247" y="534"/>
                </a:lnTo>
                <a:lnTo>
                  <a:pt x="1247" y="534"/>
                </a:lnTo>
                <a:lnTo>
                  <a:pt x="1239" y="531"/>
                </a:lnTo>
                <a:lnTo>
                  <a:pt x="1230" y="531"/>
                </a:lnTo>
                <a:lnTo>
                  <a:pt x="1230" y="531"/>
                </a:lnTo>
                <a:lnTo>
                  <a:pt x="1221" y="531"/>
                </a:lnTo>
                <a:lnTo>
                  <a:pt x="1216" y="534"/>
                </a:lnTo>
                <a:lnTo>
                  <a:pt x="1216" y="534"/>
                </a:lnTo>
                <a:lnTo>
                  <a:pt x="1214" y="538"/>
                </a:lnTo>
                <a:lnTo>
                  <a:pt x="1211" y="538"/>
                </a:lnTo>
                <a:lnTo>
                  <a:pt x="1211" y="538"/>
                </a:lnTo>
                <a:lnTo>
                  <a:pt x="1207" y="538"/>
                </a:lnTo>
                <a:lnTo>
                  <a:pt x="1206" y="534"/>
                </a:lnTo>
                <a:lnTo>
                  <a:pt x="1199" y="525"/>
                </a:lnTo>
                <a:lnTo>
                  <a:pt x="1199" y="525"/>
                </a:lnTo>
                <a:lnTo>
                  <a:pt x="1188" y="506"/>
                </a:lnTo>
                <a:lnTo>
                  <a:pt x="1183" y="496"/>
                </a:lnTo>
                <a:lnTo>
                  <a:pt x="1178" y="489"/>
                </a:lnTo>
                <a:lnTo>
                  <a:pt x="1178" y="489"/>
                </a:lnTo>
                <a:lnTo>
                  <a:pt x="1169" y="485"/>
                </a:lnTo>
                <a:lnTo>
                  <a:pt x="1160" y="483"/>
                </a:lnTo>
                <a:lnTo>
                  <a:pt x="1151" y="482"/>
                </a:lnTo>
                <a:lnTo>
                  <a:pt x="1146" y="480"/>
                </a:lnTo>
                <a:lnTo>
                  <a:pt x="1146" y="480"/>
                </a:lnTo>
                <a:lnTo>
                  <a:pt x="1145" y="478"/>
                </a:lnTo>
                <a:lnTo>
                  <a:pt x="1145" y="477"/>
                </a:lnTo>
                <a:lnTo>
                  <a:pt x="1148" y="468"/>
                </a:lnTo>
                <a:lnTo>
                  <a:pt x="1151" y="459"/>
                </a:lnTo>
                <a:lnTo>
                  <a:pt x="1153" y="449"/>
                </a:lnTo>
                <a:lnTo>
                  <a:pt x="1153" y="449"/>
                </a:lnTo>
                <a:lnTo>
                  <a:pt x="1158" y="431"/>
                </a:lnTo>
                <a:lnTo>
                  <a:pt x="1164" y="419"/>
                </a:lnTo>
                <a:lnTo>
                  <a:pt x="1164" y="419"/>
                </a:lnTo>
                <a:lnTo>
                  <a:pt x="1188" y="386"/>
                </a:lnTo>
                <a:lnTo>
                  <a:pt x="1188" y="386"/>
                </a:lnTo>
                <a:lnTo>
                  <a:pt x="1193" y="381"/>
                </a:lnTo>
                <a:lnTo>
                  <a:pt x="1202" y="377"/>
                </a:lnTo>
                <a:lnTo>
                  <a:pt x="1202" y="377"/>
                </a:lnTo>
                <a:lnTo>
                  <a:pt x="1214" y="374"/>
                </a:lnTo>
                <a:lnTo>
                  <a:pt x="1218" y="372"/>
                </a:lnTo>
                <a:lnTo>
                  <a:pt x="1218" y="370"/>
                </a:lnTo>
                <a:lnTo>
                  <a:pt x="1216" y="368"/>
                </a:lnTo>
                <a:lnTo>
                  <a:pt x="1216" y="368"/>
                </a:lnTo>
                <a:lnTo>
                  <a:pt x="1207" y="363"/>
                </a:lnTo>
                <a:lnTo>
                  <a:pt x="1197" y="361"/>
                </a:lnTo>
                <a:lnTo>
                  <a:pt x="1197" y="361"/>
                </a:lnTo>
                <a:lnTo>
                  <a:pt x="1192" y="360"/>
                </a:lnTo>
                <a:lnTo>
                  <a:pt x="1190" y="358"/>
                </a:lnTo>
                <a:lnTo>
                  <a:pt x="1183" y="354"/>
                </a:lnTo>
                <a:lnTo>
                  <a:pt x="1183" y="354"/>
                </a:lnTo>
                <a:lnTo>
                  <a:pt x="1183" y="354"/>
                </a:lnTo>
                <a:lnTo>
                  <a:pt x="1183" y="354"/>
                </a:lnTo>
                <a:lnTo>
                  <a:pt x="1183" y="354"/>
                </a:lnTo>
                <a:lnTo>
                  <a:pt x="1195" y="354"/>
                </a:lnTo>
                <a:lnTo>
                  <a:pt x="1195" y="354"/>
                </a:lnTo>
                <a:lnTo>
                  <a:pt x="1213" y="356"/>
                </a:lnTo>
                <a:lnTo>
                  <a:pt x="1213" y="356"/>
                </a:lnTo>
                <a:lnTo>
                  <a:pt x="1220" y="356"/>
                </a:lnTo>
                <a:lnTo>
                  <a:pt x="1220" y="356"/>
                </a:lnTo>
                <a:lnTo>
                  <a:pt x="1228" y="354"/>
                </a:lnTo>
                <a:lnTo>
                  <a:pt x="1233" y="351"/>
                </a:lnTo>
                <a:lnTo>
                  <a:pt x="1239" y="349"/>
                </a:lnTo>
                <a:lnTo>
                  <a:pt x="1244" y="347"/>
                </a:lnTo>
                <a:lnTo>
                  <a:pt x="1244" y="347"/>
                </a:lnTo>
                <a:lnTo>
                  <a:pt x="1246" y="347"/>
                </a:lnTo>
                <a:lnTo>
                  <a:pt x="1246" y="347"/>
                </a:lnTo>
                <a:lnTo>
                  <a:pt x="1249" y="347"/>
                </a:lnTo>
                <a:lnTo>
                  <a:pt x="1249" y="347"/>
                </a:lnTo>
                <a:lnTo>
                  <a:pt x="1254" y="349"/>
                </a:lnTo>
                <a:lnTo>
                  <a:pt x="1254" y="349"/>
                </a:lnTo>
                <a:lnTo>
                  <a:pt x="1258" y="347"/>
                </a:lnTo>
                <a:lnTo>
                  <a:pt x="1260" y="347"/>
                </a:lnTo>
                <a:lnTo>
                  <a:pt x="1263" y="344"/>
                </a:lnTo>
                <a:lnTo>
                  <a:pt x="1267" y="339"/>
                </a:lnTo>
                <a:lnTo>
                  <a:pt x="1267" y="339"/>
                </a:lnTo>
                <a:lnTo>
                  <a:pt x="1282" y="312"/>
                </a:lnTo>
                <a:lnTo>
                  <a:pt x="1282" y="312"/>
                </a:lnTo>
                <a:lnTo>
                  <a:pt x="1270" y="312"/>
                </a:lnTo>
                <a:lnTo>
                  <a:pt x="1270" y="312"/>
                </a:lnTo>
                <a:lnTo>
                  <a:pt x="1260" y="312"/>
                </a:lnTo>
                <a:lnTo>
                  <a:pt x="1247" y="311"/>
                </a:lnTo>
                <a:lnTo>
                  <a:pt x="1247" y="311"/>
                </a:lnTo>
                <a:lnTo>
                  <a:pt x="1233" y="306"/>
                </a:lnTo>
                <a:lnTo>
                  <a:pt x="1221" y="299"/>
                </a:lnTo>
                <a:lnTo>
                  <a:pt x="1209" y="292"/>
                </a:lnTo>
                <a:lnTo>
                  <a:pt x="1209" y="292"/>
                </a:lnTo>
                <a:lnTo>
                  <a:pt x="1247" y="293"/>
                </a:lnTo>
                <a:lnTo>
                  <a:pt x="1247" y="293"/>
                </a:lnTo>
                <a:lnTo>
                  <a:pt x="1274" y="295"/>
                </a:lnTo>
                <a:lnTo>
                  <a:pt x="1274" y="295"/>
                </a:lnTo>
                <a:lnTo>
                  <a:pt x="1281" y="295"/>
                </a:lnTo>
                <a:lnTo>
                  <a:pt x="1281" y="295"/>
                </a:lnTo>
                <a:lnTo>
                  <a:pt x="1284" y="295"/>
                </a:lnTo>
                <a:lnTo>
                  <a:pt x="1288" y="293"/>
                </a:lnTo>
                <a:lnTo>
                  <a:pt x="1291" y="292"/>
                </a:lnTo>
                <a:lnTo>
                  <a:pt x="1293" y="286"/>
                </a:lnTo>
                <a:lnTo>
                  <a:pt x="1293" y="286"/>
                </a:lnTo>
                <a:lnTo>
                  <a:pt x="1295" y="283"/>
                </a:lnTo>
                <a:lnTo>
                  <a:pt x="1295" y="281"/>
                </a:lnTo>
                <a:lnTo>
                  <a:pt x="1291" y="278"/>
                </a:lnTo>
                <a:lnTo>
                  <a:pt x="1281" y="276"/>
                </a:lnTo>
                <a:lnTo>
                  <a:pt x="1281" y="276"/>
                </a:lnTo>
                <a:lnTo>
                  <a:pt x="1281" y="274"/>
                </a:lnTo>
                <a:lnTo>
                  <a:pt x="1281" y="274"/>
                </a:lnTo>
                <a:lnTo>
                  <a:pt x="1284" y="271"/>
                </a:lnTo>
                <a:lnTo>
                  <a:pt x="1296" y="267"/>
                </a:lnTo>
                <a:lnTo>
                  <a:pt x="1296" y="267"/>
                </a:lnTo>
                <a:lnTo>
                  <a:pt x="1298" y="267"/>
                </a:lnTo>
                <a:lnTo>
                  <a:pt x="1298" y="267"/>
                </a:lnTo>
                <a:lnTo>
                  <a:pt x="1305" y="269"/>
                </a:lnTo>
                <a:lnTo>
                  <a:pt x="1308" y="272"/>
                </a:lnTo>
                <a:lnTo>
                  <a:pt x="1308" y="272"/>
                </a:lnTo>
                <a:lnTo>
                  <a:pt x="1308" y="272"/>
                </a:lnTo>
                <a:lnTo>
                  <a:pt x="1308" y="272"/>
                </a:lnTo>
                <a:lnTo>
                  <a:pt x="1314" y="272"/>
                </a:lnTo>
                <a:lnTo>
                  <a:pt x="1324" y="271"/>
                </a:lnTo>
                <a:lnTo>
                  <a:pt x="1324" y="271"/>
                </a:lnTo>
                <a:lnTo>
                  <a:pt x="1331" y="271"/>
                </a:lnTo>
                <a:lnTo>
                  <a:pt x="1340" y="269"/>
                </a:lnTo>
                <a:lnTo>
                  <a:pt x="1347" y="265"/>
                </a:lnTo>
                <a:lnTo>
                  <a:pt x="1354" y="260"/>
                </a:lnTo>
                <a:lnTo>
                  <a:pt x="1354" y="260"/>
                </a:lnTo>
                <a:lnTo>
                  <a:pt x="1361" y="253"/>
                </a:lnTo>
                <a:lnTo>
                  <a:pt x="1366" y="248"/>
                </a:lnTo>
                <a:lnTo>
                  <a:pt x="1368" y="241"/>
                </a:lnTo>
                <a:lnTo>
                  <a:pt x="1364" y="234"/>
                </a:lnTo>
                <a:lnTo>
                  <a:pt x="1364" y="234"/>
                </a:lnTo>
                <a:lnTo>
                  <a:pt x="1357" y="220"/>
                </a:lnTo>
                <a:lnTo>
                  <a:pt x="1354" y="208"/>
                </a:lnTo>
                <a:lnTo>
                  <a:pt x="1354" y="208"/>
                </a:lnTo>
                <a:lnTo>
                  <a:pt x="1354" y="204"/>
                </a:lnTo>
                <a:lnTo>
                  <a:pt x="1356" y="201"/>
                </a:lnTo>
                <a:lnTo>
                  <a:pt x="1359" y="199"/>
                </a:lnTo>
                <a:lnTo>
                  <a:pt x="1359" y="199"/>
                </a:lnTo>
                <a:lnTo>
                  <a:pt x="1366" y="197"/>
                </a:lnTo>
                <a:lnTo>
                  <a:pt x="1370" y="196"/>
                </a:lnTo>
                <a:lnTo>
                  <a:pt x="1370" y="192"/>
                </a:lnTo>
                <a:lnTo>
                  <a:pt x="1370" y="190"/>
                </a:lnTo>
                <a:lnTo>
                  <a:pt x="1370" y="190"/>
                </a:lnTo>
                <a:lnTo>
                  <a:pt x="1368" y="185"/>
                </a:lnTo>
                <a:lnTo>
                  <a:pt x="1368" y="180"/>
                </a:lnTo>
                <a:lnTo>
                  <a:pt x="1366" y="176"/>
                </a:lnTo>
                <a:lnTo>
                  <a:pt x="1361" y="173"/>
                </a:lnTo>
                <a:lnTo>
                  <a:pt x="1361" y="173"/>
                </a:lnTo>
                <a:lnTo>
                  <a:pt x="1354" y="169"/>
                </a:lnTo>
                <a:lnTo>
                  <a:pt x="1349" y="166"/>
                </a:lnTo>
                <a:lnTo>
                  <a:pt x="1342" y="162"/>
                </a:lnTo>
                <a:lnTo>
                  <a:pt x="1329" y="159"/>
                </a:lnTo>
                <a:lnTo>
                  <a:pt x="1329" y="159"/>
                </a:lnTo>
                <a:lnTo>
                  <a:pt x="1310" y="157"/>
                </a:lnTo>
                <a:lnTo>
                  <a:pt x="1310" y="157"/>
                </a:lnTo>
                <a:lnTo>
                  <a:pt x="1307" y="159"/>
                </a:lnTo>
                <a:lnTo>
                  <a:pt x="1305" y="161"/>
                </a:lnTo>
                <a:lnTo>
                  <a:pt x="1303" y="164"/>
                </a:lnTo>
                <a:lnTo>
                  <a:pt x="1305" y="169"/>
                </a:lnTo>
                <a:lnTo>
                  <a:pt x="1305" y="169"/>
                </a:lnTo>
                <a:lnTo>
                  <a:pt x="1310" y="182"/>
                </a:lnTo>
                <a:lnTo>
                  <a:pt x="1314" y="189"/>
                </a:lnTo>
                <a:lnTo>
                  <a:pt x="1314" y="189"/>
                </a:lnTo>
                <a:lnTo>
                  <a:pt x="1302" y="197"/>
                </a:lnTo>
                <a:lnTo>
                  <a:pt x="1302" y="197"/>
                </a:lnTo>
                <a:lnTo>
                  <a:pt x="1298" y="201"/>
                </a:lnTo>
                <a:lnTo>
                  <a:pt x="1298" y="204"/>
                </a:lnTo>
                <a:lnTo>
                  <a:pt x="1302" y="215"/>
                </a:lnTo>
                <a:lnTo>
                  <a:pt x="1302" y="215"/>
                </a:lnTo>
                <a:lnTo>
                  <a:pt x="1302" y="218"/>
                </a:lnTo>
                <a:lnTo>
                  <a:pt x="1302" y="220"/>
                </a:lnTo>
                <a:lnTo>
                  <a:pt x="1296" y="224"/>
                </a:lnTo>
                <a:lnTo>
                  <a:pt x="1289" y="225"/>
                </a:lnTo>
                <a:lnTo>
                  <a:pt x="1289" y="225"/>
                </a:lnTo>
                <a:lnTo>
                  <a:pt x="1293" y="234"/>
                </a:lnTo>
                <a:lnTo>
                  <a:pt x="1293" y="241"/>
                </a:lnTo>
                <a:lnTo>
                  <a:pt x="1293" y="244"/>
                </a:lnTo>
                <a:lnTo>
                  <a:pt x="1291" y="244"/>
                </a:lnTo>
                <a:lnTo>
                  <a:pt x="1291" y="244"/>
                </a:lnTo>
                <a:lnTo>
                  <a:pt x="1286" y="246"/>
                </a:lnTo>
                <a:lnTo>
                  <a:pt x="1286" y="246"/>
                </a:lnTo>
                <a:lnTo>
                  <a:pt x="1282" y="246"/>
                </a:lnTo>
                <a:lnTo>
                  <a:pt x="1275" y="243"/>
                </a:lnTo>
                <a:lnTo>
                  <a:pt x="1275" y="243"/>
                </a:lnTo>
                <a:lnTo>
                  <a:pt x="1265" y="237"/>
                </a:lnTo>
                <a:lnTo>
                  <a:pt x="1258" y="234"/>
                </a:lnTo>
                <a:lnTo>
                  <a:pt x="1258" y="234"/>
                </a:lnTo>
                <a:lnTo>
                  <a:pt x="1254" y="230"/>
                </a:lnTo>
                <a:lnTo>
                  <a:pt x="1253" y="225"/>
                </a:lnTo>
                <a:lnTo>
                  <a:pt x="1254" y="220"/>
                </a:lnTo>
                <a:lnTo>
                  <a:pt x="1258" y="213"/>
                </a:lnTo>
                <a:lnTo>
                  <a:pt x="1258" y="213"/>
                </a:lnTo>
                <a:lnTo>
                  <a:pt x="1261" y="206"/>
                </a:lnTo>
                <a:lnTo>
                  <a:pt x="1263" y="199"/>
                </a:lnTo>
                <a:lnTo>
                  <a:pt x="1263" y="196"/>
                </a:lnTo>
                <a:lnTo>
                  <a:pt x="1263" y="192"/>
                </a:lnTo>
                <a:lnTo>
                  <a:pt x="1263" y="192"/>
                </a:lnTo>
                <a:lnTo>
                  <a:pt x="1260" y="187"/>
                </a:lnTo>
                <a:lnTo>
                  <a:pt x="1254" y="183"/>
                </a:lnTo>
                <a:lnTo>
                  <a:pt x="1249" y="178"/>
                </a:lnTo>
                <a:lnTo>
                  <a:pt x="1246" y="176"/>
                </a:lnTo>
                <a:lnTo>
                  <a:pt x="1246" y="176"/>
                </a:lnTo>
                <a:lnTo>
                  <a:pt x="1242" y="176"/>
                </a:lnTo>
                <a:lnTo>
                  <a:pt x="1240" y="180"/>
                </a:lnTo>
                <a:lnTo>
                  <a:pt x="1239" y="189"/>
                </a:lnTo>
                <a:lnTo>
                  <a:pt x="1239" y="189"/>
                </a:lnTo>
                <a:lnTo>
                  <a:pt x="1232" y="206"/>
                </a:lnTo>
                <a:lnTo>
                  <a:pt x="1227" y="218"/>
                </a:lnTo>
                <a:lnTo>
                  <a:pt x="1227" y="218"/>
                </a:lnTo>
                <a:lnTo>
                  <a:pt x="1225" y="218"/>
                </a:lnTo>
                <a:lnTo>
                  <a:pt x="1225" y="218"/>
                </a:lnTo>
                <a:lnTo>
                  <a:pt x="1223" y="217"/>
                </a:lnTo>
                <a:lnTo>
                  <a:pt x="1221" y="215"/>
                </a:lnTo>
                <a:lnTo>
                  <a:pt x="1220" y="211"/>
                </a:lnTo>
                <a:lnTo>
                  <a:pt x="1220" y="206"/>
                </a:lnTo>
                <a:lnTo>
                  <a:pt x="1220" y="206"/>
                </a:lnTo>
                <a:lnTo>
                  <a:pt x="1220" y="196"/>
                </a:lnTo>
                <a:lnTo>
                  <a:pt x="1220" y="192"/>
                </a:lnTo>
                <a:lnTo>
                  <a:pt x="1218" y="187"/>
                </a:lnTo>
                <a:lnTo>
                  <a:pt x="1218" y="187"/>
                </a:lnTo>
                <a:lnTo>
                  <a:pt x="1216" y="182"/>
                </a:lnTo>
                <a:lnTo>
                  <a:pt x="1216" y="178"/>
                </a:lnTo>
                <a:lnTo>
                  <a:pt x="1218" y="173"/>
                </a:lnTo>
                <a:lnTo>
                  <a:pt x="1218" y="173"/>
                </a:lnTo>
                <a:lnTo>
                  <a:pt x="1199" y="171"/>
                </a:lnTo>
                <a:lnTo>
                  <a:pt x="1199" y="171"/>
                </a:lnTo>
                <a:lnTo>
                  <a:pt x="1192" y="171"/>
                </a:lnTo>
                <a:lnTo>
                  <a:pt x="1188" y="168"/>
                </a:lnTo>
                <a:lnTo>
                  <a:pt x="1188" y="168"/>
                </a:lnTo>
                <a:lnTo>
                  <a:pt x="1188" y="168"/>
                </a:lnTo>
                <a:lnTo>
                  <a:pt x="1188" y="166"/>
                </a:lnTo>
                <a:lnTo>
                  <a:pt x="1192" y="159"/>
                </a:lnTo>
                <a:lnTo>
                  <a:pt x="1195" y="152"/>
                </a:lnTo>
                <a:lnTo>
                  <a:pt x="1195" y="147"/>
                </a:lnTo>
                <a:lnTo>
                  <a:pt x="1195" y="143"/>
                </a:lnTo>
                <a:lnTo>
                  <a:pt x="1195" y="143"/>
                </a:lnTo>
                <a:lnTo>
                  <a:pt x="1192" y="135"/>
                </a:lnTo>
                <a:lnTo>
                  <a:pt x="1188" y="129"/>
                </a:lnTo>
                <a:lnTo>
                  <a:pt x="1183" y="122"/>
                </a:lnTo>
                <a:lnTo>
                  <a:pt x="1181" y="114"/>
                </a:lnTo>
                <a:lnTo>
                  <a:pt x="1181" y="114"/>
                </a:lnTo>
                <a:lnTo>
                  <a:pt x="1179" y="108"/>
                </a:lnTo>
                <a:lnTo>
                  <a:pt x="1178" y="105"/>
                </a:lnTo>
                <a:lnTo>
                  <a:pt x="1169" y="98"/>
                </a:lnTo>
                <a:lnTo>
                  <a:pt x="1162" y="94"/>
                </a:lnTo>
                <a:lnTo>
                  <a:pt x="1158" y="94"/>
                </a:lnTo>
                <a:lnTo>
                  <a:pt x="1158" y="94"/>
                </a:lnTo>
                <a:lnTo>
                  <a:pt x="1158" y="87"/>
                </a:lnTo>
                <a:lnTo>
                  <a:pt x="1164" y="77"/>
                </a:lnTo>
                <a:lnTo>
                  <a:pt x="1164" y="77"/>
                </a:lnTo>
                <a:lnTo>
                  <a:pt x="1164" y="70"/>
                </a:lnTo>
                <a:lnTo>
                  <a:pt x="1162" y="63"/>
                </a:lnTo>
                <a:lnTo>
                  <a:pt x="1158" y="53"/>
                </a:lnTo>
                <a:lnTo>
                  <a:pt x="1158" y="53"/>
                </a:lnTo>
                <a:lnTo>
                  <a:pt x="1167" y="54"/>
                </a:lnTo>
                <a:lnTo>
                  <a:pt x="1167" y="54"/>
                </a:lnTo>
                <a:lnTo>
                  <a:pt x="1181" y="53"/>
                </a:lnTo>
                <a:lnTo>
                  <a:pt x="1188" y="49"/>
                </a:lnTo>
                <a:lnTo>
                  <a:pt x="1193" y="46"/>
                </a:lnTo>
                <a:lnTo>
                  <a:pt x="1193" y="46"/>
                </a:lnTo>
                <a:lnTo>
                  <a:pt x="1197" y="42"/>
                </a:lnTo>
                <a:lnTo>
                  <a:pt x="1199" y="37"/>
                </a:lnTo>
                <a:lnTo>
                  <a:pt x="1200" y="28"/>
                </a:lnTo>
                <a:lnTo>
                  <a:pt x="1202" y="19"/>
                </a:lnTo>
                <a:lnTo>
                  <a:pt x="1206" y="12"/>
                </a:lnTo>
                <a:lnTo>
                  <a:pt x="1206" y="12"/>
                </a:lnTo>
                <a:lnTo>
                  <a:pt x="1213" y="4"/>
                </a:lnTo>
                <a:lnTo>
                  <a:pt x="1214" y="4"/>
                </a:lnTo>
                <a:lnTo>
                  <a:pt x="1214" y="4"/>
                </a:lnTo>
                <a:lnTo>
                  <a:pt x="1207" y="2"/>
                </a:lnTo>
                <a:lnTo>
                  <a:pt x="119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55" name="Freeform 39">
            <a:extLst>
              <a:ext uri="{FF2B5EF4-FFF2-40B4-BE49-F238E27FC236}">
                <a16:creationId xmlns:a16="http://schemas.microsoft.com/office/drawing/2014/main" id="{7F6A1828-7114-491A-B5EF-0D379281B133}"/>
              </a:ext>
            </a:extLst>
          </p:cNvPr>
          <p:cNvSpPr>
            <a:spLocks/>
          </p:cNvSpPr>
          <p:nvPr/>
        </p:nvSpPr>
        <p:spPr bwMode="auto">
          <a:xfrm>
            <a:off x="9721850" y="2246313"/>
            <a:ext cx="138113" cy="58738"/>
          </a:xfrm>
          <a:custGeom>
            <a:avLst/>
            <a:gdLst>
              <a:gd name="T0" fmla="*/ 12 w 87"/>
              <a:gd name="T1" fmla="*/ 0 h 37"/>
              <a:gd name="T2" fmla="*/ 12 w 87"/>
              <a:gd name="T3" fmla="*/ 0 h 37"/>
              <a:gd name="T4" fmla="*/ 8 w 87"/>
              <a:gd name="T5" fmla="*/ 2 h 37"/>
              <a:gd name="T6" fmla="*/ 5 w 87"/>
              <a:gd name="T7" fmla="*/ 3 h 37"/>
              <a:gd name="T8" fmla="*/ 1 w 87"/>
              <a:gd name="T9" fmla="*/ 7 h 37"/>
              <a:gd name="T10" fmla="*/ 0 w 87"/>
              <a:gd name="T11" fmla="*/ 10 h 37"/>
              <a:gd name="T12" fmla="*/ 0 w 87"/>
              <a:gd name="T13" fmla="*/ 10 h 37"/>
              <a:gd name="T14" fmla="*/ 1 w 87"/>
              <a:gd name="T15" fmla="*/ 12 h 37"/>
              <a:gd name="T16" fmla="*/ 5 w 87"/>
              <a:gd name="T17" fmla="*/ 16 h 37"/>
              <a:gd name="T18" fmla="*/ 14 w 87"/>
              <a:gd name="T19" fmla="*/ 23 h 37"/>
              <a:gd name="T20" fmla="*/ 33 w 87"/>
              <a:gd name="T21" fmla="*/ 33 h 37"/>
              <a:gd name="T22" fmla="*/ 33 w 87"/>
              <a:gd name="T23" fmla="*/ 33 h 37"/>
              <a:gd name="T24" fmla="*/ 38 w 87"/>
              <a:gd name="T25" fmla="*/ 37 h 37"/>
              <a:gd name="T26" fmla="*/ 43 w 87"/>
              <a:gd name="T27" fmla="*/ 37 h 37"/>
              <a:gd name="T28" fmla="*/ 43 w 87"/>
              <a:gd name="T29" fmla="*/ 37 h 37"/>
              <a:gd name="T30" fmla="*/ 64 w 87"/>
              <a:gd name="T31" fmla="*/ 35 h 37"/>
              <a:gd name="T32" fmla="*/ 64 w 87"/>
              <a:gd name="T33" fmla="*/ 35 h 37"/>
              <a:gd name="T34" fmla="*/ 75 w 87"/>
              <a:gd name="T35" fmla="*/ 31 h 37"/>
              <a:gd name="T36" fmla="*/ 82 w 87"/>
              <a:gd name="T37" fmla="*/ 28 h 37"/>
              <a:gd name="T38" fmla="*/ 85 w 87"/>
              <a:gd name="T39" fmla="*/ 24 h 37"/>
              <a:gd name="T40" fmla="*/ 87 w 87"/>
              <a:gd name="T41" fmla="*/ 21 h 37"/>
              <a:gd name="T42" fmla="*/ 87 w 87"/>
              <a:gd name="T43" fmla="*/ 21 h 37"/>
              <a:gd name="T44" fmla="*/ 87 w 87"/>
              <a:gd name="T45" fmla="*/ 19 h 37"/>
              <a:gd name="T46" fmla="*/ 85 w 87"/>
              <a:gd name="T47" fmla="*/ 17 h 37"/>
              <a:gd name="T48" fmla="*/ 82 w 87"/>
              <a:gd name="T49" fmla="*/ 17 h 37"/>
              <a:gd name="T50" fmla="*/ 66 w 87"/>
              <a:gd name="T51" fmla="*/ 16 h 37"/>
              <a:gd name="T52" fmla="*/ 66 w 87"/>
              <a:gd name="T53" fmla="*/ 16 h 37"/>
              <a:gd name="T54" fmla="*/ 59 w 87"/>
              <a:gd name="T55" fmla="*/ 14 h 37"/>
              <a:gd name="T56" fmla="*/ 59 w 87"/>
              <a:gd name="T57" fmla="*/ 14 h 37"/>
              <a:gd name="T58" fmla="*/ 50 w 87"/>
              <a:gd name="T59" fmla="*/ 16 h 37"/>
              <a:gd name="T60" fmla="*/ 50 w 87"/>
              <a:gd name="T61" fmla="*/ 16 h 37"/>
              <a:gd name="T62" fmla="*/ 43 w 87"/>
              <a:gd name="T63" fmla="*/ 16 h 37"/>
              <a:gd name="T64" fmla="*/ 43 w 87"/>
              <a:gd name="T65" fmla="*/ 16 h 37"/>
              <a:gd name="T66" fmla="*/ 40 w 87"/>
              <a:gd name="T67" fmla="*/ 16 h 37"/>
              <a:gd name="T68" fmla="*/ 40 w 87"/>
              <a:gd name="T69" fmla="*/ 16 h 37"/>
              <a:gd name="T70" fmla="*/ 40 w 87"/>
              <a:gd name="T71" fmla="*/ 14 h 37"/>
              <a:gd name="T72" fmla="*/ 40 w 87"/>
              <a:gd name="T73" fmla="*/ 12 h 37"/>
              <a:gd name="T74" fmla="*/ 40 w 87"/>
              <a:gd name="T75" fmla="*/ 10 h 37"/>
              <a:gd name="T76" fmla="*/ 36 w 87"/>
              <a:gd name="T77" fmla="*/ 7 h 37"/>
              <a:gd name="T78" fmla="*/ 36 w 87"/>
              <a:gd name="T79" fmla="*/ 7 h 37"/>
              <a:gd name="T80" fmla="*/ 28 w 87"/>
              <a:gd name="T81" fmla="*/ 5 h 37"/>
              <a:gd name="T82" fmla="*/ 28 w 87"/>
              <a:gd name="T83" fmla="*/ 5 h 37"/>
              <a:gd name="T84" fmla="*/ 24 w 87"/>
              <a:gd name="T85" fmla="*/ 7 h 37"/>
              <a:gd name="T86" fmla="*/ 24 w 87"/>
              <a:gd name="T87" fmla="*/ 7 h 37"/>
              <a:gd name="T88" fmla="*/ 21 w 87"/>
              <a:gd name="T89" fmla="*/ 7 h 37"/>
              <a:gd name="T90" fmla="*/ 21 w 87"/>
              <a:gd name="T91" fmla="*/ 7 h 37"/>
              <a:gd name="T92" fmla="*/ 21 w 87"/>
              <a:gd name="T93" fmla="*/ 7 h 37"/>
              <a:gd name="T94" fmla="*/ 21 w 87"/>
              <a:gd name="T95" fmla="*/ 7 h 37"/>
              <a:gd name="T96" fmla="*/ 17 w 87"/>
              <a:gd name="T97" fmla="*/ 3 h 37"/>
              <a:gd name="T98" fmla="*/ 15 w 87"/>
              <a:gd name="T99" fmla="*/ 2 h 37"/>
              <a:gd name="T100" fmla="*/ 12 w 87"/>
              <a:gd name="T101" fmla="*/ 0 h 37"/>
              <a:gd name="T102" fmla="*/ 12 w 87"/>
              <a:gd name="T103" fmla="*/ 0 h 37"/>
              <a:gd name="T104" fmla="*/ 12 w 87"/>
              <a:gd name="T105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7" h="37">
                <a:moveTo>
                  <a:pt x="12" y="0"/>
                </a:moveTo>
                <a:lnTo>
                  <a:pt x="12" y="0"/>
                </a:lnTo>
                <a:lnTo>
                  <a:pt x="8" y="2"/>
                </a:lnTo>
                <a:lnTo>
                  <a:pt x="5" y="3"/>
                </a:lnTo>
                <a:lnTo>
                  <a:pt x="1" y="7"/>
                </a:lnTo>
                <a:lnTo>
                  <a:pt x="0" y="10"/>
                </a:lnTo>
                <a:lnTo>
                  <a:pt x="0" y="10"/>
                </a:lnTo>
                <a:lnTo>
                  <a:pt x="1" y="12"/>
                </a:lnTo>
                <a:lnTo>
                  <a:pt x="5" y="16"/>
                </a:lnTo>
                <a:lnTo>
                  <a:pt x="14" y="23"/>
                </a:lnTo>
                <a:lnTo>
                  <a:pt x="33" y="33"/>
                </a:lnTo>
                <a:lnTo>
                  <a:pt x="33" y="33"/>
                </a:lnTo>
                <a:lnTo>
                  <a:pt x="38" y="37"/>
                </a:lnTo>
                <a:lnTo>
                  <a:pt x="43" y="37"/>
                </a:lnTo>
                <a:lnTo>
                  <a:pt x="43" y="37"/>
                </a:lnTo>
                <a:lnTo>
                  <a:pt x="64" y="35"/>
                </a:lnTo>
                <a:lnTo>
                  <a:pt x="64" y="35"/>
                </a:lnTo>
                <a:lnTo>
                  <a:pt x="75" y="31"/>
                </a:lnTo>
                <a:lnTo>
                  <a:pt x="82" y="28"/>
                </a:lnTo>
                <a:lnTo>
                  <a:pt x="85" y="24"/>
                </a:lnTo>
                <a:lnTo>
                  <a:pt x="87" y="21"/>
                </a:lnTo>
                <a:lnTo>
                  <a:pt x="87" y="21"/>
                </a:lnTo>
                <a:lnTo>
                  <a:pt x="87" y="19"/>
                </a:lnTo>
                <a:lnTo>
                  <a:pt x="85" y="17"/>
                </a:lnTo>
                <a:lnTo>
                  <a:pt x="82" y="17"/>
                </a:lnTo>
                <a:lnTo>
                  <a:pt x="66" y="16"/>
                </a:lnTo>
                <a:lnTo>
                  <a:pt x="66" y="16"/>
                </a:lnTo>
                <a:lnTo>
                  <a:pt x="59" y="14"/>
                </a:lnTo>
                <a:lnTo>
                  <a:pt x="59" y="14"/>
                </a:lnTo>
                <a:lnTo>
                  <a:pt x="50" y="16"/>
                </a:lnTo>
                <a:lnTo>
                  <a:pt x="50" y="16"/>
                </a:lnTo>
                <a:lnTo>
                  <a:pt x="43" y="16"/>
                </a:lnTo>
                <a:lnTo>
                  <a:pt x="43" y="16"/>
                </a:lnTo>
                <a:lnTo>
                  <a:pt x="40" y="16"/>
                </a:lnTo>
                <a:lnTo>
                  <a:pt x="40" y="16"/>
                </a:lnTo>
                <a:lnTo>
                  <a:pt x="40" y="14"/>
                </a:lnTo>
                <a:lnTo>
                  <a:pt x="40" y="12"/>
                </a:lnTo>
                <a:lnTo>
                  <a:pt x="40" y="10"/>
                </a:lnTo>
                <a:lnTo>
                  <a:pt x="36" y="7"/>
                </a:lnTo>
                <a:lnTo>
                  <a:pt x="36" y="7"/>
                </a:lnTo>
                <a:lnTo>
                  <a:pt x="28" y="5"/>
                </a:lnTo>
                <a:lnTo>
                  <a:pt x="28" y="5"/>
                </a:lnTo>
                <a:lnTo>
                  <a:pt x="24" y="7"/>
                </a:lnTo>
                <a:lnTo>
                  <a:pt x="24" y="7"/>
                </a:lnTo>
                <a:lnTo>
                  <a:pt x="21" y="7"/>
                </a:lnTo>
                <a:lnTo>
                  <a:pt x="21" y="7"/>
                </a:lnTo>
                <a:lnTo>
                  <a:pt x="21" y="7"/>
                </a:lnTo>
                <a:lnTo>
                  <a:pt x="21" y="7"/>
                </a:lnTo>
                <a:lnTo>
                  <a:pt x="17" y="3"/>
                </a:lnTo>
                <a:lnTo>
                  <a:pt x="15" y="2"/>
                </a:lnTo>
                <a:lnTo>
                  <a:pt x="12" y="0"/>
                </a:lnTo>
                <a:lnTo>
                  <a:pt x="12" y="0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56" name="Freeform 40">
            <a:extLst>
              <a:ext uri="{FF2B5EF4-FFF2-40B4-BE49-F238E27FC236}">
                <a16:creationId xmlns:a16="http://schemas.microsoft.com/office/drawing/2014/main" id="{09970604-52D9-4CB8-AE5C-EA5720B436ED}"/>
              </a:ext>
            </a:extLst>
          </p:cNvPr>
          <p:cNvSpPr>
            <a:spLocks/>
          </p:cNvSpPr>
          <p:nvPr/>
        </p:nvSpPr>
        <p:spPr bwMode="auto">
          <a:xfrm>
            <a:off x="7788275" y="2241550"/>
            <a:ext cx="44450" cy="34925"/>
          </a:xfrm>
          <a:custGeom>
            <a:avLst/>
            <a:gdLst>
              <a:gd name="T0" fmla="*/ 3 w 28"/>
              <a:gd name="T1" fmla="*/ 0 h 22"/>
              <a:gd name="T2" fmla="*/ 3 w 28"/>
              <a:gd name="T3" fmla="*/ 0 h 22"/>
              <a:gd name="T4" fmla="*/ 2 w 28"/>
              <a:gd name="T5" fmla="*/ 1 h 22"/>
              <a:gd name="T6" fmla="*/ 0 w 28"/>
              <a:gd name="T7" fmla="*/ 3 h 22"/>
              <a:gd name="T8" fmla="*/ 0 w 28"/>
              <a:gd name="T9" fmla="*/ 3 h 22"/>
              <a:gd name="T10" fmla="*/ 0 w 28"/>
              <a:gd name="T11" fmla="*/ 6 h 22"/>
              <a:gd name="T12" fmla="*/ 0 w 28"/>
              <a:gd name="T13" fmla="*/ 10 h 22"/>
              <a:gd name="T14" fmla="*/ 5 w 28"/>
              <a:gd name="T15" fmla="*/ 15 h 22"/>
              <a:gd name="T16" fmla="*/ 14 w 28"/>
              <a:gd name="T17" fmla="*/ 19 h 22"/>
              <a:gd name="T18" fmla="*/ 23 w 28"/>
              <a:gd name="T19" fmla="*/ 22 h 22"/>
              <a:gd name="T20" fmla="*/ 23 w 28"/>
              <a:gd name="T21" fmla="*/ 22 h 22"/>
              <a:gd name="T22" fmla="*/ 24 w 28"/>
              <a:gd name="T23" fmla="*/ 22 h 22"/>
              <a:gd name="T24" fmla="*/ 24 w 28"/>
              <a:gd name="T25" fmla="*/ 22 h 22"/>
              <a:gd name="T26" fmla="*/ 26 w 28"/>
              <a:gd name="T27" fmla="*/ 22 h 22"/>
              <a:gd name="T28" fmla="*/ 28 w 28"/>
              <a:gd name="T29" fmla="*/ 20 h 22"/>
              <a:gd name="T30" fmla="*/ 26 w 28"/>
              <a:gd name="T31" fmla="*/ 15 h 22"/>
              <a:gd name="T32" fmla="*/ 23 w 28"/>
              <a:gd name="T33" fmla="*/ 10 h 22"/>
              <a:gd name="T34" fmla="*/ 16 w 28"/>
              <a:gd name="T35" fmla="*/ 5 h 22"/>
              <a:gd name="T36" fmla="*/ 16 w 28"/>
              <a:gd name="T37" fmla="*/ 5 h 22"/>
              <a:gd name="T38" fmla="*/ 9 w 28"/>
              <a:gd name="T39" fmla="*/ 1 h 22"/>
              <a:gd name="T40" fmla="*/ 3 w 28"/>
              <a:gd name="T41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" h="22">
                <a:moveTo>
                  <a:pt x="3" y="0"/>
                </a:moveTo>
                <a:lnTo>
                  <a:pt x="3" y="0"/>
                </a:lnTo>
                <a:lnTo>
                  <a:pt x="2" y="1"/>
                </a:lnTo>
                <a:lnTo>
                  <a:pt x="0" y="3"/>
                </a:lnTo>
                <a:lnTo>
                  <a:pt x="0" y="3"/>
                </a:lnTo>
                <a:lnTo>
                  <a:pt x="0" y="6"/>
                </a:lnTo>
                <a:lnTo>
                  <a:pt x="0" y="10"/>
                </a:lnTo>
                <a:lnTo>
                  <a:pt x="5" y="15"/>
                </a:lnTo>
                <a:lnTo>
                  <a:pt x="14" y="19"/>
                </a:lnTo>
                <a:lnTo>
                  <a:pt x="23" y="22"/>
                </a:lnTo>
                <a:lnTo>
                  <a:pt x="23" y="22"/>
                </a:lnTo>
                <a:lnTo>
                  <a:pt x="24" y="22"/>
                </a:lnTo>
                <a:lnTo>
                  <a:pt x="24" y="22"/>
                </a:lnTo>
                <a:lnTo>
                  <a:pt x="26" y="22"/>
                </a:lnTo>
                <a:lnTo>
                  <a:pt x="28" y="20"/>
                </a:lnTo>
                <a:lnTo>
                  <a:pt x="26" y="15"/>
                </a:lnTo>
                <a:lnTo>
                  <a:pt x="23" y="10"/>
                </a:lnTo>
                <a:lnTo>
                  <a:pt x="16" y="5"/>
                </a:lnTo>
                <a:lnTo>
                  <a:pt x="16" y="5"/>
                </a:lnTo>
                <a:lnTo>
                  <a:pt x="9" y="1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57" name="Freeform 41">
            <a:extLst>
              <a:ext uri="{FF2B5EF4-FFF2-40B4-BE49-F238E27FC236}">
                <a16:creationId xmlns:a16="http://schemas.microsoft.com/office/drawing/2014/main" id="{C24D6252-6566-41F4-87E0-0C58200AA32E}"/>
              </a:ext>
            </a:extLst>
          </p:cNvPr>
          <p:cNvSpPr>
            <a:spLocks/>
          </p:cNvSpPr>
          <p:nvPr/>
        </p:nvSpPr>
        <p:spPr bwMode="auto">
          <a:xfrm>
            <a:off x="3313113" y="2212975"/>
            <a:ext cx="33338" cy="25400"/>
          </a:xfrm>
          <a:custGeom>
            <a:avLst/>
            <a:gdLst>
              <a:gd name="T0" fmla="*/ 14 w 21"/>
              <a:gd name="T1" fmla="*/ 0 h 16"/>
              <a:gd name="T2" fmla="*/ 14 w 21"/>
              <a:gd name="T3" fmla="*/ 0 h 16"/>
              <a:gd name="T4" fmla="*/ 7 w 21"/>
              <a:gd name="T5" fmla="*/ 2 h 16"/>
              <a:gd name="T6" fmla="*/ 7 w 21"/>
              <a:gd name="T7" fmla="*/ 2 h 16"/>
              <a:gd name="T8" fmla="*/ 7 w 21"/>
              <a:gd name="T9" fmla="*/ 2 h 16"/>
              <a:gd name="T10" fmla="*/ 3 w 21"/>
              <a:gd name="T11" fmla="*/ 5 h 16"/>
              <a:gd name="T12" fmla="*/ 1 w 21"/>
              <a:gd name="T13" fmla="*/ 7 h 16"/>
              <a:gd name="T14" fmla="*/ 0 w 21"/>
              <a:gd name="T15" fmla="*/ 14 h 16"/>
              <a:gd name="T16" fmla="*/ 0 w 21"/>
              <a:gd name="T17" fmla="*/ 14 h 16"/>
              <a:gd name="T18" fmla="*/ 0 w 21"/>
              <a:gd name="T19" fmla="*/ 16 h 16"/>
              <a:gd name="T20" fmla="*/ 1 w 21"/>
              <a:gd name="T21" fmla="*/ 16 h 16"/>
              <a:gd name="T22" fmla="*/ 1 w 21"/>
              <a:gd name="T23" fmla="*/ 16 h 16"/>
              <a:gd name="T24" fmla="*/ 7 w 21"/>
              <a:gd name="T25" fmla="*/ 14 h 16"/>
              <a:gd name="T26" fmla="*/ 15 w 21"/>
              <a:gd name="T27" fmla="*/ 12 h 16"/>
              <a:gd name="T28" fmla="*/ 15 w 21"/>
              <a:gd name="T29" fmla="*/ 12 h 16"/>
              <a:gd name="T30" fmla="*/ 21 w 21"/>
              <a:gd name="T31" fmla="*/ 9 h 16"/>
              <a:gd name="T32" fmla="*/ 21 w 21"/>
              <a:gd name="T33" fmla="*/ 5 h 16"/>
              <a:gd name="T34" fmla="*/ 19 w 21"/>
              <a:gd name="T35" fmla="*/ 2 h 16"/>
              <a:gd name="T36" fmla="*/ 14 w 21"/>
              <a:gd name="T3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" h="16">
                <a:moveTo>
                  <a:pt x="14" y="0"/>
                </a:moveTo>
                <a:lnTo>
                  <a:pt x="14" y="0"/>
                </a:lnTo>
                <a:lnTo>
                  <a:pt x="7" y="2"/>
                </a:lnTo>
                <a:lnTo>
                  <a:pt x="7" y="2"/>
                </a:lnTo>
                <a:lnTo>
                  <a:pt x="7" y="2"/>
                </a:lnTo>
                <a:lnTo>
                  <a:pt x="3" y="5"/>
                </a:lnTo>
                <a:lnTo>
                  <a:pt x="1" y="7"/>
                </a:lnTo>
                <a:lnTo>
                  <a:pt x="0" y="14"/>
                </a:lnTo>
                <a:lnTo>
                  <a:pt x="0" y="14"/>
                </a:lnTo>
                <a:lnTo>
                  <a:pt x="0" y="16"/>
                </a:lnTo>
                <a:lnTo>
                  <a:pt x="1" y="16"/>
                </a:lnTo>
                <a:lnTo>
                  <a:pt x="1" y="16"/>
                </a:lnTo>
                <a:lnTo>
                  <a:pt x="7" y="14"/>
                </a:lnTo>
                <a:lnTo>
                  <a:pt x="15" y="12"/>
                </a:lnTo>
                <a:lnTo>
                  <a:pt x="15" y="12"/>
                </a:lnTo>
                <a:lnTo>
                  <a:pt x="21" y="9"/>
                </a:lnTo>
                <a:lnTo>
                  <a:pt x="21" y="5"/>
                </a:lnTo>
                <a:lnTo>
                  <a:pt x="19" y="2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58" name="Freeform 42">
            <a:extLst>
              <a:ext uri="{FF2B5EF4-FFF2-40B4-BE49-F238E27FC236}">
                <a16:creationId xmlns:a16="http://schemas.microsoft.com/office/drawing/2014/main" id="{5AF4DCBB-F7D6-4E20-9167-EA5ED783EC96}"/>
              </a:ext>
            </a:extLst>
          </p:cNvPr>
          <p:cNvSpPr>
            <a:spLocks/>
          </p:cNvSpPr>
          <p:nvPr/>
        </p:nvSpPr>
        <p:spPr bwMode="auto">
          <a:xfrm>
            <a:off x="2938463" y="2193925"/>
            <a:ext cx="44450" cy="41275"/>
          </a:xfrm>
          <a:custGeom>
            <a:avLst/>
            <a:gdLst>
              <a:gd name="T0" fmla="*/ 28 w 28"/>
              <a:gd name="T1" fmla="*/ 0 h 26"/>
              <a:gd name="T2" fmla="*/ 28 w 28"/>
              <a:gd name="T3" fmla="*/ 0 h 26"/>
              <a:gd name="T4" fmla="*/ 14 w 28"/>
              <a:gd name="T5" fmla="*/ 9 h 26"/>
              <a:gd name="T6" fmla="*/ 5 w 28"/>
              <a:gd name="T7" fmla="*/ 16 h 26"/>
              <a:gd name="T8" fmla="*/ 0 w 28"/>
              <a:gd name="T9" fmla="*/ 21 h 26"/>
              <a:gd name="T10" fmla="*/ 0 w 28"/>
              <a:gd name="T11" fmla="*/ 21 h 26"/>
              <a:gd name="T12" fmla="*/ 0 w 28"/>
              <a:gd name="T13" fmla="*/ 24 h 26"/>
              <a:gd name="T14" fmla="*/ 0 w 28"/>
              <a:gd name="T15" fmla="*/ 26 h 26"/>
              <a:gd name="T16" fmla="*/ 5 w 28"/>
              <a:gd name="T17" fmla="*/ 26 h 26"/>
              <a:gd name="T18" fmla="*/ 5 w 28"/>
              <a:gd name="T19" fmla="*/ 26 h 26"/>
              <a:gd name="T20" fmla="*/ 12 w 28"/>
              <a:gd name="T21" fmla="*/ 26 h 26"/>
              <a:gd name="T22" fmla="*/ 12 w 28"/>
              <a:gd name="T23" fmla="*/ 26 h 26"/>
              <a:gd name="T24" fmla="*/ 14 w 28"/>
              <a:gd name="T25" fmla="*/ 26 h 26"/>
              <a:gd name="T26" fmla="*/ 18 w 28"/>
              <a:gd name="T27" fmla="*/ 24 h 26"/>
              <a:gd name="T28" fmla="*/ 21 w 28"/>
              <a:gd name="T29" fmla="*/ 17 h 26"/>
              <a:gd name="T30" fmla="*/ 25 w 28"/>
              <a:gd name="T31" fmla="*/ 9 h 26"/>
              <a:gd name="T32" fmla="*/ 28 w 28"/>
              <a:gd name="T33" fmla="*/ 0 h 26"/>
              <a:gd name="T34" fmla="*/ 28 w 28"/>
              <a:gd name="T35" fmla="*/ 0 h 26"/>
              <a:gd name="T36" fmla="*/ 28 w 28"/>
              <a:gd name="T37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" h="26">
                <a:moveTo>
                  <a:pt x="28" y="0"/>
                </a:moveTo>
                <a:lnTo>
                  <a:pt x="28" y="0"/>
                </a:lnTo>
                <a:lnTo>
                  <a:pt x="14" y="9"/>
                </a:lnTo>
                <a:lnTo>
                  <a:pt x="5" y="16"/>
                </a:lnTo>
                <a:lnTo>
                  <a:pt x="0" y="21"/>
                </a:lnTo>
                <a:lnTo>
                  <a:pt x="0" y="21"/>
                </a:lnTo>
                <a:lnTo>
                  <a:pt x="0" y="24"/>
                </a:lnTo>
                <a:lnTo>
                  <a:pt x="0" y="26"/>
                </a:lnTo>
                <a:lnTo>
                  <a:pt x="5" y="26"/>
                </a:lnTo>
                <a:lnTo>
                  <a:pt x="5" y="26"/>
                </a:lnTo>
                <a:lnTo>
                  <a:pt x="12" y="26"/>
                </a:lnTo>
                <a:lnTo>
                  <a:pt x="12" y="26"/>
                </a:lnTo>
                <a:lnTo>
                  <a:pt x="14" y="26"/>
                </a:lnTo>
                <a:lnTo>
                  <a:pt x="18" y="24"/>
                </a:lnTo>
                <a:lnTo>
                  <a:pt x="21" y="17"/>
                </a:lnTo>
                <a:lnTo>
                  <a:pt x="25" y="9"/>
                </a:lnTo>
                <a:lnTo>
                  <a:pt x="28" y="0"/>
                </a:lnTo>
                <a:lnTo>
                  <a:pt x="28" y="0"/>
                </a:lnTo>
                <a:lnTo>
                  <a:pt x="2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59" name="Freeform 43">
            <a:extLst>
              <a:ext uri="{FF2B5EF4-FFF2-40B4-BE49-F238E27FC236}">
                <a16:creationId xmlns:a16="http://schemas.microsoft.com/office/drawing/2014/main" id="{9C1D076E-6C27-425F-A9BA-1D86CEE3AEAB}"/>
              </a:ext>
            </a:extLst>
          </p:cNvPr>
          <p:cNvSpPr>
            <a:spLocks/>
          </p:cNvSpPr>
          <p:nvPr/>
        </p:nvSpPr>
        <p:spPr bwMode="auto">
          <a:xfrm>
            <a:off x="9483725" y="2185988"/>
            <a:ext cx="227013" cy="96838"/>
          </a:xfrm>
          <a:custGeom>
            <a:avLst/>
            <a:gdLst>
              <a:gd name="T0" fmla="*/ 29 w 143"/>
              <a:gd name="T1" fmla="*/ 0 h 61"/>
              <a:gd name="T2" fmla="*/ 19 w 143"/>
              <a:gd name="T3" fmla="*/ 5 h 61"/>
              <a:gd name="T4" fmla="*/ 7 w 143"/>
              <a:gd name="T5" fmla="*/ 17 h 61"/>
              <a:gd name="T6" fmla="*/ 0 w 143"/>
              <a:gd name="T7" fmla="*/ 28 h 61"/>
              <a:gd name="T8" fmla="*/ 7 w 143"/>
              <a:gd name="T9" fmla="*/ 36 h 61"/>
              <a:gd name="T10" fmla="*/ 15 w 143"/>
              <a:gd name="T11" fmla="*/ 47 h 61"/>
              <a:gd name="T12" fmla="*/ 29 w 143"/>
              <a:gd name="T13" fmla="*/ 61 h 61"/>
              <a:gd name="T14" fmla="*/ 34 w 143"/>
              <a:gd name="T15" fmla="*/ 61 h 61"/>
              <a:gd name="T16" fmla="*/ 45 w 143"/>
              <a:gd name="T17" fmla="*/ 57 h 61"/>
              <a:gd name="T18" fmla="*/ 52 w 143"/>
              <a:gd name="T19" fmla="*/ 52 h 61"/>
              <a:gd name="T20" fmla="*/ 55 w 143"/>
              <a:gd name="T21" fmla="*/ 48 h 61"/>
              <a:gd name="T22" fmla="*/ 61 w 143"/>
              <a:gd name="T23" fmla="*/ 50 h 61"/>
              <a:gd name="T24" fmla="*/ 66 w 143"/>
              <a:gd name="T25" fmla="*/ 50 h 61"/>
              <a:gd name="T26" fmla="*/ 85 w 143"/>
              <a:gd name="T27" fmla="*/ 48 h 61"/>
              <a:gd name="T28" fmla="*/ 96 w 143"/>
              <a:gd name="T29" fmla="*/ 47 h 61"/>
              <a:gd name="T30" fmla="*/ 97 w 143"/>
              <a:gd name="T31" fmla="*/ 57 h 61"/>
              <a:gd name="T32" fmla="*/ 103 w 143"/>
              <a:gd name="T33" fmla="*/ 59 h 61"/>
              <a:gd name="T34" fmla="*/ 106 w 143"/>
              <a:gd name="T35" fmla="*/ 57 h 61"/>
              <a:gd name="T36" fmla="*/ 122 w 143"/>
              <a:gd name="T37" fmla="*/ 52 h 61"/>
              <a:gd name="T38" fmla="*/ 134 w 143"/>
              <a:gd name="T39" fmla="*/ 47 h 61"/>
              <a:gd name="T40" fmla="*/ 143 w 143"/>
              <a:gd name="T41" fmla="*/ 36 h 61"/>
              <a:gd name="T42" fmla="*/ 113 w 143"/>
              <a:gd name="T43" fmla="*/ 17 h 61"/>
              <a:gd name="T44" fmla="*/ 92 w 143"/>
              <a:gd name="T45" fmla="*/ 5 h 61"/>
              <a:gd name="T46" fmla="*/ 82 w 143"/>
              <a:gd name="T47" fmla="*/ 1 h 61"/>
              <a:gd name="T48" fmla="*/ 80 w 143"/>
              <a:gd name="T49" fmla="*/ 1 h 61"/>
              <a:gd name="T50" fmla="*/ 76 w 143"/>
              <a:gd name="T51" fmla="*/ 7 h 61"/>
              <a:gd name="T52" fmla="*/ 75 w 143"/>
              <a:gd name="T53" fmla="*/ 14 h 61"/>
              <a:gd name="T54" fmla="*/ 69 w 143"/>
              <a:gd name="T55" fmla="*/ 17 h 61"/>
              <a:gd name="T56" fmla="*/ 66 w 143"/>
              <a:gd name="T57" fmla="*/ 17 h 61"/>
              <a:gd name="T58" fmla="*/ 61 w 143"/>
              <a:gd name="T59" fmla="*/ 14 h 61"/>
              <a:gd name="T60" fmla="*/ 40 w 143"/>
              <a:gd name="T61" fmla="*/ 3 h 61"/>
              <a:gd name="T62" fmla="*/ 33 w 143"/>
              <a:gd name="T63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3" h="61">
                <a:moveTo>
                  <a:pt x="29" y="0"/>
                </a:moveTo>
                <a:lnTo>
                  <a:pt x="29" y="0"/>
                </a:lnTo>
                <a:lnTo>
                  <a:pt x="24" y="1"/>
                </a:lnTo>
                <a:lnTo>
                  <a:pt x="19" y="5"/>
                </a:lnTo>
                <a:lnTo>
                  <a:pt x="7" y="17"/>
                </a:lnTo>
                <a:lnTo>
                  <a:pt x="7" y="17"/>
                </a:lnTo>
                <a:lnTo>
                  <a:pt x="1" y="24"/>
                </a:lnTo>
                <a:lnTo>
                  <a:pt x="0" y="28"/>
                </a:lnTo>
                <a:lnTo>
                  <a:pt x="1" y="29"/>
                </a:lnTo>
                <a:lnTo>
                  <a:pt x="7" y="36"/>
                </a:lnTo>
                <a:lnTo>
                  <a:pt x="15" y="47"/>
                </a:lnTo>
                <a:lnTo>
                  <a:pt x="15" y="47"/>
                </a:lnTo>
                <a:lnTo>
                  <a:pt x="26" y="57"/>
                </a:lnTo>
                <a:lnTo>
                  <a:pt x="29" y="61"/>
                </a:lnTo>
                <a:lnTo>
                  <a:pt x="34" y="61"/>
                </a:lnTo>
                <a:lnTo>
                  <a:pt x="34" y="61"/>
                </a:lnTo>
                <a:lnTo>
                  <a:pt x="40" y="61"/>
                </a:lnTo>
                <a:lnTo>
                  <a:pt x="45" y="57"/>
                </a:lnTo>
                <a:lnTo>
                  <a:pt x="45" y="57"/>
                </a:lnTo>
                <a:lnTo>
                  <a:pt x="52" y="52"/>
                </a:lnTo>
                <a:lnTo>
                  <a:pt x="54" y="50"/>
                </a:lnTo>
                <a:lnTo>
                  <a:pt x="55" y="48"/>
                </a:lnTo>
                <a:lnTo>
                  <a:pt x="55" y="48"/>
                </a:lnTo>
                <a:lnTo>
                  <a:pt x="61" y="50"/>
                </a:lnTo>
                <a:lnTo>
                  <a:pt x="61" y="50"/>
                </a:lnTo>
                <a:lnTo>
                  <a:pt x="66" y="50"/>
                </a:lnTo>
                <a:lnTo>
                  <a:pt x="66" y="50"/>
                </a:lnTo>
                <a:lnTo>
                  <a:pt x="85" y="48"/>
                </a:lnTo>
                <a:lnTo>
                  <a:pt x="96" y="47"/>
                </a:lnTo>
                <a:lnTo>
                  <a:pt x="96" y="47"/>
                </a:lnTo>
                <a:lnTo>
                  <a:pt x="96" y="52"/>
                </a:lnTo>
                <a:lnTo>
                  <a:pt x="97" y="57"/>
                </a:lnTo>
                <a:lnTo>
                  <a:pt x="99" y="57"/>
                </a:lnTo>
                <a:lnTo>
                  <a:pt x="103" y="59"/>
                </a:lnTo>
                <a:lnTo>
                  <a:pt x="103" y="59"/>
                </a:lnTo>
                <a:lnTo>
                  <a:pt x="106" y="57"/>
                </a:lnTo>
                <a:lnTo>
                  <a:pt x="106" y="57"/>
                </a:lnTo>
                <a:lnTo>
                  <a:pt x="122" y="52"/>
                </a:lnTo>
                <a:lnTo>
                  <a:pt x="129" y="50"/>
                </a:lnTo>
                <a:lnTo>
                  <a:pt x="134" y="47"/>
                </a:lnTo>
                <a:lnTo>
                  <a:pt x="134" y="47"/>
                </a:lnTo>
                <a:lnTo>
                  <a:pt x="143" y="36"/>
                </a:lnTo>
                <a:lnTo>
                  <a:pt x="143" y="36"/>
                </a:lnTo>
                <a:lnTo>
                  <a:pt x="113" y="17"/>
                </a:lnTo>
                <a:lnTo>
                  <a:pt x="113" y="17"/>
                </a:lnTo>
                <a:lnTo>
                  <a:pt x="92" y="5"/>
                </a:lnTo>
                <a:lnTo>
                  <a:pt x="82" y="1"/>
                </a:lnTo>
                <a:lnTo>
                  <a:pt x="82" y="1"/>
                </a:lnTo>
                <a:lnTo>
                  <a:pt x="80" y="1"/>
                </a:lnTo>
                <a:lnTo>
                  <a:pt x="80" y="1"/>
                </a:lnTo>
                <a:lnTo>
                  <a:pt x="78" y="3"/>
                </a:lnTo>
                <a:lnTo>
                  <a:pt x="76" y="7"/>
                </a:lnTo>
                <a:lnTo>
                  <a:pt x="75" y="14"/>
                </a:lnTo>
                <a:lnTo>
                  <a:pt x="75" y="14"/>
                </a:lnTo>
                <a:lnTo>
                  <a:pt x="73" y="17"/>
                </a:lnTo>
                <a:lnTo>
                  <a:pt x="69" y="17"/>
                </a:lnTo>
                <a:lnTo>
                  <a:pt x="69" y="17"/>
                </a:lnTo>
                <a:lnTo>
                  <a:pt x="66" y="17"/>
                </a:lnTo>
                <a:lnTo>
                  <a:pt x="61" y="14"/>
                </a:lnTo>
                <a:lnTo>
                  <a:pt x="61" y="14"/>
                </a:lnTo>
                <a:lnTo>
                  <a:pt x="47" y="7"/>
                </a:lnTo>
                <a:lnTo>
                  <a:pt x="40" y="3"/>
                </a:lnTo>
                <a:lnTo>
                  <a:pt x="33" y="0"/>
                </a:lnTo>
                <a:lnTo>
                  <a:pt x="33" y="0"/>
                </a:lnTo>
                <a:lnTo>
                  <a:pt x="2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60" name="Freeform 44">
            <a:extLst>
              <a:ext uri="{FF2B5EF4-FFF2-40B4-BE49-F238E27FC236}">
                <a16:creationId xmlns:a16="http://schemas.microsoft.com/office/drawing/2014/main" id="{FD1F3CDE-AB95-40E2-A57C-801CAD76D7C0}"/>
              </a:ext>
            </a:extLst>
          </p:cNvPr>
          <p:cNvSpPr>
            <a:spLocks/>
          </p:cNvSpPr>
          <p:nvPr/>
        </p:nvSpPr>
        <p:spPr bwMode="auto">
          <a:xfrm>
            <a:off x="3521075" y="2179638"/>
            <a:ext cx="76200" cy="61913"/>
          </a:xfrm>
          <a:custGeom>
            <a:avLst/>
            <a:gdLst>
              <a:gd name="T0" fmla="*/ 31 w 48"/>
              <a:gd name="T1" fmla="*/ 0 h 39"/>
              <a:gd name="T2" fmla="*/ 31 w 48"/>
              <a:gd name="T3" fmla="*/ 0 h 39"/>
              <a:gd name="T4" fmla="*/ 27 w 48"/>
              <a:gd name="T5" fmla="*/ 2 h 39"/>
              <a:gd name="T6" fmla="*/ 22 w 48"/>
              <a:gd name="T7" fmla="*/ 4 h 39"/>
              <a:gd name="T8" fmla="*/ 22 w 48"/>
              <a:gd name="T9" fmla="*/ 4 h 39"/>
              <a:gd name="T10" fmla="*/ 10 w 48"/>
              <a:gd name="T11" fmla="*/ 11 h 39"/>
              <a:gd name="T12" fmla="*/ 1 w 48"/>
              <a:gd name="T13" fmla="*/ 19 h 39"/>
              <a:gd name="T14" fmla="*/ 1 w 48"/>
              <a:gd name="T15" fmla="*/ 19 h 39"/>
              <a:gd name="T16" fmla="*/ 0 w 48"/>
              <a:gd name="T17" fmla="*/ 23 h 39"/>
              <a:gd name="T18" fmla="*/ 1 w 48"/>
              <a:gd name="T19" fmla="*/ 26 h 39"/>
              <a:gd name="T20" fmla="*/ 14 w 48"/>
              <a:gd name="T21" fmla="*/ 33 h 39"/>
              <a:gd name="T22" fmla="*/ 14 w 48"/>
              <a:gd name="T23" fmla="*/ 33 h 39"/>
              <a:gd name="T24" fmla="*/ 24 w 48"/>
              <a:gd name="T25" fmla="*/ 37 h 39"/>
              <a:gd name="T26" fmla="*/ 34 w 48"/>
              <a:gd name="T27" fmla="*/ 39 h 39"/>
              <a:gd name="T28" fmla="*/ 34 w 48"/>
              <a:gd name="T29" fmla="*/ 39 h 39"/>
              <a:gd name="T30" fmla="*/ 41 w 48"/>
              <a:gd name="T31" fmla="*/ 37 h 39"/>
              <a:gd name="T32" fmla="*/ 47 w 48"/>
              <a:gd name="T33" fmla="*/ 33 h 39"/>
              <a:gd name="T34" fmla="*/ 47 w 48"/>
              <a:gd name="T35" fmla="*/ 33 h 39"/>
              <a:gd name="T36" fmla="*/ 48 w 48"/>
              <a:gd name="T37" fmla="*/ 32 h 39"/>
              <a:gd name="T38" fmla="*/ 48 w 48"/>
              <a:gd name="T39" fmla="*/ 26 h 39"/>
              <a:gd name="T40" fmla="*/ 47 w 48"/>
              <a:gd name="T41" fmla="*/ 16 h 39"/>
              <a:gd name="T42" fmla="*/ 45 w 48"/>
              <a:gd name="T43" fmla="*/ 11 h 39"/>
              <a:gd name="T44" fmla="*/ 41 w 48"/>
              <a:gd name="T45" fmla="*/ 5 h 39"/>
              <a:gd name="T46" fmla="*/ 36 w 48"/>
              <a:gd name="T47" fmla="*/ 2 h 39"/>
              <a:gd name="T48" fmla="*/ 31 w 48"/>
              <a:gd name="T49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8" h="39">
                <a:moveTo>
                  <a:pt x="31" y="0"/>
                </a:moveTo>
                <a:lnTo>
                  <a:pt x="31" y="0"/>
                </a:lnTo>
                <a:lnTo>
                  <a:pt x="27" y="2"/>
                </a:lnTo>
                <a:lnTo>
                  <a:pt x="22" y="4"/>
                </a:lnTo>
                <a:lnTo>
                  <a:pt x="22" y="4"/>
                </a:lnTo>
                <a:lnTo>
                  <a:pt x="10" y="11"/>
                </a:lnTo>
                <a:lnTo>
                  <a:pt x="1" y="19"/>
                </a:lnTo>
                <a:lnTo>
                  <a:pt x="1" y="19"/>
                </a:lnTo>
                <a:lnTo>
                  <a:pt x="0" y="23"/>
                </a:lnTo>
                <a:lnTo>
                  <a:pt x="1" y="26"/>
                </a:lnTo>
                <a:lnTo>
                  <a:pt x="14" y="33"/>
                </a:lnTo>
                <a:lnTo>
                  <a:pt x="14" y="33"/>
                </a:lnTo>
                <a:lnTo>
                  <a:pt x="24" y="37"/>
                </a:lnTo>
                <a:lnTo>
                  <a:pt x="34" y="39"/>
                </a:lnTo>
                <a:lnTo>
                  <a:pt x="34" y="39"/>
                </a:lnTo>
                <a:lnTo>
                  <a:pt x="41" y="37"/>
                </a:lnTo>
                <a:lnTo>
                  <a:pt x="47" y="33"/>
                </a:lnTo>
                <a:lnTo>
                  <a:pt x="47" y="33"/>
                </a:lnTo>
                <a:lnTo>
                  <a:pt x="48" y="32"/>
                </a:lnTo>
                <a:lnTo>
                  <a:pt x="48" y="26"/>
                </a:lnTo>
                <a:lnTo>
                  <a:pt x="47" y="16"/>
                </a:lnTo>
                <a:lnTo>
                  <a:pt x="45" y="11"/>
                </a:lnTo>
                <a:lnTo>
                  <a:pt x="41" y="5"/>
                </a:lnTo>
                <a:lnTo>
                  <a:pt x="36" y="2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61" name="Freeform 45">
            <a:extLst>
              <a:ext uri="{FF2B5EF4-FFF2-40B4-BE49-F238E27FC236}">
                <a16:creationId xmlns:a16="http://schemas.microsoft.com/office/drawing/2014/main" id="{1A38AABD-23C8-4834-90B6-1268AB26BBDD}"/>
              </a:ext>
            </a:extLst>
          </p:cNvPr>
          <p:cNvSpPr>
            <a:spLocks/>
          </p:cNvSpPr>
          <p:nvPr/>
        </p:nvSpPr>
        <p:spPr bwMode="auto">
          <a:xfrm>
            <a:off x="3314700" y="2127250"/>
            <a:ext cx="53975" cy="41275"/>
          </a:xfrm>
          <a:custGeom>
            <a:avLst/>
            <a:gdLst>
              <a:gd name="T0" fmla="*/ 13 w 34"/>
              <a:gd name="T1" fmla="*/ 0 h 26"/>
              <a:gd name="T2" fmla="*/ 13 w 34"/>
              <a:gd name="T3" fmla="*/ 0 h 26"/>
              <a:gd name="T4" fmla="*/ 9 w 34"/>
              <a:gd name="T5" fmla="*/ 2 h 26"/>
              <a:gd name="T6" fmla="*/ 6 w 34"/>
              <a:gd name="T7" fmla="*/ 2 h 26"/>
              <a:gd name="T8" fmla="*/ 0 w 34"/>
              <a:gd name="T9" fmla="*/ 5 h 26"/>
              <a:gd name="T10" fmla="*/ 0 w 34"/>
              <a:gd name="T11" fmla="*/ 5 h 26"/>
              <a:gd name="T12" fmla="*/ 0 w 34"/>
              <a:gd name="T13" fmla="*/ 7 h 26"/>
              <a:gd name="T14" fmla="*/ 0 w 34"/>
              <a:gd name="T15" fmla="*/ 9 h 26"/>
              <a:gd name="T16" fmla="*/ 4 w 34"/>
              <a:gd name="T17" fmla="*/ 16 h 26"/>
              <a:gd name="T18" fmla="*/ 4 w 34"/>
              <a:gd name="T19" fmla="*/ 16 h 26"/>
              <a:gd name="T20" fmla="*/ 6 w 34"/>
              <a:gd name="T21" fmla="*/ 19 h 26"/>
              <a:gd name="T22" fmla="*/ 7 w 34"/>
              <a:gd name="T23" fmla="*/ 23 h 26"/>
              <a:gd name="T24" fmla="*/ 9 w 34"/>
              <a:gd name="T25" fmla="*/ 24 h 26"/>
              <a:gd name="T26" fmla="*/ 16 w 34"/>
              <a:gd name="T27" fmla="*/ 24 h 26"/>
              <a:gd name="T28" fmla="*/ 16 w 34"/>
              <a:gd name="T29" fmla="*/ 24 h 26"/>
              <a:gd name="T30" fmla="*/ 21 w 34"/>
              <a:gd name="T31" fmla="*/ 26 h 26"/>
              <a:gd name="T32" fmla="*/ 21 w 34"/>
              <a:gd name="T33" fmla="*/ 26 h 26"/>
              <a:gd name="T34" fmla="*/ 27 w 34"/>
              <a:gd name="T35" fmla="*/ 24 h 26"/>
              <a:gd name="T36" fmla="*/ 30 w 34"/>
              <a:gd name="T37" fmla="*/ 23 h 26"/>
              <a:gd name="T38" fmla="*/ 32 w 34"/>
              <a:gd name="T39" fmla="*/ 21 h 26"/>
              <a:gd name="T40" fmla="*/ 34 w 34"/>
              <a:gd name="T41" fmla="*/ 16 h 26"/>
              <a:gd name="T42" fmla="*/ 34 w 34"/>
              <a:gd name="T43" fmla="*/ 16 h 26"/>
              <a:gd name="T44" fmla="*/ 32 w 34"/>
              <a:gd name="T45" fmla="*/ 10 h 26"/>
              <a:gd name="T46" fmla="*/ 28 w 34"/>
              <a:gd name="T47" fmla="*/ 7 h 26"/>
              <a:gd name="T48" fmla="*/ 21 w 34"/>
              <a:gd name="T49" fmla="*/ 3 h 26"/>
              <a:gd name="T50" fmla="*/ 16 w 34"/>
              <a:gd name="T51" fmla="*/ 2 h 26"/>
              <a:gd name="T52" fmla="*/ 16 w 34"/>
              <a:gd name="T53" fmla="*/ 2 h 26"/>
              <a:gd name="T54" fmla="*/ 13 w 34"/>
              <a:gd name="T5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4" h="26">
                <a:moveTo>
                  <a:pt x="13" y="0"/>
                </a:moveTo>
                <a:lnTo>
                  <a:pt x="13" y="0"/>
                </a:lnTo>
                <a:lnTo>
                  <a:pt x="9" y="2"/>
                </a:lnTo>
                <a:lnTo>
                  <a:pt x="6" y="2"/>
                </a:lnTo>
                <a:lnTo>
                  <a:pt x="0" y="5"/>
                </a:lnTo>
                <a:lnTo>
                  <a:pt x="0" y="5"/>
                </a:lnTo>
                <a:lnTo>
                  <a:pt x="0" y="7"/>
                </a:lnTo>
                <a:lnTo>
                  <a:pt x="0" y="9"/>
                </a:lnTo>
                <a:lnTo>
                  <a:pt x="4" y="16"/>
                </a:lnTo>
                <a:lnTo>
                  <a:pt x="4" y="16"/>
                </a:lnTo>
                <a:lnTo>
                  <a:pt x="6" y="19"/>
                </a:lnTo>
                <a:lnTo>
                  <a:pt x="7" y="23"/>
                </a:lnTo>
                <a:lnTo>
                  <a:pt x="9" y="24"/>
                </a:lnTo>
                <a:lnTo>
                  <a:pt x="16" y="24"/>
                </a:lnTo>
                <a:lnTo>
                  <a:pt x="16" y="24"/>
                </a:lnTo>
                <a:lnTo>
                  <a:pt x="21" y="26"/>
                </a:lnTo>
                <a:lnTo>
                  <a:pt x="21" y="26"/>
                </a:lnTo>
                <a:lnTo>
                  <a:pt x="27" y="24"/>
                </a:lnTo>
                <a:lnTo>
                  <a:pt x="30" y="23"/>
                </a:lnTo>
                <a:lnTo>
                  <a:pt x="32" y="21"/>
                </a:lnTo>
                <a:lnTo>
                  <a:pt x="34" y="16"/>
                </a:lnTo>
                <a:lnTo>
                  <a:pt x="34" y="16"/>
                </a:lnTo>
                <a:lnTo>
                  <a:pt x="32" y="10"/>
                </a:lnTo>
                <a:lnTo>
                  <a:pt x="28" y="7"/>
                </a:lnTo>
                <a:lnTo>
                  <a:pt x="21" y="3"/>
                </a:lnTo>
                <a:lnTo>
                  <a:pt x="16" y="2"/>
                </a:lnTo>
                <a:lnTo>
                  <a:pt x="16" y="2"/>
                </a:lnTo>
                <a:lnTo>
                  <a:pt x="1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62" name="Freeform 46">
            <a:extLst>
              <a:ext uri="{FF2B5EF4-FFF2-40B4-BE49-F238E27FC236}">
                <a16:creationId xmlns:a16="http://schemas.microsoft.com/office/drawing/2014/main" id="{C8B39D68-CDF9-4C08-A9CB-B3EAEFDDE0CA}"/>
              </a:ext>
            </a:extLst>
          </p:cNvPr>
          <p:cNvSpPr>
            <a:spLocks/>
          </p:cNvSpPr>
          <p:nvPr/>
        </p:nvSpPr>
        <p:spPr bwMode="auto">
          <a:xfrm>
            <a:off x="2990850" y="2127250"/>
            <a:ext cx="311150" cy="168275"/>
          </a:xfrm>
          <a:custGeom>
            <a:avLst/>
            <a:gdLst>
              <a:gd name="T0" fmla="*/ 129 w 196"/>
              <a:gd name="T1" fmla="*/ 2 h 106"/>
              <a:gd name="T2" fmla="*/ 117 w 196"/>
              <a:gd name="T3" fmla="*/ 16 h 106"/>
              <a:gd name="T4" fmla="*/ 114 w 196"/>
              <a:gd name="T5" fmla="*/ 28 h 106"/>
              <a:gd name="T6" fmla="*/ 126 w 196"/>
              <a:gd name="T7" fmla="*/ 35 h 106"/>
              <a:gd name="T8" fmla="*/ 138 w 196"/>
              <a:gd name="T9" fmla="*/ 51 h 106"/>
              <a:gd name="T10" fmla="*/ 136 w 196"/>
              <a:gd name="T11" fmla="*/ 54 h 106"/>
              <a:gd name="T12" fmla="*/ 128 w 196"/>
              <a:gd name="T13" fmla="*/ 56 h 106"/>
              <a:gd name="T14" fmla="*/ 121 w 196"/>
              <a:gd name="T15" fmla="*/ 56 h 106"/>
              <a:gd name="T16" fmla="*/ 103 w 196"/>
              <a:gd name="T17" fmla="*/ 56 h 106"/>
              <a:gd name="T18" fmla="*/ 93 w 196"/>
              <a:gd name="T19" fmla="*/ 54 h 106"/>
              <a:gd name="T20" fmla="*/ 88 w 196"/>
              <a:gd name="T21" fmla="*/ 49 h 106"/>
              <a:gd name="T22" fmla="*/ 88 w 196"/>
              <a:gd name="T23" fmla="*/ 44 h 106"/>
              <a:gd name="T24" fmla="*/ 82 w 196"/>
              <a:gd name="T25" fmla="*/ 37 h 106"/>
              <a:gd name="T26" fmla="*/ 63 w 196"/>
              <a:gd name="T27" fmla="*/ 28 h 106"/>
              <a:gd name="T28" fmla="*/ 53 w 196"/>
              <a:gd name="T29" fmla="*/ 28 h 106"/>
              <a:gd name="T30" fmla="*/ 25 w 196"/>
              <a:gd name="T31" fmla="*/ 35 h 106"/>
              <a:gd name="T32" fmla="*/ 16 w 196"/>
              <a:gd name="T33" fmla="*/ 42 h 106"/>
              <a:gd name="T34" fmla="*/ 0 w 196"/>
              <a:gd name="T35" fmla="*/ 68 h 106"/>
              <a:gd name="T36" fmla="*/ 2 w 196"/>
              <a:gd name="T37" fmla="*/ 75 h 106"/>
              <a:gd name="T38" fmla="*/ 27 w 196"/>
              <a:gd name="T39" fmla="*/ 84 h 106"/>
              <a:gd name="T40" fmla="*/ 42 w 196"/>
              <a:gd name="T41" fmla="*/ 78 h 106"/>
              <a:gd name="T42" fmla="*/ 53 w 196"/>
              <a:gd name="T43" fmla="*/ 68 h 106"/>
              <a:gd name="T44" fmla="*/ 56 w 196"/>
              <a:gd name="T45" fmla="*/ 63 h 106"/>
              <a:gd name="T46" fmla="*/ 60 w 196"/>
              <a:gd name="T47" fmla="*/ 73 h 106"/>
              <a:gd name="T48" fmla="*/ 60 w 196"/>
              <a:gd name="T49" fmla="*/ 78 h 106"/>
              <a:gd name="T50" fmla="*/ 68 w 196"/>
              <a:gd name="T51" fmla="*/ 78 h 106"/>
              <a:gd name="T52" fmla="*/ 81 w 196"/>
              <a:gd name="T53" fmla="*/ 73 h 106"/>
              <a:gd name="T54" fmla="*/ 98 w 196"/>
              <a:gd name="T55" fmla="*/ 70 h 106"/>
              <a:gd name="T56" fmla="*/ 70 w 196"/>
              <a:gd name="T57" fmla="*/ 87 h 106"/>
              <a:gd name="T58" fmla="*/ 39 w 196"/>
              <a:gd name="T59" fmla="*/ 94 h 106"/>
              <a:gd name="T60" fmla="*/ 39 w 196"/>
              <a:gd name="T61" fmla="*/ 96 h 106"/>
              <a:gd name="T62" fmla="*/ 60 w 196"/>
              <a:gd name="T63" fmla="*/ 105 h 106"/>
              <a:gd name="T64" fmla="*/ 65 w 196"/>
              <a:gd name="T65" fmla="*/ 106 h 106"/>
              <a:gd name="T66" fmla="*/ 98 w 196"/>
              <a:gd name="T67" fmla="*/ 92 h 106"/>
              <a:gd name="T68" fmla="*/ 131 w 196"/>
              <a:gd name="T69" fmla="*/ 78 h 106"/>
              <a:gd name="T70" fmla="*/ 143 w 196"/>
              <a:gd name="T71" fmla="*/ 77 h 106"/>
              <a:gd name="T72" fmla="*/ 147 w 196"/>
              <a:gd name="T73" fmla="*/ 77 h 106"/>
              <a:gd name="T74" fmla="*/ 171 w 196"/>
              <a:gd name="T75" fmla="*/ 70 h 106"/>
              <a:gd name="T76" fmla="*/ 185 w 196"/>
              <a:gd name="T77" fmla="*/ 65 h 106"/>
              <a:gd name="T78" fmla="*/ 192 w 196"/>
              <a:gd name="T79" fmla="*/ 45 h 106"/>
              <a:gd name="T80" fmla="*/ 194 w 196"/>
              <a:gd name="T81" fmla="*/ 30 h 106"/>
              <a:gd name="T82" fmla="*/ 187 w 196"/>
              <a:gd name="T83" fmla="*/ 26 h 106"/>
              <a:gd name="T84" fmla="*/ 177 w 196"/>
              <a:gd name="T85" fmla="*/ 28 h 106"/>
              <a:gd name="T86" fmla="*/ 170 w 196"/>
              <a:gd name="T87" fmla="*/ 42 h 106"/>
              <a:gd name="T88" fmla="*/ 168 w 196"/>
              <a:gd name="T89" fmla="*/ 51 h 106"/>
              <a:gd name="T90" fmla="*/ 168 w 196"/>
              <a:gd name="T91" fmla="*/ 49 h 106"/>
              <a:gd name="T92" fmla="*/ 145 w 196"/>
              <a:gd name="T93" fmla="*/ 14 h 106"/>
              <a:gd name="T94" fmla="*/ 136 w 196"/>
              <a:gd name="T95" fmla="*/ 2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6" h="106">
                <a:moveTo>
                  <a:pt x="133" y="0"/>
                </a:moveTo>
                <a:lnTo>
                  <a:pt x="133" y="0"/>
                </a:lnTo>
                <a:lnTo>
                  <a:pt x="129" y="2"/>
                </a:lnTo>
                <a:lnTo>
                  <a:pt x="126" y="5"/>
                </a:lnTo>
                <a:lnTo>
                  <a:pt x="117" y="16"/>
                </a:lnTo>
                <a:lnTo>
                  <a:pt x="117" y="16"/>
                </a:lnTo>
                <a:lnTo>
                  <a:pt x="114" y="23"/>
                </a:lnTo>
                <a:lnTo>
                  <a:pt x="114" y="26"/>
                </a:lnTo>
                <a:lnTo>
                  <a:pt x="114" y="28"/>
                </a:lnTo>
                <a:lnTo>
                  <a:pt x="119" y="31"/>
                </a:lnTo>
                <a:lnTo>
                  <a:pt x="126" y="35"/>
                </a:lnTo>
                <a:lnTo>
                  <a:pt x="126" y="35"/>
                </a:lnTo>
                <a:lnTo>
                  <a:pt x="131" y="40"/>
                </a:lnTo>
                <a:lnTo>
                  <a:pt x="136" y="45"/>
                </a:lnTo>
                <a:lnTo>
                  <a:pt x="138" y="51"/>
                </a:lnTo>
                <a:lnTo>
                  <a:pt x="138" y="54"/>
                </a:lnTo>
                <a:lnTo>
                  <a:pt x="136" y="54"/>
                </a:lnTo>
                <a:lnTo>
                  <a:pt x="136" y="54"/>
                </a:lnTo>
                <a:lnTo>
                  <a:pt x="131" y="56"/>
                </a:lnTo>
                <a:lnTo>
                  <a:pt x="131" y="56"/>
                </a:lnTo>
                <a:lnTo>
                  <a:pt x="128" y="56"/>
                </a:lnTo>
                <a:lnTo>
                  <a:pt x="128" y="56"/>
                </a:lnTo>
                <a:lnTo>
                  <a:pt x="121" y="56"/>
                </a:lnTo>
                <a:lnTo>
                  <a:pt x="121" y="56"/>
                </a:lnTo>
                <a:lnTo>
                  <a:pt x="110" y="56"/>
                </a:lnTo>
                <a:lnTo>
                  <a:pt x="110" y="56"/>
                </a:lnTo>
                <a:lnTo>
                  <a:pt x="103" y="56"/>
                </a:lnTo>
                <a:lnTo>
                  <a:pt x="103" y="56"/>
                </a:lnTo>
                <a:lnTo>
                  <a:pt x="96" y="56"/>
                </a:lnTo>
                <a:lnTo>
                  <a:pt x="93" y="54"/>
                </a:lnTo>
                <a:lnTo>
                  <a:pt x="89" y="51"/>
                </a:lnTo>
                <a:lnTo>
                  <a:pt x="88" y="49"/>
                </a:lnTo>
                <a:lnTo>
                  <a:pt x="88" y="49"/>
                </a:lnTo>
                <a:lnTo>
                  <a:pt x="86" y="47"/>
                </a:lnTo>
                <a:lnTo>
                  <a:pt x="86" y="45"/>
                </a:lnTo>
                <a:lnTo>
                  <a:pt x="88" y="44"/>
                </a:lnTo>
                <a:lnTo>
                  <a:pt x="88" y="40"/>
                </a:lnTo>
                <a:lnTo>
                  <a:pt x="86" y="38"/>
                </a:lnTo>
                <a:lnTo>
                  <a:pt x="82" y="37"/>
                </a:lnTo>
                <a:lnTo>
                  <a:pt x="77" y="33"/>
                </a:lnTo>
                <a:lnTo>
                  <a:pt x="77" y="33"/>
                </a:lnTo>
                <a:lnTo>
                  <a:pt x="63" y="28"/>
                </a:lnTo>
                <a:lnTo>
                  <a:pt x="58" y="26"/>
                </a:lnTo>
                <a:lnTo>
                  <a:pt x="58" y="26"/>
                </a:lnTo>
                <a:lnTo>
                  <a:pt x="53" y="28"/>
                </a:lnTo>
                <a:lnTo>
                  <a:pt x="53" y="28"/>
                </a:lnTo>
                <a:lnTo>
                  <a:pt x="40" y="30"/>
                </a:lnTo>
                <a:lnTo>
                  <a:pt x="25" y="35"/>
                </a:lnTo>
                <a:lnTo>
                  <a:pt x="25" y="35"/>
                </a:lnTo>
                <a:lnTo>
                  <a:pt x="20" y="38"/>
                </a:lnTo>
                <a:lnTo>
                  <a:pt x="16" y="42"/>
                </a:lnTo>
                <a:lnTo>
                  <a:pt x="9" y="51"/>
                </a:lnTo>
                <a:lnTo>
                  <a:pt x="4" y="59"/>
                </a:lnTo>
                <a:lnTo>
                  <a:pt x="0" y="68"/>
                </a:lnTo>
                <a:lnTo>
                  <a:pt x="0" y="68"/>
                </a:lnTo>
                <a:lnTo>
                  <a:pt x="0" y="73"/>
                </a:lnTo>
                <a:lnTo>
                  <a:pt x="2" y="75"/>
                </a:lnTo>
                <a:lnTo>
                  <a:pt x="16" y="82"/>
                </a:lnTo>
                <a:lnTo>
                  <a:pt x="16" y="82"/>
                </a:lnTo>
                <a:lnTo>
                  <a:pt x="27" y="84"/>
                </a:lnTo>
                <a:lnTo>
                  <a:pt x="27" y="84"/>
                </a:lnTo>
                <a:lnTo>
                  <a:pt x="35" y="82"/>
                </a:lnTo>
                <a:lnTo>
                  <a:pt x="42" y="78"/>
                </a:lnTo>
                <a:lnTo>
                  <a:pt x="49" y="73"/>
                </a:lnTo>
                <a:lnTo>
                  <a:pt x="53" y="68"/>
                </a:lnTo>
                <a:lnTo>
                  <a:pt x="53" y="68"/>
                </a:lnTo>
                <a:lnTo>
                  <a:pt x="54" y="65"/>
                </a:lnTo>
                <a:lnTo>
                  <a:pt x="56" y="63"/>
                </a:lnTo>
                <a:lnTo>
                  <a:pt x="56" y="63"/>
                </a:lnTo>
                <a:lnTo>
                  <a:pt x="58" y="65"/>
                </a:lnTo>
                <a:lnTo>
                  <a:pt x="60" y="68"/>
                </a:lnTo>
                <a:lnTo>
                  <a:pt x="60" y="73"/>
                </a:lnTo>
                <a:lnTo>
                  <a:pt x="60" y="77"/>
                </a:lnTo>
                <a:lnTo>
                  <a:pt x="60" y="77"/>
                </a:lnTo>
                <a:lnTo>
                  <a:pt x="60" y="78"/>
                </a:lnTo>
                <a:lnTo>
                  <a:pt x="61" y="80"/>
                </a:lnTo>
                <a:lnTo>
                  <a:pt x="61" y="80"/>
                </a:lnTo>
                <a:lnTo>
                  <a:pt x="68" y="78"/>
                </a:lnTo>
                <a:lnTo>
                  <a:pt x="75" y="75"/>
                </a:lnTo>
                <a:lnTo>
                  <a:pt x="75" y="75"/>
                </a:lnTo>
                <a:lnTo>
                  <a:pt x="81" y="73"/>
                </a:lnTo>
                <a:lnTo>
                  <a:pt x="88" y="72"/>
                </a:lnTo>
                <a:lnTo>
                  <a:pt x="98" y="70"/>
                </a:lnTo>
                <a:lnTo>
                  <a:pt x="98" y="70"/>
                </a:lnTo>
                <a:lnTo>
                  <a:pt x="89" y="77"/>
                </a:lnTo>
                <a:lnTo>
                  <a:pt x="81" y="82"/>
                </a:lnTo>
                <a:lnTo>
                  <a:pt x="70" y="87"/>
                </a:lnTo>
                <a:lnTo>
                  <a:pt x="70" y="87"/>
                </a:lnTo>
                <a:lnTo>
                  <a:pt x="51" y="92"/>
                </a:lnTo>
                <a:lnTo>
                  <a:pt x="39" y="94"/>
                </a:lnTo>
                <a:lnTo>
                  <a:pt x="39" y="94"/>
                </a:lnTo>
                <a:lnTo>
                  <a:pt x="39" y="96"/>
                </a:lnTo>
                <a:lnTo>
                  <a:pt x="39" y="96"/>
                </a:lnTo>
                <a:lnTo>
                  <a:pt x="42" y="99"/>
                </a:lnTo>
                <a:lnTo>
                  <a:pt x="49" y="103"/>
                </a:lnTo>
                <a:lnTo>
                  <a:pt x="60" y="105"/>
                </a:lnTo>
                <a:lnTo>
                  <a:pt x="60" y="105"/>
                </a:lnTo>
                <a:lnTo>
                  <a:pt x="65" y="106"/>
                </a:lnTo>
                <a:lnTo>
                  <a:pt x="65" y="106"/>
                </a:lnTo>
                <a:lnTo>
                  <a:pt x="75" y="103"/>
                </a:lnTo>
                <a:lnTo>
                  <a:pt x="86" y="98"/>
                </a:lnTo>
                <a:lnTo>
                  <a:pt x="98" y="92"/>
                </a:lnTo>
                <a:lnTo>
                  <a:pt x="112" y="85"/>
                </a:lnTo>
                <a:lnTo>
                  <a:pt x="112" y="85"/>
                </a:lnTo>
                <a:lnTo>
                  <a:pt x="131" y="78"/>
                </a:lnTo>
                <a:lnTo>
                  <a:pt x="138" y="75"/>
                </a:lnTo>
                <a:lnTo>
                  <a:pt x="138" y="75"/>
                </a:lnTo>
                <a:lnTo>
                  <a:pt x="143" y="77"/>
                </a:lnTo>
                <a:lnTo>
                  <a:pt x="143" y="77"/>
                </a:lnTo>
                <a:lnTo>
                  <a:pt x="147" y="77"/>
                </a:lnTo>
                <a:lnTo>
                  <a:pt x="147" y="77"/>
                </a:lnTo>
                <a:lnTo>
                  <a:pt x="152" y="77"/>
                </a:lnTo>
                <a:lnTo>
                  <a:pt x="159" y="75"/>
                </a:lnTo>
                <a:lnTo>
                  <a:pt x="171" y="70"/>
                </a:lnTo>
                <a:lnTo>
                  <a:pt x="171" y="70"/>
                </a:lnTo>
                <a:lnTo>
                  <a:pt x="182" y="68"/>
                </a:lnTo>
                <a:lnTo>
                  <a:pt x="185" y="65"/>
                </a:lnTo>
                <a:lnTo>
                  <a:pt x="189" y="58"/>
                </a:lnTo>
                <a:lnTo>
                  <a:pt x="189" y="58"/>
                </a:lnTo>
                <a:lnTo>
                  <a:pt x="192" y="45"/>
                </a:lnTo>
                <a:lnTo>
                  <a:pt x="196" y="37"/>
                </a:lnTo>
                <a:lnTo>
                  <a:pt x="196" y="33"/>
                </a:lnTo>
                <a:lnTo>
                  <a:pt x="194" y="30"/>
                </a:lnTo>
                <a:lnTo>
                  <a:pt x="192" y="28"/>
                </a:lnTo>
                <a:lnTo>
                  <a:pt x="187" y="26"/>
                </a:lnTo>
                <a:lnTo>
                  <a:pt x="187" y="26"/>
                </a:lnTo>
                <a:lnTo>
                  <a:pt x="180" y="26"/>
                </a:lnTo>
                <a:lnTo>
                  <a:pt x="180" y="26"/>
                </a:lnTo>
                <a:lnTo>
                  <a:pt x="177" y="28"/>
                </a:lnTo>
                <a:lnTo>
                  <a:pt x="173" y="30"/>
                </a:lnTo>
                <a:lnTo>
                  <a:pt x="171" y="35"/>
                </a:lnTo>
                <a:lnTo>
                  <a:pt x="170" y="42"/>
                </a:lnTo>
                <a:lnTo>
                  <a:pt x="170" y="42"/>
                </a:lnTo>
                <a:lnTo>
                  <a:pt x="170" y="49"/>
                </a:lnTo>
                <a:lnTo>
                  <a:pt x="168" y="51"/>
                </a:lnTo>
                <a:lnTo>
                  <a:pt x="168" y="51"/>
                </a:lnTo>
                <a:lnTo>
                  <a:pt x="168" y="49"/>
                </a:lnTo>
                <a:lnTo>
                  <a:pt x="168" y="49"/>
                </a:lnTo>
                <a:lnTo>
                  <a:pt x="152" y="26"/>
                </a:lnTo>
                <a:lnTo>
                  <a:pt x="152" y="26"/>
                </a:lnTo>
                <a:lnTo>
                  <a:pt x="145" y="14"/>
                </a:lnTo>
                <a:lnTo>
                  <a:pt x="140" y="7"/>
                </a:lnTo>
                <a:lnTo>
                  <a:pt x="136" y="2"/>
                </a:lnTo>
                <a:lnTo>
                  <a:pt x="136" y="2"/>
                </a:lnTo>
                <a:lnTo>
                  <a:pt x="1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63" name="Freeform 47">
            <a:extLst>
              <a:ext uri="{FF2B5EF4-FFF2-40B4-BE49-F238E27FC236}">
                <a16:creationId xmlns:a16="http://schemas.microsoft.com/office/drawing/2014/main" id="{2117D8C0-5E86-4A1D-AF76-76C83CD63F10}"/>
              </a:ext>
            </a:extLst>
          </p:cNvPr>
          <p:cNvSpPr>
            <a:spLocks/>
          </p:cNvSpPr>
          <p:nvPr/>
        </p:nvSpPr>
        <p:spPr bwMode="auto">
          <a:xfrm>
            <a:off x="3054350" y="2127250"/>
            <a:ext cx="36513" cy="15875"/>
          </a:xfrm>
          <a:custGeom>
            <a:avLst/>
            <a:gdLst>
              <a:gd name="T0" fmla="*/ 18 w 23"/>
              <a:gd name="T1" fmla="*/ 0 h 10"/>
              <a:gd name="T2" fmla="*/ 18 w 23"/>
              <a:gd name="T3" fmla="*/ 0 h 10"/>
              <a:gd name="T4" fmla="*/ 11 w 23"/>
              <a:gd name="T5" fmla="*/ 2 h 10"/>
              <a:gd name="T6" fmla="*/ 4 w 23"/>
              <a:gd name="T7" fmla="*/ 3 h 10"/>
              <a:gd name="T8" fmla="*/ 4 w 23"/>
              <a:gd name="T9" fmla="*/ 3 h 10"/>
              <a:gd name="T10" fmla="*/ 0 w 23"/>
              <a:gd name="T11" fmla="*/ 5 h 10"/>
              <a:gd name="T12" fmla="*/ 0 w 23"/>
              <a:gd name="T13" fmla="*/ 7 h 10"/>
              <a:gd name="T14" fmla="*/ 2 w 23"/>
              <a:gd name="T15" fmla="*/ 9 h 10"/>
              <a:gd name="T16" fmla="*/ 9 w 23"/>
              <a:gd name="T17" fmla="*/ 10 h 10"/>
              <a:gd name="T18" fmla="*/ 9 w 23"/>
              <a:gd name="T19" fmla="*/ 10 h 10"/>
              <a:gd name="T20" fmla="*/ 11 w 23"/>
              <a:gd name="T21" fmla="*/ 10 h 10"/>
              <a:gd name="T22" fmla="*/ 11 w 23"/>
              <a:gd name="T23" fmla="*/ 10 h 10"/>
              <a:gd name="T24" fmla="*/ 18 w 23"/>
              <a:gd name="T25" fmla="*/ 10 h 10"/>
              <a:gd name="T26" fmla="*/ 21 w 23"/>
              <a:gd name="T27" fmla="*/ 7 h 10"/>
              <a:gd name="T28" fmla="*/ 23 w 23"/>
              <a:gd name="T29" fmla="*/ 5 h 10"/>
              <a:gd name="T30" fmla="*/ 23 w 23"/>
              <a:gd name="T31" fmla="*/ 2 h 10"/>
              <a:gd name="T32" fmla="*/ 23 w 23"/>
              <a:gd name="T33" fmla="*/ 2 h 10"/>
              <a:gd name="T34" fmla="*/ 21 w 23"/>
              <a:gd name="T35" fmla="*/ 0 h 10"/>
              <a:gd name="T36" fmla="*/ 18 w 23"/>
              <a:gd name="T37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" h="10">
                <a:moveTo>
                  <a:pt x="18" y="0"/>
                </a:moveTo>
                <a:lnTo>
                  <a:pt x="18" y="0"/>
                </a:lnTo>
                <a:lnTo>
                  <a:pt x="11" y="2"/>
                </a:lnTo>
                <a:lnTo>
                  <a:pt x="4" y="3"/>
                </a:lnTo>
                <a:lnTo>
                  <a:pt x="4" y="3"/>
                </a:lnTo>
                <a:lnTo>
                  <a:pt x="0" y="5"/>
                </a:lnTo>
                <a:lnTo>
                  <a:pt x="0" y="7"/>
                </a:lnTo>
                <a:lnTo>
                  <a:pt x="2" y="9"/>
                </a:lnTo>
                <a:lnTo>
                  <a:pt x="9" y="10"/>
                </a:lnTo>
                <a:lnTo>
                  <a:pt x="9" y="10"/>
                </a:lnTo>
                <a:lnTo>
                  <a:pt x="11" y="10"/>
                </a:lnTo>
                <a:lnTo>
                  <a:pt x="11" y="10"/>
                </a:lnTo>
                <a:lnTo>
                  <a:pt x="18" y="10"/>
                </a:lnTo>
                <a:lnTo>
                  <a:pt x="21" y="7"/>
                </a:lnTo>
                <a:lnTo>
                  <a:pt x="23" y="5"/>
                </a:lnTo>
                <a:lnTo>
                  <a:pt x="23" y="2"/>
                </a:lnTo>
                <a:lnTo>
                  <a:pt x="23" y="2"/>
                </a:lnTo>
                <a:lnTo>
                  <a:pt x="21" y="0"/>
                </a:lnTo>
                <a:lnTo>
                  <a:pt x="1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64" name="Freeform 48">
            <a:extLst>
              <a:ext uri="{FF2B5EF4-FFF2-40B4-BE49-F238E27FC236}">
                <a16:creationId xmlns:a16="http://schemas.microsoft.com/office/drawing/2014/main" id="{3F4C304C-C73D-4755-A14D-ED654CACEC5A}"/>
              </a:ext>
            </a:extLst>
          </p:cNvPr>
          <p:cNvSpPr>
            <a:spLocks/>
          </p:cNvSpPr>
          <p:nvPr/>
        </p:nvSpPr>
        <p:spPr bwMode="auto">
          <a:xfrm>
            <a:off x="3354388" y="2116138"/>
            <a:ext cx="149225" cy="115888"/>
          </a:xfrm>
          <a:custGeom>
            <a:avLst/>
            <a:gdLst>
              <a:gd name="T0" fmla="*/ 75 w 94"/>
              <a:gd name="T1" fmla="*/ 0 h 73"/>
              <a:gd name="T2" fmla="*/ 73 w 94"/>
              <a:gd name="T3" fmla="*/ 0 h 73"/>
              <a:gd name="T4" fmla="*/ 45 w 94"/>
              <a:gd name="T5" fmla="*/ 5 h 73"/>
              <a:gd name="T6" fmla="*/ 37 w 94"/>
              <a:gd name="T7" fmla="*/ 5 h 73"/>
              <a:gd name="T8" fmla="*/ 38 w 94"/>
              <a:gd name="T9" fmla="*/ 10 h 73"/>
              <a:gd name="T10" fmla="*/ 44 w 94"/>
              <a:gd name="T11" fmla="*/ 12 h 73"/>
              <a:gd name="T12" fmla="*/ 50 w 94"/>
              <a:gd name="T13" fmla="*/ 21 h 73"/>
              <a:gd name="T14" fmla="*/ 52 w 94"/>
              <a:gd name="T15" fmla="*/ 24 h 73"/>
              <a:gd name="T16" fmla="*/ 52 w 94"/>
              <a:gd name="T17" fmla="*/ 35 h 73"/>
              <a:gd name="T18" fmla="*/ 37 w 94"/>
              <a:gd name="T19" fmla="*/ 21 h 73"/>
              <a:gd name="T20" fmla="*/ 26 w 94"/>
              <a:gd name="T21" fmla="*/ 14 h 73"/>
              <a:gd name="T22" fmla="*/ 24 w 94"/>
              <a:gd name="T23" fmla="*/ 14 h 73"/>
              <a:gd name="T24" fmla="*/ 19 w 94"/>
              <a:gd name="T25" fmla="*/ 16 h 73"/>
              <a:gd name="T26" fmla="*/ 16 w 94"/>
              <a:gd name="T27" fmla="*/ 19 h 73"/>
              <a:gd name="T28" fmla="*/ 17 w 94"/>
              <a:gd name="T29" fmla="*/ 24 h 73"/>
              <a:gd name="T30" fmla="*/ 23 w 94"/>
              <a:gd name="T31" fmla="*/ 24 h 73"/>
              <a:gd name="T32" fmla="*/ 26 w 94"/>
              <a:gd name="T33" fmla="*/ 28 h 73"/>
              <a:gd name="T34" fmla="*/ 28 w 94"/>
              <a:gd name="T35" fmla="*/ 33 h 73"/>
              <a:gd name="T36" fmla="*/ 19 w 94"/>
              <a:gd name="T37" fmla="*/ 37 h 73"/>
              <a:gd name="T38" fmla="*/ 7 w 94"/>
              <a:gd name="T39" fmla="*/ 37 h 73"/>
              <a:gd name="T40" fmla="*/ 2 w 94"/>
              <a:gd name="T41" fmla="*/ 40 h 73"/>
              <a:gd name="T42" fmla="*/ 0 w 94"/>
              <a:gd name="T43" fmla="*/ 40 h 73"/>
              <a:gd name="T44" fmla="*/ 9 w 94"/>
              <a:gd name="T45" fmla="*/ 42 h 73"/>
              <a:gd name="T46" fmla="*/ 12 w 94"/>
              <a:gd name="T47" fmla="*/ 44 h 73"/>
              <a:gd name="T48" fmla="*/ 24 w 94"/>
              <a:gd name="T49" fmla="*/ 49 h 73"/>
              <a:gd name="T50" fmla="*/ 33 w 94"/>
              <a:gd name="T51" fmla="*/ 47 h 73"/>
              <a:gd name="T52" fmla="*/ 57 w 94"/>
              <a:gd name="T53" fmla="*/ 44 h 73"/>
              <a:gd name="T54" fmla="*/ 54 w 94"/>
              <a:gd name="T55" fmla="*/ 49 h 73"/>
              <a:gd name="T56" fmla="*/ 47 w 94"/>
              <a:gd name="T57" fmla="*/ 56 h 73"/>
              <a:gd name="T58" fmla="*/ 45 w 94"/>
              <a:gd name="T59" fmla="*/ 65 h 73"/>
              <a:gd name="T60" fmla="*/ 49 w 94"/>
              <a:gd name="T61" fmla="*/ 72 h 73"/>
              <a:gd name="T62" fmla="*/ 50 w 94"/>
              <a:gd name="T63" fmla="*/ 73 h 73"/>
              <a:gd name="T64" fmla="*/ 57 w 94"/>
              <a:gd name="T65" fmla="*/ 72 h 73"/>
              <a:gd name="T66" fmla="*/ 70 w 94"/>
              <a:gd name="T67" fmla="*/ 68 h 73"/>
              <a:gd name="T68" fmla="*/ 78 w 94"/>
              <a:gd name="T69" fmla="*/ 66 h 73"/>
              <a:gd name="T70" fmla="*/ 89 w 94"/>
              <a:gd name="T71" fmla="*/ 59 h 73"/>
              <a:gd name="T72" fmla="*/ 87 w 94"/>
              <a:gd name="T73" fmla="*/ 58 h 73"/>
              <a:gd name="T74" fmla="*/ 85 w 94"/>
              <a:gd name="T75" fmla="*/ 49 h 73"/>
              <a:gd name="T76" fmla="*/ 85 w 94"/>
              <a:gd name="T77" fmla="*/ 40 h 73"/>
              <a:gd name="T78" fmla="*/ 94 w 94"/>
              <a:gd name="T79" fmla="*/ 45 h 73"/>
              <a:gd name="T80" fmla="*/ 91 w 94"/>
              <a:gd name="T81" fmla="*/ 33 h 73"/>
              <a:gd name="T82" fmla="*/ 89 w 94"/>
              <a:gd name="T83" fmla="*/ 24 h 73"/>
              <a:gd name="T84" fmla="*/ 87 w 94"/>
              <a:gd name="T85" fmla="*/ 14 h 73"/>
              <a:gd name="T86" fmla="*/ 84 w 94"/>
              <a:gd name="T87" fmla="*/ 3 h 73"/>
              <a:gd name="T88" fmla="*/ 75 w 94"/>
              <a:gd name="T89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4" h="73">
                <a:moveTo>
                  <a:pt x="75" y="0"/>
                </a:moveTo>
                <a:lnTo>
                  <a:pt x="75" y="0"/>
                </a:lnTo>
                <a:lnTo>
                  <a:pt x="73" y="0"/>
                </a:lnTo>
                <a:lnTo>
                  <a:pt x="73" y="0"/>
                </a:lnTo>
                <a:lnTo>
                  <a:pt x="59" y="3"/>
                </a:lnTo>
                <a:lnTo>
                  <a:pt x="45" y="5"/>
                </a:lnTo>
                <a:lnTo>
                  <a:pt x="45" y="5"/>
                </a:lnTo>
                <a:lnTo>
                  <a:pt x="37" y="5"/>
                </a:lnTo>
                <a:lnTo>
                  <a:pt x="37" y="7"/>
                </a:lnTo>
                <a:lnTo>
                  <a:pt x="38" y="10"/>
                </a:lnTo>
                <a:lnTo>
                  <a:pt x="38" y="10"/>
                </a:lnTo>
                <a:lnTo>
                  <a:pt x="44" y="12"/>
                </a:lnTo>
                <a:lnTo>
                  <a:pt x="45" y="16"/>
                </a:lnTo>
                <a:lnTo>
                  <a:pt x="50" y="21"/>
                </a:lnTo>
                <a:lnTo>
                  <a:pt x="50" y="21"/>
                </a:lnTo>
                <a:lnTo>
                  <a:pt x="52" y="24"/>
                </a:lnTo>
                <a:lnTo>
                  <a:pt x="52" y="30"/>
                </a:lnTo>
                <a:lnTo>
                  <a:pt x="52" y="35"/>
                </a:lnTo>
                <a:lnTo>
                  <a:pt x="37" y="21"/>
                </a:lnTo>
                <a:lnTo>
                  <a:pt x="37" y="21"/>
                </a:lnTo>
                <a:lnTo>
                  <a:pt x="30" y="16"/>
                </a:lnTo>
                <a:lnTo>
                  <a:pt x="26" y="14"/>
                </a:lnTo>
                <a:lnTo>
                  <a:pt x="24" y="14"/>
                </a:lnTo>
                <a:lnTo>
                  <a:pt x="24" y="14"/>
                </a:lnTo>
                <a:lnTo>
                  <a:pt x="19" y="16"/>
                </a:lnTo>
                <a:lnTo>
                  <a:pt x="19" y="16"/>
                </a:lnTo>
                <a:lnTo>
                  <a:pt x="16" y="17"/>
                </a:lnTo>
                <a:lnTo>
                  <a:pt x="16" y="19"/>
                </a:lnTo>
                <a:lnTo>
                  <a:pt x="17" y="24"/>
                </a:lnTo>
                <a:lnTo>
                  <a:pt x="17" y="24"/>
                </a:lnTo>
                <a:lnTo>
                  <a:pt x="19" y="24"/>
                </a:lnTo>
                <a:lnTo>
                  <a:pt x="23" y="24"/>
                </a:lnTo>
                <a:lnTo>
                  <a:pt x="26" y="26"/>
                </a:lnTo>
                <a:lnTo>
                  <a:pt x="26" y="28"/>
                </a:lnTo>
                <a:lnTo>
                  <a:pt x="26" y="28"/>
                </a:lnTo>
                <a:lnTo>
                  <a:pt x="28" y="33"/>
                </a:lnTo>
                <a:lnTo>
                  <a:pt x="24" y="35"/>
                </a:lnTo>
                <a:lnTo>
                  <a:pt x="19" y="37"/>
                </a:lnTo>
                <a:lnTo>
                  <a:pt x="19" y="37"/>
                </a:lnTo>
                <a:lnTo>
                  <a:pt x="7" y="37"/>
                </a:lnTo>
                <a:lnTo>
                  <a:pt x="2" y="40"/>
                </a:lnTo>
                <a:lnTo>
                  <a:pt x="2" y="40"/>
                </a:lnTo>
                <a:lnTo>
                  <a:pt x="0" y="40"/>
                </a:lnTo>
                <a:lnTo>
                  <a:pt x="0" y="40"/>
                </a:lnTo>
                <a:lnTo>
                  <a:pt x="3" y="42"/>
                </a:lnTo>
                <a:lnTo>
                  <a:pt x="9" y="42"/>
                </a:lnTo>
                <a:lnTo>
                  <a:pt x="12" y="44"/>
                </a:lnTo>
                <a:lnTo>
                  <a:pt x="12" y="44"/>
                </a:lnTo>
                <a:lnTo>
                  <a:pt x="17" y="47"/>
                </a:lnTo>
                <a:lnTo>
                  <a:pt x="24" y="49"/>
                </a:lnTo>
                <a:lnTo>
                  <a:pt x="24" y="49"/>
                </a:lnTo>
                <a:lnTo>
                  <a:pt x="33" y="47"/>
                </a:lnTo>
                <a:lnTo>
                  <a:pt x="33" y="47"/>
                </a:lnTo>
                <a:lnTo>
                  <a:pt x="57" y="44"/>
                </a:lnTo>
                <a:lnTo>
                  <a:pt x="57" y="44"/>
                </a:lnTo>
                <a:lnTo>
                  <a:pt x="54" y="49"/>
                </a:lnTo>
                <a:lnTo>
                  <a:pt x="47" y="56"/>
                </a:lnTo>
                <a:lnTo>
                  <a:pt x="47" y="56"/>
                </a:lnTo>
                <a:lnTo>
                  <a:pt x="45" y="61"/>
                </a:lnTo>
                <a:lnTo>
                  <a:pt x="45" y="65"/>
                </a:lnTo>
                <a:lnTo>
                  <a:pt x="45" y="70"/>
                </a:lnTo>
                <a:lnTo>
                  <a:pt x="49" y="72"/>
                </a:lnTo>
                <a:lnTo>
                  <a:pt x="49" y="72"/>
                </a:lnTo>
                <a:lnTo>
                  <a:pt x="50" y="73"/>
                </a:lnTo>
                <a:lnTo>
                  <a:pt x="50" y="73"/>
                </a:lnTo>
                <a:lnTo>
                  <a:pt x="57" y="72"/>
                </a:lnTo>
                <a:lnTo>
                  <a:pt x="63" y="70"/>
                </a:lnTo>
                <a:lnTo>
                  <a:pt x="70" y="68"/>
                </a:lnTo>
                <a:lnTo>
                  <a:pt x="70" y="68"/>
                </a:lnTo>
                <a:lnTo>
                  <a:pt x="78" y="66"/>
                </a:lnTo>
                <a:lnTo>
                  <a:pt x="85" y="65"/>
                </a:lnTo>
                <a:lnTo>
                  <a:pt x="89" y="59"/>
                </a:lnTo>
                <a:lnTo>
                  <a:pt x="89" y="59"/>
                </a:lnTo>
                <a:lnTo>
                  <a:pt x="87" y="58"/>
                </a:lnTo>
                <a:lnTo>
                  <a:pt x="87" y="54"/>
                </a:lnTo>
                <a:lnTo>
                  <a:pt x="85" y="49"/>
                </a:lnTo>
                <a:lnTo>
                  <a:pt x="85" y="49"/>
                </a:lnTo>
                <a:lnTo>
                  <a:pt x="85" y="40"/>
                </a:lnTo>
                <a:lnTo>
                  <a:pt x="85" y="40"/>
                </a:lnTo>
                <a:lnTo>
                  <a:pt x="94" y="45"/>
                </a:lnTo>
                <a:lnTo>
                  <a:pt x="94" y="45"/>
                </a:lnTo>
                <a:lnTo>
                  <a:pt x="91" y="33"/>
                </a:lnTo>
                <a:lnTo>
                  <a:pt x="91" y="33"/>
                </a:lnTo>
                <a:lnTo>
                  <a:pt x="89" y="24"/>
                </a:lnTo>
                <a:lnTo>
                  <a:pt x="87" y="14"/>
                </a:lnTo>
                <a:lnTo>
                  <a:pt x="87" y="14"/>
                </a:lnTo>
                <a:lnTo>
                  <a:pt x="85" y="7"/>
                </a:lnTo>
                <a:lnTo>
                  <a:pt x="84" y="3"/>
                </a:lnTo>
                <a:lnTo>
                  <a:pt x="82" y="2"/>
                </a:lnTo>
                <a:lnTo>
                  <a:pt x="7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65" name="Freeform 49">
            <a:extLst>
              <a:ext uri="{FF2B5EF4-FFF2-40B4-BE49-F238E27FC236}">
                <a16:creationId xmlns:a16="http://schemas.microsoft.com/office/drawing/2014/main" id="{7C07F636-14EE-4DEA-B331-F6DCD39B8806}"/>
              </a:ext>
            </a:extLst>
          </p:cNvPr>
          <p:cNvSpPr>
            <a:spLocks/>
          </p:cNvSpPr>
          <p:nvPr/>
        </p:nvSpPr>
        <p:spPr bwMode="auto">
          <a:xfrm>
            <a:off x="2860675" y="2090738"/>
            <a:ext cx="184150" cy="128588"/>
          </a:xfrm>
          <a:custGeom>
            <a:avLst/>
            <a:gdLst>
              <a:gd name="T0" fmla="*/ 95 w 116"/>
              <a:gd name="T1" fmla="*/ 0 h 81"/>
              <a:gd name="T2" fmla="*/ 84 w 116"/>
              <a:gd name="T3" fmla="*/ 4 h 81"/>
              <a:gd name="T4" fmla="*/ 79 w 116"/>
              <a:gd name="T5" fmla="*/ 9 h 81"/>
              <a:gd name="T6" fmla="*/ 70 w 116"/>
              <a:gd name="T7" fmla="*/ 12 h 81"/>
              <a:gd name="T8" fmla="*/ 40 w 116"/>
              <a:gd name="T9" fmla="*/ 30 h 81"/>
              <a:gd name="T10" fmla="*/ 30 w 116"/>
              <a:gd name="T11" fmla="*/ 39 h 81"/>
              <a:gd name="T12" fmla="*/ 16 w 116"/>
              <a:gd name="T13" fmla="*/ 54 h 81"/>
              <a:gd name="T14" fmla="*/ 9 w 116"/>
              <a:gd name="T15" fmla="*/ 61 h 81"/>
              <a:gd name="T16" fmla="*/ 0 w 116"/>
              <a:gd name="T17" fmla="*/ 72 h 81"/>
              <a:gd name="T18" fmla="*/ 4 w 116"/>
              <a:gd name="T19" fmla="*/ 79 h 81"/>
              <a:gd name="T20" fmla="*/ 6 w 116"/>
              <a:gd name="T21" fmla="*/ 81 h 81"/>
              <a:gd name="T22" fmla="*/ 9 w 116"/>
              <a:gd name="T23" fmla="*/ 81 h 81"/>
              <a:gd name="T24" fmla="*/ 25 w 116"/>
              <a:gd name="T25" fmla="*/ 77 h 81"/>
              <a:gd name="T26" fmla="*/ 32 w 116"/>
              <a:gd name="T27" fmla="*/ 72 h 81"/>
              <a:gd name="T28" fmla="*/ 37 w 116"/>
              <a:gd name="T29" fmla="*/ 70 h 81"/>
              <a:gd name="T30" fmla="*/ 39 w 116"/>
              <a:gd name="T31" fmla="*/ 70 h 81"/>
              <a:gd name="T32" fmla="*/ 40 w 116"/>
              <a:gd name="T33" fmla="*/ 72 h 81"/>
              <a:gd name="T34" fmla="*/ 46 w 116"/>
              <a:gd name="T35" fmla="*/ 68 h 81"/>
              <a:gd name="T36" fmla="*/ 63 w 116"/>
              <a:gd name="T37" fmla="*/ 49 h 81"/>
              <a:gd name="T38" fmla="*/ 72 w 116"/>
              <a:gd name="T39" fmla="*/ 40 h 81"/>
              <a:gd name="T40" fmla="*/ 79 w 116"/>
              <a:gd name="T41" fmla="*/ 37 h 81"/>
              <a:gd name="T42" fmla="*/ 79 w 116"/>
              <a:gd name="T43" fmla="*/ 37 h 81"/>
              <a:gd name="T44" fmla="*/ 77 w 116"/>
              <a:gd name="T45" fmla="*/ 40 h 81"/>
              <a:gd name="T46" fmla="*/ 75 w 116"/>
              <a:gd name="T47" fmla="*/ 51 h 81"/>
              <a:gd name="T48" fmla="*/ 79 w 116"/>
              <a:gd name="T49" fmla="*/ 53 h 81"/>
              <a:gd name="T50" fmla="*/ 82 w 116"/>
              <a:gd name="T51" fmla="*/ 54 h 81"/>
              <a:gd name="T52" fmla="*/ 100 w 116"/>
              <a:gd name="T53" fmla="*/ 46 h 81"/>
              <a:gd name="T54" fmla="*/ 102 w 116"/>
              <a:gd name="T55" fmla="*/ 42 h 81"/>
              <a:gd name="T56" fmla="*/ 105 w 116"/>
              <a:gd name="T57" fmla="*/ 32 h 81"/>
              <a:gd name="T58" fmla="*/ 105 w 116"/>
              <a:gd name="T59" fmla="*/ 21 h 81"/>
              <a:gd name="T60" fmla="*/ 109 w 116"/>
              <a:gd name="T61" fmla="*/ 18 h 81"/>
              <a:gd name="T62" fmla="*/ 116 w 116"/>
              <a:gd name="T63" fmla="*/ 11 h 81"/>
              <a:gd name="T64" fmla="*/ 116 w 116"/>
              <a:gd name="T65" fmla="*/ 7 h 81"/>
              <a:gd name="T66" fmla="*/ 107 w 116"/>
              <a:gd name="T67" fmla="*/ 4 h 81"/>
              <a:gd name="T68" fmla="*/ 95 w 116"/>
              <a:gd name="T69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6" h="81">
                <a:moveTo>
                  <a:pt x="95" y="0"/>
                </a:moveTo>
                <a:lnTo>
                  <a:pt x="95" y="0"/>
                </a:lnTo>
                <a:lnTo>
                  <a:pt x="89" y="2"/>
                </a:lnTo>
                <a:lnTo>
                  <a:pt x="84" y="4"/>
                </a:lnTo>
                <a:lnTo>
                  <a:pt x="79" y="9"/>
                </a:lnTo>
                <a:lnTo>
                  <a:pt x="79" y="9"/>
                </a:lnTo>
                <a:lnTo>
                  <a:pt x="75" y="11"/>
                </a:lnTo>
                <a:lnTo>
                  <a:pt x="70" y="12"/>
                </a:lnTo>
                <a:lnTo>
                  <a:pt x="58" y="18"/>
                </a:lnTo>
                <a:lnTo>
                  <a:pt x="40" y="30"/>
                </a:lnTo>
                <a:lnTo>
                  <a:pt x="40" y="30"/>
                </a:lnTo>
                <a:lnTo>
                  <a:pt x="30" y="39"/>
                </a:lnTo>
                <a:lnTo>
                  <a:pt x="23" y="47"/>
                </a:lnTo>
                <a:lnTo>
                  <a:pt x="16" y="54"/>
                </a:lnTo>
                <a:lnTo>
                  <a:pt x="9" y="61"/>
                </a:lnTo>
                <a:lnTo>
                  <a:pt x="9" y="61"/>
                </a:lnTo>
                <a:lnTo>
                  <a:pt x="2" y="67"/>
                </a:lnTo>
                <a:lnTo>
                  <a:pt x="0" y="72"/>
                </a:lnTo>
                <a:lnTo>
                  <a:pt x="0" y="75"/>
                </a:lnTo>
                <a:lnTo>
                  <a:pt x="4" y="79"/>
                </a:lnTo>
                <a:lnTo>
                  <a:pt x="4" y="79"/>
                </a:lnTo>
                <a:lnTo>
                  <a:pt x="6" y="81"/>
                </a:lnTo>
                <a:lnTo>
                  <a:pt x="9" y="81"/>
                </a:lnTo>
                <a:lnTo>
                  <a:pt x="9" y="81"/>
                </a:lnTo>
                <a:lnTo>
                  <a:pt x="18" y="79"/>
                </a:lnTo>
                <a:lnTo>
                  <a:pt x="25" y="77"/>
                </a:lnTo>
                <a:lnTo>
                  <a:pt x="25" y="77"/>
                </a:lnTo>
                <a:lnTo>
                  <a:pt x="32" y="72"/>
                </a:lnTo>
                <a:lnTo>
                  <a:pt x="34" y="70"/>
                </a:lnTo>
                <a:lnTo>
                  <a:pt x="37" y="70"/>
                </a:lnTo>
                <a:lnTo>
                  <a:pt x="37" y="70"/>
                </a:lnTo>
                <a:lnTo>
                  <a:pt x="39" y="70"/>
                </a:lnTo>
                <a:lnTo>
                  <a:pt x="39" y="70"/>
                </a:lnTo>
                <a:lnTo>
                  <a:pt x="40" y="72"/>
                </a:lnTo>
                <a:lnTo>
                  <a:pt x="40" y="72"/>
                </a:lnTo>
                <a:lnTo>
                  <a:pt x="46" y="68"/>
                </a:lnTo>
                <a:lnTo>
                  <a:pt x="51" y="63"/>
                </a:lnTo>
                <a:lnTo>
                  <a:pt x="63" y="49"/>
                </a:lnTo>
                <a:lnTo>
                  <a:pt x="63" y="49"/>
                </a:lnTo>
                <a:lnTo>
                  <a:pt x="72" y="40"/>
                </a:lnTo>
                <a:lnTo>
                  <a:pt x="79" y="37"/>
                </a:lnTo>
                <a:lnTo>
                  <a:pt x="79" y="37"/>
                </a:lnTo>
                <a:lnTo>
                  <a:pt x="79" y="37"/>
                </a:lnTo>
                <a:lnTo>
                  <a:pt x="79" y="37"/>
                </a:lnTo>
                <a:lnTo>
                  <a:pt x="79" y="39"/>
                </a:lnTo>
                <a:lnTo>
                  <a:pt x="77" y="40"/>
                </a:lnTo>
                <a:lnTo>
                  <a:pt x="75" y="46"/>
                </a:lnTo>
                <a:lnTo>
                  <a:pt x="75" y="51"/>
                </a:lnTo>
                <a:lnTo>
                  <a:pt x="75" y="51"/>
                </a:lnTo>
                <a:lnTo>
                  <a:pt x="79" y="53"/>
                </a:lnTo>
                <a:lnTo>
                  <a:pt x="82" y="54"/>
                </a:lnTo>
                <a:lnTo>
                  <a:pt x="82" y="54"/>
                </a:lnTo>
                <a:lnTo>
                  <a:pt x="91" y="53"/>
                </a:lnTo>
                <a:lnTo>
                  <a:pt x="100" y="46"/>
                </a:lnTo>
                <a:lnTo>
                  <a:pt x="100" y="46"/>
                </a:lnTo>
                <a:lnTo>
                  <a:pt x="102" y="42"/>
                </a:lnTo>
                <a:lnTo>
                  <a:pt x="103" y="39"/>
                </a:lnTo>
                <a:lnTo>
                  <a:pt x="105" y="32"/>
                </a:lnTo>
                <a:lnTo>
                  <a:pt x="105" y="25"/>
                </a:lnTo>
                <a:lnTo>
                  <a:pt x="105" y="21"/>
                </a:lnTo>
                <a:lnTo>
                  <a:pt x="109" y="18"/>
                </a:lnTo>
                <a:lnTo>
                  <a:pt x="109" y="18"/>
                </a:lnTo>
                <a:lnTo>
                  <a:pt x="114" y="14"/>
                </a:lnTo>
                <a:lnTo>
                  <a:pt x="116" y="11"/>
                </a:lnTo>
                <a:lnTo>
                  <a:pt x="116" y="9"/>
                </a:lnTo>
                <a:lnTo>
                  <a:pt x="116" y="7"/>
                </a:lnTo>
                <a:lnTo>
                  <a:pt x="107" y="4"/>
                </a:lnTo>
                <a:lnTo>
                  <a:pt x="107" y="4"/>
                </a:lnTo>
                <a:lnTo>
                  <a:pt x="102" y="2"/>
                </a:lnTo>
                <a:lnTo>
                  <a:pt x="9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66" name="Freeform 50">
            <a:extLst>
              <a:ext uri="{FF2B5EF4-FFF2-40B4-BE49-F238E27FC236}">
                <a16:creationId xmlns:a16="http://schemas.microsoft.com/office/drawing/2014/main" id="{A866C6D4-6C9C-4DD9-817B-32F108F2A8C0}"/>
              </a:ext>
            </a:extLst>
          </p:cNvPr>
          <p:cNvSpPr>
            <a:spLocks/>
          </p:cNvSpPr>
          <p:nvPr/>
        </p:nvSpPr>
        <p:spPr bwMode="auto">
          <a:xfrm>
            <a:off x="3521075" y="2090738"/>
            <a:ext cx="442913" cy="150813"/>
          </a:xfrm>
          <a:custGeom>
            <a:avLst/>
            <a:gdLst>
              <a:gd name="T0" fmla="*/ 3 w 279"/>
              <a:gd name="T1" fmla="*/ 0 h 95"/>
              <a:gd name="T2" fmla="*/ 0 w 279"/>
              <a:gd name="T3" fmla="*/ 2 h 95"/>
              <a:gd name="T4" fmla="*/ 5 w 279"/>
              <a:gd name="T5" fmla="*/ 14 h 95"/>
              <a:gd name="T6" fmla="*/ 15 w 279"/>
              <a:gd name="T7" fmla="*/ 26 h 95"/>
              <a:gd name="T8" fmla="*/ 21 w 279"/>
              <a:gd name="T9" fmla="*/ 26 h 95"/>
              <a:gd name="T10" fmla="*/ 27 w 279"/>
              <a:gd name="T11" fmla="*/ 25 h 95"/>
              <a:gd name="T12" fmla="*/ 43 w 279"/>
              <a:gd name="T13" fmla="*/ 23 h 95"/>
              <a:gd name="T14" fmla="*/ 48 w 279"/>
              <a:gd name="T15" fmla="*/ 23 h 95"/>
              <a:gd name="T16" fmla="*/ 59 w 279"/>
              <a:gd name="T17" fmla="*/ 28 h 95"/>
              <a:gd name="T18" fmla="*/ 64 w 279"/>
              <a:gd name="T19" fmla="*/ 33 h 95"/>
              <a:gd name="T20" fmla="*/ 75 w 279"/>
              <a:gd name="T21" fmla="*/ 51 h 95"/>
              <a:gd name="T22" fmla="*/ 71 w 279"/>
              <a:gd name="T23" fmla="*/ 60 h 95"/>
              <a:gd name="T24" fmla="*/ 68 w 279"/>
              <a:gd name="T25" fmla="*/ 63 h 95"/>
              <a:gd name="T26" fmla="*/ 68 w 279"/>
              <a:gd name="T27" fmla="*/ 77 h 95"/>
              <a:gd name="T28" fmla="*/ 71 w 279"/>
              <a:gd name="T29" fmla="*/ 84 h 95"/>
              <a:gd name="T30" fmla="*/ 82 w 279"/>
              <a:gd name="T31" fmla="*/ 95 h 95"/>
              <a:gd name="T32" fmla="*/ 101 w 279"/>
              <a:gd name="T33" fmla="*/ 95 h 95"/>
              <a:gd name="T34" fmla="*/ 104 w 279"/>
              <a:gd name="T35" fmla="*/ 95 h 95"/>
              <a:gd name="T36" fmla="*/ 169 w 279"/>
              <a:gd name="T37" fmla="*/ 95 h 95"/>
              <a:gd name="T38" fmla="*/ 233 w 279"/>
              <a:gd name="T39" fmla="*/ 91 h 95"/>
              <a:gd name="T40" fmla="*/ 246 w 279"/>
              <a:gd name="T41" fmla="*/ 88 h 95"/>
              <a:gd name="T42" fmla="*/ 272 w 279"/>
              <a:gd name="T43" fmla="*/ 70 h 95"/>
              <a:gd name="T44" fmla="*/ 277 w 279"/>
              <a:gd name="T45" fmla="*/ 65 h 95"/>
              <a:gd name="T46" fmla="*/ 279 w 279"/>
              <a:gd name="T47" fmla="*/ 56 h 95"/>
              <a:gd name="T48" fmla="*/ 275 w 279"/>
              <a:gd name="T49" fmla="*/ 51 h 95"/>
              <a:gd name="T50" fmla="*/ 272 w 279"/>
              <a:gd name="T51" fmla="*/ 47 h 95"/>
              <a:gd name="T52" fmla="*/ 253 w 279"/>
              <a:gd name="T53" fmla="*/ 39 h 95"/>
              <a:gd name="T54" fmla="*/ 233 w 279"/>
              <a:gd name="T55" fmla="*/ 35 h 95"/>
              <a:gd name="T56" fmla="*/ 223 w 279"/>
              <a:gd name="T57" fmla="*/ 35 h 95"/>
              <a:gd name="T58" fmla="*/ 204 w 279"/>
              <a:gd name="T59" fmla="*/ 40 h 95"/>
              <a:gd name="T60" fmla="*/ 190 w 279"/>
              <a:gd name="T61" fmla="*/ 42 h 95"/>
              <a:gd name="T62" fmla="*/ 174 w 279"/>
              <a:gd name="T63" fmla="*/ 49 h 95"/>
              <a:gd name="T64" fmla="*/ 158 w 279"/>
              <a:gd name="T65" fmla="*/ 54 h 95"/>
              <a:gd name="T66" fmla="*/ 151 w 279"/>
              <a:gd name="T67" fmla="*/ 54 h 95"/>
              <a:gd name="T68" fmla="*/ 141 w 279"/>
              <a:gd name="T69" fmla="*/ 58 h 95"/>
              <a:gd name="T70" fmla="*/ 137 w 279"/>
              <a:gd name="T71" fmla="*/ 58 h 95"/>
              <a:gd name="T72" fmla="*/ 127 w 279"/>
              <a:gd name="T73" fmla="*/ 54 h 95"/>
              <a:gd name="T74" fmla="*/ 103 w 279"/>
              <a:gd name="T75" fmla="*/ 40 h 95"/>
              <a:gd name="T76" fmla="*/ 99 w 279"/>
              <a:gd name="T77" fmla="*/ 33 h 95"/>
              <a:gd name="T78" fmla="*/ 101 w 279"/>
              <a:gd name="T79" fmla="*/ 33 h 95"/>
              <a:gd name="T80" fmla="*/ 115 w 279"/>
              <a:gd name="T81" fmla="*/ 28 h 95"/>
              <a:gd name="T82" fmla="*/ 113 w 279"/>
              <a:gd name="T83" fmla="*/ 25 h 95"/>
              <a:gd name="T84" fmla="*/ 96 w 279"/>
              <a:gd name="T85" fmla="*/ 11 h 95"/>
              <a:gd name="T86" fmla="*/ 85 w 279"/>
              <a:gd name="T87" fmla="*/ 9 h 95"/>
              <a:gd name="T88" fmla="*/ 83 w 279"/>
              <a:gd name="T89" fmla="*/ 9 h 95"/>
              <a:gd name="T90" fmla="*/ 68 w 279"/>
              <a:gd name="T91" fmla="*/ 11 h 95"/>
              <a:gd name="T92" fmla="*/ 52 w 279"/>
              <a:gd name="T93" fmla="*/ 7 h 95"/>
              <a:gd name="T94" fmla="*/ 36 w 279"/>
              <a:gd name="T95" fmla="*/ 2 h 95"/>
              <a:gd name="T96" fmla="*/ 3 w 279"/>
              <a:gd name="T97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79" h="95">
                <a:moveTo>
                  <a:pt x="3" y="0"/>
                </a:moveTo>
                <a:lnTo>
                  <a:pt x="3" y="0"/>
                </a:lnTo>
                <a:lnTo>
                  <a:pt x="0" y="0"/>
                </a:lnTo>
                <a:lnTo>
                  <a:pt x="0" y="2"/>
                </a:lnTo>
                <a:lnTo>
                  <a:pt x="5" y="14"/>
                </a:lnTo>
                <a:lnTo>
                  <a:pt x="5" y="14"/>
                </a:lnTo>
                <a:lnTo>
                  <a:pt x="12" y="23"/>
                </a:lnTo>
                <a:lnTo>
                  <a:pt x="15" y="26"/>
                </a:lnTo>
                <a:lnTo>
                  <a:pt x="21" y="26"/>
                </a:lnTo>
                <a:lnTo>
                  <a:pt x="21" y="26"/>
                </a:lnTo>
                <a:lnTo>
                  <a:pt x="27" y="25"/>
                </a:lnTo>
                <a:lnTo>
                  <a:pt x="27" y="25"/>
                </a:lnTo>
                <a:lnTo>
                  <a:pt x="36" y="23"/>
                </a:lnTo>
                <a:lnTo>
                  <a:pt x="43" y="23"/>
                </a:lnTo>
                <a:lnTo>
                  <a:pt x="43" y="23"/>
                </a:lnTo>
                <a:lnTo>
                  <a:pt x="48" y="23"/>
                </a:lnTo>
                <a:lnTo>
                  <a:pt x="54" y="25"/>
                </a:lnTo>
                <a:lnTo>
                  <a:pt x="59" y="28"/>
                </a:lnTo>
                <a:lnTo>
                  <a:pt x="64" y="33"/>
                </a:lnTo>
                <a:lnTo>
                  <a:pt x="64" y="33"/>
                </a:lnTo>
                <a:lnTo>
                  <a:pt x="71" y="44"/>
                </a:lnTo>
                <a:lnTo>
                  <a:pt x="75" y="51"/>
                </a:lnTo>
                <a:lnTo>
                  <a:pt x="75" y="54"/>
                </a:lnTo>
                <a:lnTo>
                  <a:pt x="71" y="60"/>
                </a:lnTo>
                <a:lnTo>
                  <a:pt x="71" y="60"/>
                </a:lnTo>
                <a:lnTo>
                  <a:pt x="68" y="63"/>
                </a:lnTo>
                <a:lnTo>
                  <a:pt x="66" y="70"/>
                </a:lnTo>
                <a:lnTo>
                  <a:pt x="68" y="77"/>
                </a:lnTo>
                <a:lnTo>
                  <a:pt x="71" y="84"/>
                </a:lnTo>
                <a:lnTo>
                  <a:pt x="71" y="84"/>
                </a:lnTo>
                <a:lnTo>
                  <a:pt x="76" y="91"/>
                </a:lnTo>
                <a:lnTo>
                  <a:pt x="82" y="95"/>
                </a:lnTo>
                <a:lnTo>
                  <a:pt x="90" y="95"/>
                </a:lnTo>
                <a:lnTo>
                  <a:pt x="101" y="95"/>
                </a:lnTo>
                <a:lnTo>
                  <a:pt x="101" y="95"/>
                </a:lnTo>
                <a:lnTo>
                  <a:pt x="104" y="95"/>
                </a:lnTo>
                <a:lnTo>
                  <a:pt x="104" y="95"/>
                </a:lnTo>
                <a:lnTo>
                  <a:pt x="169" y="95"/>
                </a:lnTo>
                <a:lnTo>
                  <a:pt x="209" y="93"/>
                </a:lnTo>
                <a:lnTo>
                  <a:pt x="233" y="91"/>
                </a:lnTo>
                <a:lnTo>
                  <a:pt x="233" y="91"/>
                </a:lnTo>
                <a:lnTo>
                  <a:pt x="246" y="88"/>
                </a:lnTo>
                <a:lnTo>
                  <a:pt x="254" y="81"/>
                </a:lnTo>
                <a:lnTo>
                  <a:pt x="272" y="70"/>
                </a:lnTo>
                <a:lnTo>
                  <a:pt x="272" y="70"/>
                </a:lnTo>
                <a:lnTo>
                  <a:pt x="277" y="65"/>
                </a:lnTo>
                <a:lnTo>
                  <a:pt x="279" y="58"/>
                </a:lnTo>
                <a:lnTo>
                  <a:pt x="279" y="56"/>
                </a:lnTo>
                <a:lnTo>
                  <a:pt x="279" y="53"/>
                </a:lnTo>
                <a:lnTo>
                  <a:pt x="275" y="51"/>
                </a:lnTo>
                <a:lnTo>
                  <a:pt x="272" y="47"/>
                </a:lnTo>
                <a:lnTo>
                  <a:pt x="272" y="47"/>
                </a:lnTo>
                <a:lnTo>
                  <a:pt x="263" y="42"/>
                </a:lnTo>
                <a:lnTo>
                  <a:pt x="253" y="39"/>
                </a:lnTo>
                <a:lnTo>
                  <a:pt x="242" y="35"/>
                </a:lnTo>
                <a:lnTo>
                  <a:pt x="233" y="35"/>
                </a:lnTo>
                <a:lnTo>
                  <a:pt x="233" y="35"/>
                </a:lnTo>
                <a:lnTo>
                  <a:pt x="223" y="35"/>
                </a:lnTo>
                <a:lnTo>
                  <a:pt x="214" y="39"/>
                </a:lnTo>
                <a:lnTo>
                  <a:pt x="204" y="40"/>
                </a:lnTo>
                <a:lnTo>
                  <a:pt x="190" y="42"/>
                </a:lnTo>
                <a:lnTo>
                  <a:pt x="190" y="42"/>
                </a:lnTo>
                <a:lnTo>
                  <a:pt x="179" y="46"/>
                </a:lnTo>
                <a:lnTo>
                  <a:pt x="174" y="49"/>
                </a:lnTo>
                <a:lnTo>
                  <a:pt x="167" y="53"/>
                </a:lnTo>
                <a:lnTo>
                  <a:pt x="158" y="54"/>
                </a:lnTo>
                <a:lnTo>
                  <a:pt x="158" y="54"/>
                </a:lnTo>
                <a:lnTo>
                  <a:pt x="151" y="54"/>
                </a:lnTo>
                <a:lnTo>
                  <a:pt x="148" y="56"/>
                </a:lnTo>
                <a:lnTo>
                  <a:pt x="141" y="58"/>
                </a:lnTo>
                <a:lnTo>
                  <a:pt x="141" y="58"/>
                </a:lnTo>
                <a:lnTo>
                  <a:pt x="137" y="58"/>
                </a:lnTo>
                <a:lnTo>
                  <a:pt x="127" y="54"/>
                </a:lnTo>
                <a:lnTo>
                  <a:pt x="127" y="54"/>
                </a:lnTo>
                <a:lnTo>
                  <a:pt x="113" y="47"/>
                </a:lnTo>
                <a:lnTo>
                  <a:pt x="103" y="40"/>
                </a:lnTo>
                <a:lnTo>
                  <a:pt x="97" y="35"/>
                </a:lnTo>
                <a:lnTo>
                  <a:pt x="99" y="33"/>
                </a:lnTo>
                <a:lnTo>
                  <a:pt x="101" y="33"/>
                </a:lnTo>
                <a:lnTo>
                  <a:pt x="101" y="33"/>
                </a:lnTo>
                <a:lnTo>
                  <a:pt x="113" y="30"/>
                </a:lnTo>
                <a:lnTo>
                  <a:pt x="115" y="28"/>
                </a:lnTo>
                <a:lnTo>
                  <a:pt x="113" y="25"/>
                </a:lnTo>
                <a:lnTo>
                  <a:pt x="113" y="25"/>
                </a:lnTo>
                <a:lnTo>
                  <a:pt x="103" y="16"/>
                </a:lnTo>
                <a:lnTo>
                  <a:pt x="96" y="11"/>
                </a:lnTo>
                <a:lnTo>
                  <a:pt x="85" y="9"/>
                </a:lnTo>
                <a:lnTo>
                  <a:pt x="85" y="9"/>
                </a:lnTo>
                <a:lnTo>
                  <a:pt x="83" y="9"/>
                </a:lnTo>
                <a:lnTo>
                  <a:pt x="83" y="9"/>
                </a:lnTo>
                <a:lnTo>
                  <a:pt x="68" y="11"/>
                </a:lnTo>
                <a:lnTo>
                  <a:pt x="68" y="11"/>
                </a:lnTo>
                <a:lnTo>
                  <a:pt x="62" y="9"/>
                </a:lnTo>
                <a:lnTo>
                  <a:pt x="52" y="7"/>
                </a:lnTo>
                <a:lnTo>
                  <a:pt x="52" y="7"/>
                </a:lnTo>
                <a:lnTo>
                  <a:pt x="36" y="2"/>
                </a:lnTo>
                <a:lnTo>
                  <a:pt x="22" y="0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67" name="Freeform 51">
            <a:extLst>
              <a:ext uri="{FF2B5EF4-FFF2-40B4-BE49-F238E27FC236}">
                <a16:creationId xmlns:a16="http://schemas.microsoft.com/office/drawing/2014/main" id="{2F57BA55-89A6-4181-A681-A30A6BC1C2EC}"/>
              </a:ext>
            </a:extLst>
          </p:cNvPr>
          <p:cNvSpPr>
            <a:spLocks/>
          </p:cNvSpPr>
          <p:nvPr/>
        </p:nvSpPr>
        <p:spPr bwMode="auto">
          <a:xfrm>
            <a:off x="3046413" y="2057400"/>
            <a:ext cx="41275" cy="17463"/>
          </a:xfrm>
          <a:custGeom>
            <a:avLst/>
            <a:gdLst>
              <a:gd name="T0" fmla="*/ 12 w 26"/>
              <a:gd name="T1" fmla="*/ 0 h 11"/>
              <a:gd name="T2" fmla="*/ 12 w 26"/>
              <a:gd name="T3" fmla="*/ 0 h 11"/>
              <a:gd name="T4" fmla="*/ 9 w 26"/>
              <a:gd name="T5" fmla="*/ 0 h 11"/>
              <a:gd name="T6" fmla="*/ 4 w 26"/>
              <a:gd name="T7" fmla="*/ 2 h 11"/>
              <a:gd name="T8" fmla="*/ 4 w 26"/>
              <a:gd name="T9" fmla="*/ 2 h 11"/>
              <a:gd name="T10" fmla="*/ 0 w 26"/>
              <a:gd name="T11" fmla="*/ 4 h 11"/>
              <a:gd name="T12" fmla="*/ 0 w 26"/>
              <a:gd name="T13" fmla="*/ 4 h 11"/>
              <a:gd name="T14" fmla="*/ 7 w 26"/>
              <a:gd name="T15" fmla="*/ 7 h 11"/>
              <a:gd name="T16" fmla="*/ 7 w 26"/>
              <a:gd name="T17" fmla="*/ 7 h 11"/>
              <a:gd name="T18" fmla="*/ 14 w 26"/>
              <a:gd name="T19" fmla="*/ 11 h 11"/>
              <a:gd name="T20" fmla="*/ 21 w 26"/>
              <a:gd name="T21" fmla="*/ 11 h 11"/>
              <a:gd name="T22" fmla="*/ 21 w 26"/>
              <a:gd name="T23" fmla="*/ 11 h 11"/>
              <a:gd name="T24" fmla="*/ 26 w 26"/>
              <a:gd name="T25" fmla="*/ 11 h 11"/>
              <a:gd name="T26" fmla="*/ 26 w 26"/>
              <a:gd name="T27" fmla="*/ 9 h 11"/>
              <a:gd name="T28" fmla="*/ 26 w 26"/>
              <a:gd name="T29" fmla="*/ 9 h 11"/>
              <a:gd name="T30" fmla="*/ 23 w 26"/>
              <a:gd name="T31" fmla="*/ 4 h 11"/>
              <a:gd name="T32" fmla="*/ 18 w 26"/>
              <a:gd name="T33" fmla="*/ 0 h 11"/>
              <a:gd name="T34" fmla="*/ 12 w 26"/>
              <a:gd name="T35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6" h="11">
                <a:moveTo>
                  <a:pt x="12" y="0"/>
                </a:moveTo>
                <a:lnTo>
                  <a:pt x="12" y="0"/>
                </a:lnTo>
                <a:lnTo>
                  <a:pt x="9" y="0"/>
                </a:lnTo>
                <a:lnTo>
                  <a:pt x="4" y="2"/>
                </a:lnTo>
                <a:lnTo>
                  <a:pt x="4" y="2"/>
                </a:lnTo>
                <a:lnTo>
                  <a:pt x="0" y="4"/>
                </a:lnTo>
                <a:lnTo>
                  <a:pt x="0" y="4"/>
                </a:lnTo>
                <a:lnTo>
                  <a:pt x="7" y="7"/>
                </a:lnTo>
                <a:lnTo>
                  <a:pt x="7" y="7"/>
                </a:lnTo>
                <a:lnTo>
                  <a:pt x="14" y="11"/>
                </a:lnTo>
                <a:lnTo>
                  <a:pt x="21" y="11"/>
                </a:lnTo>
                <a:lnTo>
                  <a:pt x="21" y="11"/>
                </a:lnTo>
                <a:lnTo>
                  <a:pt x="26" y="11"/>
                </a:lnTo>
                <a:lnTo>
                  <a:pt x="26" y="9"/>
                </a:lnTo>
                <a:lnTo>
                  <a:pt x="26" y="9"/>
                </a:lnTo>
                <a:lnTo>
                  <a:pt x="23" y="4"/>
                </a:lnTo>
                <a:lnTo>
                  <a:pt x="18" y="0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68" name="Freeform 52">
            <a:extLst>
              <a:ext uri="{FF2B5EF4-FFF2-40B4-BE49-F238E27FC236}">
                <a16:creationId xmlns:a16="http://schemas.microsoft.com/office/drawing/2014/main" id="{4D24FD67-F603-4B0A-9B1C-24E3C0EB442D}"/>
              </a:ext>
            </a:extLst>
          </p:cNvPr>
          <p:cNvSpPr>
            <a:spLocks/>
          </p:cNvSpPr>
          <p:nvPr/>
        </p:nvSpPr>
        <p:spPr bwMode="auto">
          <a:xfrm>
            <a:off x="3279775" y="2055813"/>
            <a:ext cx="44450" cy="41275"/>
          </a:xfrm>
          <a:custGeom>
            <a:avLst/>
            <a:gdLst>
              <a:gd name="T0" fmla="*/ 7 w 28"/>
              <a:gd name="T1" fmla="*/ 0 h 26"/>
              <a:gd name="T2" fmla="*/ 7 w 28"/>
              <a:gd name="T3" fmla="*/ 0 h 26"/>
              <a:gd name="T4" fmla="*/ 2 w 28"/>
              <a:gd name="T5" fmla="*/ 1 h 26"/>
              <a:gd name="T6" fmla="*/ 2 w 28"/>
              <a:gd name="T7" fmla="*/ 1 h 26"/>
              <a:gd name="T8" fmla="*/ 2 w 28"/>
              <a:gd name="T9" fmla="*/ 1 h 26"/>
              <a:gd name="T10" fmla="*/ 0 w 28"/>
              <a:gd name="T11" fmla="*/ 5 h 26"/>
              <a:gd name="T12" fmla="*/ 3 w 28"/>
              <a:gd name="T13" fmla="*/ 12 h 26"/>
              <a:gd name="T14" fmla="*/ 3 w 28"/>
              <a:gd name="T15" fmla="*/ 12 h 26"/>
              <a:gd name="T16" fmla="*/ 7 w 28"/>
              <a:gd name="T17" fmla="*/ 15 h 26"/>
              <a:gd name="T18" fmla="*/ 12 w 28"/>
              <a:gd name="T19" fmla="*/ 19 h 26"/>
              <a:gd name="T20" fmla="*/ 12 w 28"/>
              <a:gd name="T21" fmla="*/ 19 h 26"/>
              <a:gd name="T22" fmla="*/ 19 w 28"/>
              <a:gd name="T23" fmla="*/ 22 h 26"/>
              <a:gd name="T24" fmla="*/ 22 w 28"/>
              <a:gd name="T25" fmla="*/ 26 h 26"/>
              <a:gd name="T26" fmla="*/ 22 w 28"/>
              <a:gd name="T27" fmla="*/ 26 h 26"/>
              <a:gd name="T28" fmla="*/ 24 w 28"/>
              <a:gd name="T29" fmla="*/ 26 h 26"/>
              <a:gd name="T30" fmla="*/ 24 w 28"/>
              <a:gd name="T31" fmla="*/ 26 h 26"/>
              <a:gd name="T32" fmla="*/ 28 w 28"/>
              <a:gd name="T33" fmla="*/ 22 h 26"/>
              <a:gd name="T34" fmla="*/ 28 w 28"/>
              <a:gd name="T35" fmla="*/ 22 h 26"/>
              <a:gd name="T36" fmla="*/ 28 w 28"/>
              <a:gd name="T37" fmla="*/ 19 h 26"/>
              <a:gd name="T38" fmla="*/ 28 w 28"/>
              <a:gd name="T39" fmla="*/ 17 h 26"/>
              <a:gd name="T40" fmla="*/ 21 w 28"/>
              <a:gd name="T41" fmla="*/ 10 h 26"/>
              <a:gd name="T42" fmla="*/ 21 w 28"/>
              <a:gd name="T43" fmla="*/ 10 h 26"/>
              <a:gd name="T44" fmla="*/ 14 w 28"/>
              <a:gd name="T45" fmla="*/ 3 h 26"/>
              <a:gd name="T46" fmla="*/ 10 w 28"/>
              <a:gd name="T47" fmla="*/ 1 h 26"/>
              <a:gd name="T48" fmla="*/ 7 w 28"/>
              <a:gd name="T4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" h="26">
                <a:moveTo>
                  <a:pt x="7" y="0"/>
                </a:moveTo>
                <a:lnTo>
                  <a:pt x="7" y="0"/>
                </a:lnTo>
                <a:lnTo>
                  <a:pt x="2" y="1"/>
                </a:lnTo>
                <a:lnTo>
                  <a:pt x="2" y="1"/>
                </a:lnTo>
                <a:lnTo>
                  <a:pt x="2" y="1"/>
                </a:lnTo>
                <a:lnTo>
                  <a:pt x="0" y="5"/>
                </a:lnTo>
                <a:lnTo>
                  <a:pt x="3" y="12"/>
                </a:lnTo>
                <a:lnTo>
                  <a:pt x="3" y="12"/>
                </a:lnTo>
                <a:lnTo>
                  <a:pt x="7" y="15"/>
                </a:lnTo>
                <a:lnTo>
                  <a:pt x="12" y="19"/>
                </a:lnTo>
                <a:lnTo>
                  <a:pt x="12" y="19"/>
                </a:lnTo>
                <a:lnTo>
                  <a:pt x="19" y="22"/>
                </a:lnTo>
                <a:lnTo>
                  <a:pt x="22" y="26"/>
                </a:lnTo>
                <a:lnTo>
                  <a:pt x="22" y="26"/>
                </a:lnTo>
                <a:lnTo>
                  <a:pt x="24" y="26"/>
                </a:lnTo>
                <a:lnTo>
                  <a:pt x="24" y="26"/>
                </a:lnTo>
                <a:lnTo>
                  <a:pt x="28" y="22"/>
                </a:lnTo>
                <a:lnTo>
                  <a:pt x="28" y="22"/>
                </a:lnTo>
                <a:lnTo>
                  <a:pt x="28" y="19"/>
                </a:lnTo>
                <a:lnTo>
                  <a:pt x="28" y="17"/>
                </a:lnTo>
                <a:lnTo>
                  <a:pt x="21" y="10"/>
                </a:lnTo>
                <a:lnTo>
                  <a:pt x="21" y="10"/>
                </a:lnTo>
                <a:lnTo>
                  <a:pt x="14" y="3"/>
                </a:lnTo>
                <a:lnTo>
                  <a:pt x="10" y="1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69" name="Freeform 53">
            <a:extLst>
              <a:ext uri="{FF2B5EF4-FFF2-40B4-BE49-F238E27FC236}">
                <a16:creationId xmlns:a16="http://schemas.microsoft.com/office/drawing/2014/main" id="{BB299C60-A762-4B67-9367-6E01E5E2624D}"/>
              </a:ext>
            </a:extLst>
          </p:cNvPr>
          <p:cNvSpPr>
            <a:spLocks/>
          </p:cNvSpPr>
          <p:nvPr/>
        </p:nvSpPr>
        <p:spPr bwMode="auto">
          <a:xfrm>
            <a:off x="3101975" y="2041525"/>
            <a:ext cx="92075" cy="58738"/>
          </a:xfrm>
          <a:custGeom>
            <a:avLst/>
            <a:gdLst>
              <a:gd name="T0" fmla="*/ 51 w 58"/>
              <a:gd name="T1" fmla="*/ 0 h 37"/>
              <a:gd name="T2" fmla="*/ 51 w 58"/>
              <a:gd name="T3" fmla="*/ 0 h 37"/>
              <a:gd name="T4" fmla="*/ 28 w 58"/>
              <a:gd name="T5" fmla="*/ 3 h 37"/>
              <a:gd name="T6" fmla="*/ 28 w 58"/>
              <a:gd name="T7" fmla="*/ 3 h 37"/>
              <a:gd name="T8" fmla="*/ 11 w 58"/>
              <a:gd name="T9" fmla="*/ 9 h 37"/>
              <a:gd name="T10" fmla="*/ 4 w 58"/>
              <a:gd name="T11" fmla="*/ 12 h 37"/>
              <a:gd name="T12" fmla="*/ 0 w 58"/>
              <a:gd name="T13" fmla="*/ 14 h 37"/>
              <a:gd name="T14" fmla="*/ 0 w 58"/>
              <a:gd name="T15" fmla="*/ 14 h 37"/>
              <a:gd name="T16" fmla="*/ 0 w 58"/>
              <a:gd name="T17" fmla="*/ 23 h 37"/>
              <a:gd name="T18" fmla="*/ 2 w 58"/>
              <a:gd name="T19" fmla="*/ 31 h 37"/>
              <a:gd name="T20" fmla="*/ 2 w 58"/>
              <a:gd name="T21" fmla="*/ 31 h 37"/>
              <a:gd name="T22" fmla="*/ 5 w 58"/>
              <a:gd name="T23" fmla="*/ 35 h 37"/>
              <a:gd name="T24" fmla="*/ 9 w 58"/>
              <a:gd name="T25" fmla="*/ 37 h 37"/>
              <a:gd name="T26" fmla="*/ 9 w 58"/>
              <a:gd name="T27" fmla="*/ 37 h 37"/>
              <a:gd name="T28" fmla="*/ 25 w 58"/>
              <a:gd name="T29" fmla="*/ 33 h 37"/>
              <a:gd name="T30" fmla="*/ 25 w 58"/>
              <a:gd name="T31" fmla="*/ 33 h 37"/>
              <a:gd name="T32" fmla="*/ 37 w 58"/>
              <a:gd name="T33" fmla="*/ 30 h 37"/>
              <a:gd name="T34" fmla="*/ 46 w 58"/>
              <a:gd name="T35" fmla="*/ 24 h 37"/>
              <a:gd name="T36" fmla="*/ 49 w 58"/>
              <a:gd name="T37" fmla="*/ 21 h 37"/>
              <a:gd name="T38" fmla="*/ 49 w 58"/>
              <a:gd name="T39" fmla="*/ 19 h 37"/>
              <a:gd name="T40" fmla="*/ 47 w 58"/>
              <a:gd name="T41" fmla="*/ 19 h 37"/>
              <a:gd name="T42" fmla="*/ 47 w 58"/>
              <a:gd name="T43" fmla="*/ 19 h 37"/>
              <a:gd name="T44" fmla="*/ 40 w 58"/>
              <a:gd name="T45" fmla="*/ 16 h 37"/>
              <a:gd name="T46" fmla="*/ 33 w 58"/>
              <a:gd name="T47" fmla="*/ 14 h 37"/>
              <a:gd name="T48" fmla="*/ 33 w 58"/>
              <a:gd name="T49" fmla="*/ 14 h 37"/>
              <a:gd name="T50" fmla="*/ 32 w 58"/>
              <a:gd name="T51" fmla="*/ 12 h 37"/>
              <a:gd name="T52" fmla="*/ 35 w 58"/>
              <a:gd name="T53" fmla="*/ 10 h 37"/>
              <a:gd name="T54" fmla="*/ 49 w 58"/>
              <a:gd name="T55" fmla="*/ 7 h 37"/>
              <a:gd name="T56" fmla="*/ 49 w 58"/>
              <a:gd name="T57" fmla="*/ 7 h 37"/>
              <a:gd name="T58" fmla="*/ 54 w 58"/>
              <a:gd name="T59" fmla="*/ 5 h 37"/>
              <a:gd name="T60" fmla="*/ 58 w 58"/>
              <a:gd name="T61" fmla="*/ 2 h 37"/>
              <a:gd name="T62" fmla="*/ 56 w 58"/>
              <a:gd name="T63" fmla="*/ 0 h 37"/>
              <a:gd name="T64" fmla="*/ 51 w 58"/>
              <a:gd name="T65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8" h="37">
                <a:moveTo>
                  <a:pt x="51" y="0"/>
                </a:moveTo>
                <a:lnTo>
                  <a:pt x="51" y="0"/>
                </a:lnTo>
                <a:lnTo>
                  <a:pt x="28" y="3"/>
                </a:lnTo>
                <a:lnTo>
                  <a:pt x="28" y="3"/>
                </a:lnTo>
                <a:lnTo>
                  <a:pt x="11" y="9"/>
                </a:lnTo>
                <a:lnTo>
                  <a:pt x="4" y="12"/>
                </a:lnTo>
                <a:lnTo>
                  <a:pt x="0" y="14"/>
                </a:lnTo>
                <a:lnTo>
                  <a:pt x="0" y="14"/>
                </a:lnTo>
                <a:lnTo>
                  <a:pt x="0" y="23"/>
                </a:lnTo>
                <a:lnTo>
                  <a:pt x="2" y="31"/>
                </a:lnTo>
                <a:lnTo>
                  <a:pt x="2" y="31"/>
                </a:lnTo>
                <a:lnTo>
                  <a:pt x="5" y="35"/>
                </a:lnTo>
                <a:lnTo>
                  <a:pt x="9" y="37"/>
                </a:lnTo>
                <a:lnTo>
                  <a:pt x="9" y="37"/>
                </a:lnTo>
                <a:lnTo>
                  <a:pt x="25" y="33"/>
                </a:lnTo>
                <a:lnTo>
                  <a:pt x="25" y="33"/>
                </a:lnTo>
                <a:lnTo>
                  <a:pt x="37" y="30"/>
                </a:lnTo>
                <a:lnTo>
                  <a:pt x="46" y="24"/>
                </a:lnTo>
                <a:lnTo>
                  <a:pt x="49" y="21"/>
                </a:lnTo>
                <a:lnTo>
                  <a:pt x="49" y="19"/>
                </a:lnTo>
                <a:lnTo>
                  <a:pt x="47" y="19"/>
                </a:lnTo>
                <a:lnTo>
                  <a:pt x="47" y="19"/>
                </a:lnTo>
                <a:lnTo>
                  <a:pt x="40" y="16"/>
                </a:lnTo>
                <a:lnTo>
                  <a:pt x="33" y="14"/>
                </a:lnTo>
                <a:lnTo>
                  <a:pt x="33" y="14"/>
                </a:lnTo>
                <a:lnTo>
                  <a:pt x="32" y="12"/>
                </a:lnTo>
                <a:lnTo>
                  <a:pt x="35" y="10"/>
                </a:lnTo>
                <a:lnTo>
                  <a:pt x="49" y="7"/>
                </a:lnTo>
                <a:lnTo>
                  <a:pt x="49" y="7"/>
                </a:lnTo>
                <a:lnTo>
                  <a:pt x="54" y="5"/>
                </a:lnTo>
                <a:lnTo>
                  <a:pt x="58" y="2"/>
                </a:lnTo>
                <a:lnTo>
                  <a:pt x="56" y="0"/>
                </a:lnTo>
                <a:lnTo>
                  <a:pt x="5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70" name="Freeform 54">
            <a:extLst>
              <a:ext uri="{FF2B5EF4-FFF2-40B4-BE49-F238E27FC236}">
                <a16:creationId xmlns:a16="http://schemas.microsoft.com/office/drawing/2014/main" id="{D10CE18A-15EC-497F-A3ED-F8C005539B5B}"/>
              </a:ext>
            </a:extLst>
          </p:cNvPr>
          <p:cNvSpPr>
            <a:spLocks/>
          </p:cNvSpPr>
          <p:nvPr/>
        </p:nvSpPr>
        <p:spPr bwMode="auto">
          <a:xfrm>
            <a:off x="3548063" y="2027238"/>
            <a:ext cx="136525" cy="33338"/>
          </a:xfrm>
          <a:custGeom>
            <a:avLst/>
            <a:gdLst>
              <a:gd name="T0" fmla="*/ 84 w 86"/>
              <a:gd name="T1" fmla="*/ 0 h 21"/>
              <a:gd name="T2" fmla="*/ 84 w 86"/>
              <a:gd name="T3" fmla="*/ 0 h 21"/>
              <a:gd name="T4" fmla="*/ 77 w 86"/>
              <a:gd name="T5" fmla="*/ 2 h 21"/>
              <a:gd name="T6" fmla="*/ 66 w 86"/>
              <a:gd name="T7" fmla="*/ 5 h 21"/>
              <a:gd name="T8" fmla="*/ 52 w 86"/>
              <a:gd name="T9" fmla="*/ 9 h 21"/>
              <a:gd name="T10" fmla="*/ 35 w 86"/>
              <a:gd name="T11" fmla="*/ 11 h 21"/>
              <a:gd name="T12" fmla="*/ 35 w 86"/>
              <a:gd name="T13" fmla="*/ 11 h 21"/>
              <a:gd name="T14" fmla="*/ 21 w 86"/>
              <a:gd name="T15" fmla="*/ 12 h 21"/>
              <a:gd name="T16" fmla="*/ 7 w 86"/>
              <a:gd name="T17" fmla="*/ 14 h 21"/>
              <a:gd name="T18" fmla="*/ 0 w 86"/>
              <a:gd name="T19" fmla="*/ 18 h 21"/>
              <a:gd name="T20" fmla="*/ 0 w 86"/>
              <a:gd name="T21" fmla="*/ 18 h 21"/>
              <a:gd name="T22" fmla="*/ 5 w 86"/>
              <a:gd name="T23" fmla="*/ 18 h 21"/>
              <a:gd name="T24" fmla="*/ 5 w 86"/>
              <a:gd name="T25" fmla="*/ 18 h 21"/>
              <a:gd name="T26" fmla="*/ 23 w 86"/>
              <a:gd name="T27" fmla="*/ 19 h 21"/>
              <a:gd name="T28" fmla="*/ 45 w 86"/>
              <a:gd name="T29" fmla="*/ 21 h 21"/>
              <a:gd name="T30" fmla="*/ 45 w 86"/>
              <a:gd name="T31" fmla="*/ 21 h 21"/>
              <a:gd name="T32" fmla="*/ 58 w 86"/>
              <a:gd name="T33" fmla="*/ 21 h 21"/>
              <a:gd name="T34" fmla="*/ 58 w 86"/>
              <a:gd name="T35" fmla="*/ 21 h 21"/>
              <a:gd name="T36" fmla="*/ 73 w 86"/>
              <a:gd name="T37" fmla="*/ 19 h 21"/>
              <a:gd name="T38" fmla="*/ 82 w 86"/>
              <a:gd name="T39" fmla="*/ 16 h 21"/>
              <a:gd name="T40" fmla="*/ 84 w 86"/>
              <a:gd name="T41" fmla="*/ 14 h 21"/>
              <a:gd name="T42" fmla="*/ 86 w 86"/>
              <a:gd name="T43" fmla="*/ 12 h 21"/>
              <a:gd name="T44" fmla="*/ 86 w 86"/>
              <a:gd name="T45" fmla="*/ 5 h 21"/>
              <a:gd name="T46" fmla="*/ 86 w 86"/>
              <a:gd name="T47" fmla="*/ 5 h 21"/>
              <a:gd name="T48" fmla="*/ 86 w 86"/>
              <a:gd name="T49" fmla="*/ 2 h 21"/>
              <a:gd name="T50" fmla="*/ 84 w 86"/>
              <a:gd name="T51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6" h="21">
                <a:moveTo>
                  <a:pt x="84" y="0"/>
                </a:moveTo>
                <a:lnTo>
                  <a:pt x="84" y="0"/>
                </a:lnTo>
                <a:lnTo>
                  <a:pt x="77" y="2"/>
                </a:lnTo>
                <a:lnTo>
                  <a:pt x="66" y="5"/>
                </a:lnTo>
                <a:lnTo>
                  <a:pt x="52" y="9"/>
                </a:lnTo>
                <a:lnTo>
                  <a:pt x="35" y="11"/>
                </a:lnTo>
                <a:lnTo>
                  <a:pt x="35" y="11"/>
                </a:lnTo>
                <a:lnTo>
                  <a:pt x="21" y="12"/>
                </a:lnTo>
                <a:lnTo>
                  <a:pt x="7" y="14"/>
                </a:lnTo>
                <a:lnTo>
                  <a:pt x="0" y="18"/>
                </a:lnTo>
                <a:lnTo>
                  <a:pt x="0" y="18"/>
                </a:lnTo>
                <a:lnTo>
                  <a:pt x="5" y="18"/>
                </a:lnTo>
                <a:lnTo>
                  <a:pt x="5" y="18"/>
                </a:lnTo>
                <a:lnTo>
                  <a:pt x="23" y="19"/>
                </a:lnTo>
                <a:lnTo>
                  <a:pt x="45" y="21"/>
                </a:lnTo>
                <a:lnTo>
                  <a:pt x="45" y="21"/>
                </a:lnTo>
                <a:lnTo>
                  <a:pt x="58" y="21"/>
                </a:lnTo>
                <a:lnTo>
                  <a:pt x="58" y="21"/>
                </a:lnTo>
                <a:lnTo>
                  <a:pt x="73" y="19"/>
                </a:lnTo>
                <a:lnTo>
                  <a:pt x="82" y="16"/>
                </a:lnTo>
                <a:lnTo>
                  <a:pt x="84" y="14"/>
                </a:lnTo>
                <a:lnTo>
                  <a:pt x="86" y="12"/>
                </a:lnTo>
                <a:lnTo>
                  <a:pt x="86" y="5"/>
                </a:lnTo>
                <a:lnTo>
                  <a:pt x="86" y="5"/>
                </a:lnTo>
                <a:lnTo>
                  <a:pt x="86" y="2"/>
                </a:lnTo>
                <a:lnTo>
                  <a:pt x="8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71" name="Freeform 55">
            <a:extLst>
              <a:ext uri="{FF2B5EF4-FFF2-40B4-BE49-F238E27FC236}">
                <a16:creationId xmlns:a16="http://schemas.microsoft.com/office/drawing/2014/main" id="{8099A6B8-5206-43EC-9306-47F88944C4AC}"/>
              </a:ext>
            </a:extLst>
          </p:cNvPr>
          <p:cNvSpPr>
            <a:spLocks/>
          </p:cNvSpPr>
          <p:nvPr/>
        </p:nvSpPr>
        <p:spPr bwMode="auto">
          <a:xfrm>
            <a:off x="7175500" y="3495675"/>
            <a:ext cx="222250" cy="390525"/>
          </a:xfrm>
          <a:custGeom>
            <a:avLst/>
            <a:gdLst>
              <a:gd name="T0" fmla="*/ 93 w 140"/>
              <a:gd name="T1" fmla="*/ 2 h 246"/>
              <a:gd name="T2" fmla="*/ 103 w 140"/>
              <a:gd name="T3" fmla="*/ 0 h 246"/>
              <a:gd name="T4" fmla="*/ 107 w 140"/>
              <a:gd name="T5" fmla="*/ 0 h 246"/>
              <a:gd name="T6" fmla="*/ 116 w 140"/>
              <a:gd name="T7" fmla="*/ 23 h 246"/>
              <a:gd name="T8" fmla="*/ 116 w 140"/>
              <a:gd name="T9" fmla="*/ 33 h 246"/>
              <a:gd name="T10" fmla="*/ 122 w 140"/>
              <a:gd name="T11" fmla="*/ 37 h 246"/>
              <a:gd name="T12" fmla="*/ 133 w 140"/>
              <a:gd name="T13" fmla="*/ 37 h 246"/>
              <a:gd name="T14" fmla="*/ 140 w 140"/>
              <a:gd name="T15" fmla="*/ 35 h 246"/>
              <a:gd name="T16" fmla="*/ 136 w 140"/>
              <a:gd name="T17" fmla="*/ 40 h 246"/>
              <a:gd name="T18" fmla="*/ 126 w 140"/>
              <a:gd name="T19" fmla="*/ 47 h 246"/>
              <a:gd name="T20" fmla="*/ 126 w 140"/>
              <a:gd name="T21" fmla="*/ 45 h 246"/>
              <a:gd name="T22" fmla="*/ 86 w 140"/>
              <a:gd name="T23" fmla="*/ 42 h 246"/>
              <a:gd name="T24" fmla="*/ 84 w 140"/>
              <a:gd name="T25" fmla="*/ 42 h 246"/>
              <a:gd name="T26" fmla="*/ 79 w 140"/>
              <a:gd name="T27" fmla="*/ 49 h 246"/>
              <a:gd name="T28" fmla="*/ 88 w 140"/>
              <a:gd name="T29" fmla="*/ 57 h 246"/>
              <a:gd name="T30" fmla="*/ 82 w 140"/>
              <a:gd name="T31" fmla="*/ 59 h 246"/>
              <a:gd name="T32" fmla="*/ 72 w 140"/>
              <a:gd name="T33" fmla="*/ 57 h 246"/>
              <a:gd name="T34" fmla="*/ 77 w 140"/>
              <a:gd name="T35" fmla="*/ 66 h 246"/>
              <a:gd name="T36" fmla="*/ 82 w 140"/>
              <a:gd name="T37" fmla="*/ 84 h 246"/>
              <a:gd name="T38" fmla="*/ 91 w 140"/>
              <a:gd name="T39" fmla="*/ 98 h 246"/>
              <a:gd name="T40" fmla="*/ 103 w 140"/>
              <a:gd name="T41" fmla="*/ 103 h 246"/>
              <a:gd name="T42" fmla="*/ 105 w 140"/>
              <a:gd name="T43" fmla="*/ 103 h 246"/>
              <a:gd name="T44" fmla="*/ 107 w 140"/>
              <a:gd name="T45" fmla="*/ 103 h 246"/>
              <a:gd name="T46" fmla="*/ 105 w 140"/>
              <a:gd name="T47" fmla="*/ 115 h 246"/>
              <a:gd name="T48" fmla="*/ 107 w 140"/>
              <a:gd name="T49" fmla="*/ 138 h 246"/>
              <a:gd name="T50" fmla="*/ 112 w 140"/>
              <a:gd name="T51" fmla="*/ 125 h 246"/>
              <a:gd name="T52" fmla="*/ 116 w 140"/>
              <a:gd name="T53" fmla="*/ 122 h 246"/>
              <a:gd name="T54" fmla="*/ 122 w 140"/>
              <a:gd name="T55" fmla="*/ 127 h 246"/>
              <a:gd name="T56" fmla="*/ 128 w 140"/>
              <a:gd name="T57" fmla="*/ 141 h 246"/>
              <a:gd name="T58" fmla="*/ 131 w 140"/>
              <a:gd name="T59" fmla="*/ 150 h 246"/>
              <a:gd name="T60" fmla="*/ 121 w 140"/>
              <a:gd name="T61" fmla="*/ 152 h 246"/>
              <a:gd name="T62" fmla="*/ 107 w 140"/>
              <a:gd name="T63" fmla="*/ 160 h 246"/>
              <a:gd name="T64" fmla="*/ 112 w 140"/>
              <a:gd name="T65" fmla="*/ 171 h 246"/>
              <a:gd name="T66" fmla="*/ 119 w 140"/>
              <a:gd name="T67" fmla="*/ 187 h 246"/>
              <a:gd name="T68" fmla="*/ 124 w 140"/>
              <a:gd name="T69" fmla="*/ 223 h 246"/>
              <a:gd name="T70" fmla="*/ 131 w 140"/>
              <a:gd name="T71" fmla="*/ 241 h 246"/>
              <a:gd name="T72" fmla="*/ 124 w 140"/>
              <a:gd name="T73" fmla="*/ 246 h 246"/>
              <a:gd name="T74" fmla="*/ 102 w 140"/>
              <a:gd name="T75" fmla="*/ 246 h 246"/>
              <a:gd name="T76" fmla="*/ 68 w 140"/>
              <a:gd name="T77" fmla="*/ 239 h 246"/>
              <a:gd name="T78" fmla="*/ 49 w 140"/>
              <a:gd name="T79" fmla="*/ 228 h 246"/>
              <a:gd name="T80" fmla="*/ 37 w 140"/>
              <a:gd name="T81" fmla="*/ 225 h 246"/>
              <a:gd name="T82" fmla="*/ 37 w 140"/>
              <a:gd name="T83" fmla="*/ 213 h 246"/>
              <a:gd name="T84" fmla="*/ 44 w 140"/>
              <a:gd name="T85" fmla="*/ 187 h 246"/>
              <a:gd name="T86" fmla="*/ 44 w 140"/>
              <a:gd name="T87" fmla="*/ 174 h 246"/>
              <a:gd name="T88" fmla="*/ 54 w 140"/>
              <a:gd name="T89" fmla="*/ 146 h 246"/>
              <a:gd name="T90" fmla="*/ 56 w 140"/>
              <a:gd name="T91" fmla="*/ 138 h 246"/>
              <a:gd name="T92" fmla="*/ 60 w 140"/>
              <a:gd name="T93" fmla="*/ 136 h 246"/>
              <a:gd name="T94" fmla="*/ 54 w 140"/>
              <a:gd name="T95" fmla="*/ 132 h 246"/>
              <a:gd name="T96" fmla="*/ 35 w 140"/>
              <a:gd name="T97" fmla="*/ 124 h 246"/>
              <a:gd name="T98" fmla="*/ 23 w 140"/>
              <a:gd name="T99" fmla="*/ 101 h 246"/>
              <a:gd name="T100" fmla="*/ 18 w 140"/>
              <a:gd name="T101" fmla="*/ 77 h 246"/>
              <a:gd name="T102" fmla="*/ 0 w 140"/>
              <a:gd name="T103" fmla="*/ 57 h 246"/>
              <a:gd name="T104" fmla="*/ 18 w 140"/>
              <a:gd name="T105" fmla="*/ 47 h 246"/>
              <a:gd name="T106" fmla="*/ 23 w 140"/>
              <a:gd name="T107" fmla="*/ 38 h 246"/>
              <a:gd name="T108" fmla="*/ 30 w 140"/>
              <a:gd name="T109" fmla="*/ 30 h 246"/>
              <a:gd name="T110" fmla="*/ 39 w 140"/>
              <a:gd name="T111" fmla="*/ 19 h 246"/>
              <a:gd name="T112" fmla="*/ 46 w 140"/>
              <a:gd name="T113" fmla="*/ 10 h 246"/>
              <a:gd name="T114" fmla="*/ 68 w 140"/>
              <a:gd name="T115" fmla="*/ 2 h 246"/>
              <a:gd name="T116" fmla="*/ 81 w 140"/>
              <a:gd name="T117" fmla="*/ 2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40" h="246">
                <a:moveTo>
                  <a:pt x="88" y="3"/>
                </a:moveTo>
                <a:lnTo>
                  <a:pt x="88" y="3"/>
                </a:lnTo>
                <a:lnTo>
                  <a:pt x="93" y="2"/>
                </a:lnTo>
                <a:lnTo>
                  <a:pt x="93" y="2"/>
                </a:lnTo>
                <a:lnTo>
                  <a:pt x="98" y="0"/>
                </a:lnTo>
                <a:lnTo>
                  <a:pt x="103" y="0"/>
                </a:lnTo>
                <a:lnTo>
                  <a:pt x="103" y="0"/>
                </a:lnTo>
                <a:lnTo>
                  <a:pt x="107" y="0"/>
                </a:lnTo>
                <a:lnTo>
                  <a:pt x="107" y="0"/>
                </a:lnTo>
                <a:lnTo>
                  <a:pt x="114" y="12"/>
                </a:lnTo>
                <a:lnTo>
                  <a:pt x="116" y="16"/>
                </a:lnTo>
                <a:lnTo>
                  <a:pt x="116" y="23"/>
                </a:lnTo>
                <a:lnTo>
                  <a:pt x="116" y="23"/>
                </a:lnTo>
                <a:lnTo>
                  <a:pt x="114" y="28"/>
                </a:lnTo>
                <a:lnTo>
                  <a:pt x="116" y="33"/>
                </a:lnTo>
                <a:lnTo>
                  <a:pt x="117" y="35"/>
                </a:lnTo>
                <a:lnTo>
                  <a:pt x="122" y="37"/>
                </a:lnTo>
                <a:lnTo>
                  <a:pt x="122" y="37"/>
                </a:lnTo>
                <a:lnTo>
                  <a:pt x="126" y="38"/>
                </a:lnTo>
                <a:lnTo>
                  <a:pt x="126" y="38"/>
                </a:lnTo>
                <a:lnTo>
                  <a:pt x="133" y="37"/>
                </a:lnTo>
                <a:lnTo>
                  <a:pt x="133" y="37"/>
                </a:lnTo>
                <a:lnTo>
                  <a:pt x="140" y="35"/>
                </a:lnTo>
                <a:lnTo>
                  <a:pt x="140" y="35"/>
                </a:lnTo>
                <a:lnTo>
                  <a:pt x="140" y="35"/>
                </a:lnTo>
                <a:lnTo>
                  <a:pt x="140" y="37"/>
                </a:lnTo>
                <a:lnTo>
                  <a:pt x="136" y="40"/>
                </a:lnTo>
                <a:lnTo>
                  <a:pt x="136" y="40"/>
                </a:lnTo>
                <a:lnTo>
                  <a:pt x="126" y="47"/>
                </a:lnTo>
                <a:lnTo>
                  <a:pt x="126" y="47"/>
                </a:lnTo>
                <a:lnTo>
                  <a:pt x="126" y="47"/>
                </a:lnTo>
                <a:lnTo>
                  <a:pt x="126" y="47"/>
                </a:lnTo>
                <a:lnTo>
                  <a:pt x="126" y="45"/>
                </a:lnTo>
                <a:lnTo>
                  <a:pt x="121" y="45"/>
                </a:lnTo>
                <a:lnTo>
                  <a:pt x="121" y="45"/>
                </a:lnTo>
                <a:lnTo>
                  <a:pt x="86" y="42"/>
                </a:lnTo>
                <a:lnTo>
                  <a:pt x="86" y="42"/>
                </a:lnTo>
                <a:lnTo>
                  <a:pt x="84" y="42"/>
                </a:lnTo>
                <a:lnTo>
                  <a:pt x="84" y="42"/>
                </a:lnTo>
                <a:lnTo>
                  <a:pt x="79" y="42"/>
                </a:lnTo>
                <a:lnTo>
                  <a:pt x="77" y="45"/>
                </a:lnTo>
                <a:lnTo>
                  <a:pt x="79" y="49"/>
                </a:lnTo>
                <a:lnTo>
                  <a:pt x="82" y="52"/>
                </a:lnTo>
                <a:lnTo>
                  <a:pt x="82" y="52"/>
                </a:lnTo>
                <a:lnTo>
                  <a:pt x="88" y="57"/>
                </a:lnTo>
                <a:lnTo>
                  <a:pt x="86" y="59"/>
                </a:lnTo>
                <a:lnTo>
                  <a:pt x="82" y="59"/>
                </a:lnTo>
                <a:lnTo>
                  <a:pt x="82" y="59"/>
                </a:lnTo>
                <a:lnTo>
                  <a:pt x="75" y="57"/>
                </a:lnTo>
                <a:lnTo>
                  <a:pt x="72" y="57"/>
                </a:lnTo>
                <a:lnTo>
                  <a:pt x="72" y="57"/>
                </a:lnTo>
                <a:lnTo>
                  <a:pt x="72" y="59"/>
                </a:lnTo>
                <a:lnTo>
                  <a:pt x="77" y="66"/>
                </a:lnTo>
                <a:lnTo>
                  <a:pt x="77" y="66"/>
                </a:lnTo>
                <a:lnTo>
                  <a:pt x="81" y="75"/>
                </a:lnTo>
                <a:lnTo>
                  <a:pt x="82" y="80"/>
                </a:lnTo>
                <a:lnTo>
                  <a:pt x="82" y="84"/>
                </a:lnTo>
                <a:lnTo>
                  <a:pt x="86" y="91"/>
                </a:lnTo>
                <a:lnTo>
                  <a:pt x="86" y="91"/>
                </a:lnTo>
                <a:lnTo>
                  <a:pt x="91" y="98"/>
                </a:lnTo>
                <a:lnTo>
                  <a:pt x="95" y="99"/>
                </a:lnTo>
                <a:lnTo>
                  <a:pt x="98" y="101"/>
                </a:lnTo>
                <a:lnTo>
                  <a:pt x="103" y="103"/>
                </a:lnTo>
                <a:lnTo>
                  <a:pt x="103" y="103"/>
                </a:lnTo>
                <a:lnTo>
                  <a:pt x="105" y="103"/>
                </a:lnTo>
                <a:lnTo>
                  <a:pt x="105" y="103"/>
                </a:lnTo>
                <a:lnTo>
                  <a:pt x="105" y="103"/>
                </a:lnTo>
                <a:lnTo>
                  <a:pt x="105" y="103"/>
                </a:lnTo>
                <a:lnTo>
                  <a:pt x="107" y="103"/>
                </a:lnTo>
                <a:lnTo>
                  <a:pt x="107" y="103"/>
                </a:lnTo>
                <a:lnTo>
                  <a:pt x="105" y="115"/>
                </a:lnTo>
                <a:lnTo>
                  <a:pt x="105" y="115"/>
                </a:lnTo>
                <a:lnTo>
                  <a:pt x="105" y="125"/>
                </a:lnTo>
                <a:lnTo>
                  <a:pt x="105" y="132"/>
                </a:lnTo>
                <a:lnTo>
                  <a:pt x="107" y="138"/>
                </a:lnTo>
                <a:lnTo>
                  <a:pt x="107" y="138"/>
                </a:lnTo>
                <a:lnTo>
                  <a:pt x="110" y="131"/>
                </a:lnTo>
                <a:lnTo>
                  <a:pt x="112" y="125"/>
                </a:lnTo>
                <a:lnTo>
                  <a:pt x="114" y="124"/>
                </a:lnTo>
                <a:lnTo>
                  <a:pt x="116" y="122"/>
                </a:lnTo>
                <a:lnTo>
                  <a:pt x="116" y="122"/>
                </a:lnTo>
                <a:lnTo>
                  <a:pt x="119" y="124"/>
                </a:lnTo>
                <a:lnTo>
                  <a:pt x="119" y="124"/>
                </a:lnTo>
                <a:lnTo>
                  <a:pt x="122" y="127"/>
                </a:lnTo>
                <a:lnTo>
                  <a:pt x="124" y="131"/>
                </a:lnTo>
                <a:lnTo>
                  <a:pt x="126" y="136"/>
                </a:lnTo>
                <a:lnTo>
                  <a:pt x="128" y="141"/>
                </a:lnTo>
                <a:lnTo>
                  <a:pt x="128" y="141"/>
                </a:lnTo>
                <a:lnTo>
                  <a:pt x="131" y="148"/>
                </a:lnTo>
                <a:lnTo>
                  <a:pt x="131" y="150"/>
                </a:lnTo>
                <a:lnTo>
                  <a:pt x="128" y="152"/>
                </a:lnTo>
                <a:lnTo>
                  <a:pt x="121" y="152"/>
                </a:lnTo>
                <a:lnTo>
                  <a:pt x="121" y="152"/>
                </a:lnTo>
                <a:lnTo>
                  <a:pt x="114" y="153"/>
                </a:lnTo>
                <a:lnTo>
                  <a:pt x="110" y="155"/>
                </a:lnTo>
                <a:lnTo>
                  <a:pt x="107" y="160"/>
                </a:lnTo>
                <a:lnTo>
                  <a:pt x="109" y="166"/>
                </a:lnTo>
                <a:lnTo>
                  <a:pt x="109" y="166"/>
                </a:lnTo>
                <a:lnTo>
                  <a:pt x="112" y="171"/>
                </a:lnTo>
                <a:lnTo>
                  <a:pt x="116" y="174"/>
                </a:lnTo>
                <a:lnTo>
                  <a:pt x="117" y="178"/>
                </a:lnTo>
                <a:lnTo>
                  <a:pt x="119" y="187"/>
                </a:lnTo>
                <a:lnTo>
                  <a:pt x="119" y="187"/>
                </a:lnTo>
                <a:lnTo>
                  <a:pt x="121" y="206"/>
                </a:lnTo>
                <a:lnTo>
                  <a:pt x="124" y="223"/>
                </a:lnTo>
                <a:lnTo>
                  <a:pt x="124" y="223"/>
                </a:lnTo>
                <a:lnTo>
                  <a:pt x="128" y="232"/>
                </a:lnTo>
                <a:lnTo>
                  <a:pt x="131" y="241"/>
                </a:lnTo>
                <a:lnTo>
                  <a:pt x="131" y="242"/>
                </a:lnTo>
                <a:lnTo>
                  <a:pt x="129" y="244"/>
                </a:lnTo>
                <a:lnTo>
                  <a:pt x="124" y="246"/>
                </a:lnTo>
                <a:lnTo>
                  <a:pt x="117" y="246"/>
                </a:lnTo>
                <a:lnTo>
                  <a:pt x="117" y="246"/>
                </a:lnTo>
                <a:lnTo>
                  <a:pt x="102" y="246"/>
                </a:lnTo>
                <a:lnTo>
                  <a:pt x="89" y="244"/>
                </a:lnTo>
                <a:lnTo>
                  <a:pt x="68" y="239"/>
                </a:lnTo>
                <a:lnTo>
                  <a:pt x="68" y="239"/>
                </a:lnTo>
                <a:lnTo>
                  <a:pt x="60" y="235"/>
                </a:lnTo>
                <a:lnTo>
                  <a:pt x="54" y="232"/>
                </a:lnTo>
                <a:lnTo>
                  <a:pt x="49" y="228"/>
                </a:lnTo>
                <a:lnTo>
                  <a:pt x="40" y="227"/>
                </a:lnTo>
                <a:lnTo>
                  <a:pt x="40" y="227"/>
                </a:lnTo>
                <a:lnTo>
                  <a:pt x="37" y="225"/>
                </a:lnTo>
                <a:lnTo>
                  <a:pt x="35" y="221"/>
                </a:lnTo>
                <a:lnTo>
                  <a:pt x="35" y="218"/>
                </a:lnTo>
                <a:lnTo>
                  <a:pt x="37" y="213"/>
                </a:lnTo>
                <a:lnTo>
                  <a:pt x="42" y="201"/>
                </a:lnTo>
                <a:lnTo>
                  <a:pt x="44" y="194"/>
                </a:lnTo>
                <a:lnTo>
                  <a:pt x="44" y="187"/>
                </a:lnTo>
                <a:lnTo>
                  <a:pt x="44" y="187"/>
                </a:lnTo>
                <a:lnTo>
                  <a:pt x="44" y="181"/>
                </a:lnTo>
                <a:lnTo>
                  <a:pt x="44" y="174"/>
                </a:lnTo>
                <a:lnTo>
                  <a:pt x="49" y="164"/>
                </a:lnTo>
                <a:lnTo>
                  <a:pt x="53" y="155"/>
                </a:lnTo>
                <a:lnTo>
                  <a:pt x="54" y="146"/>
                </a:lnTo>
                <a:lnTo>
                  <a:pt x="54" y="146"/>
                </a:lnTo>
                <a:lnTo>
                  <a:pt x="54" y="141"/>
                </a:lnTo>
                <a:lnTo>
                  <a:pt x="56" y="138"/>
                </a:lnTo>
                <a:lnTo>
                  <a:pt x="58" y="138"/>
                </a:lnTo>
                <a:lnTo>
                  <a:pt x="60" y="136"/>
                </a:lnTo>
                <a:lnTo>
                  <a:pt x="60" y="136"/>
                </a:lnTo>
                <a:lnTo>
                  <a:pt x="63" y="138"/>
                </a:lnTo>
                <a:lnTo>
                  <a:pt x="63" y="138"/>
                </a:lnTo>
                <a:lnTo>
                  <a:pt x="54" y="132"/>
                </a:lnTo>
                <a:lnTo>
                  <a:pt x="40" y="125"/>
                </a:lnTo>
                <a:lnTo>
                  <a:pt x="40" y="125"/>
                </a:lnTo>
                <a:lnTo>
                  <a:pt x="35" y="124"/>
                </a:lnTo>
                <a:lnTo>
                  <a:pt x="32" y="120"/>
                </a:lnTo>
                <a:lnTo>
                  <a:pt x="27" y="113"/>
                </a:lnTo>
                <a:lnTo>
                  <a:pt x="23" y="101"/>
                </a:lnTo>
                <a:lnTo>
                  <a:pt x="23" y="101"/>
                </a:lnTo>
                <a:lnTo>
                  <a:pt x="18" y="80"/>
                </a:lnTo>
                <a:lnTo>
                  <a:pt x="18" y="77"/>
                </a:lnTo>
                <a:lnTo>
                  <a:pt x="14" y="73"/>
                </a:lnTo>
                <a:lnTo>
                  <a:pt x="14" y="73"/>
                </a:lnTo>
                <a:lnTo>
                  <a:pt x="0" y="57"/>
                </a:lnTo>
                <a:lnTo>
                  <a:pt x="0" y="57"/>
                </a:lnTo>
                <a:lnTo>
                  <a:pt x="11" y="52"/>
                </a:lnTo>
                <a:lnTo>
                  <a:pt x="18" y="47"/>
                </a:lnTo>
                <a:lnTo>
                  <a:pt x="21" y="42"/>
                </a:lnTo>
                <a:lnTo>
                  <a:pt x="23" y="38"/>
                </a:lnTo>
                <a:lnTo>
                  <a:pt x="23" y="38"/>
                </a:lnTo>
                <a:lnTo>
                  <a:pt x="25" y="35"/>
                </a:lnTo>
                <a:lnTo>
                  <a:pt x="25" y="31"/>
                </a:lnTo>
                <a:lnTo>
                  <a:pt x="30" y="30"/>
                </a:lnTo>
                <a:lnTo>
                  <a:pt x="34" y="28"/>
                </a:lnTo>
                <a:lnTo>
                  <a:pt x="37" y="24"/>
                </a:lnTo>
                <a:lnTo>
                  <a:pt x="39" y="19"/>
                </a:lnTo>
                <a:lnTo>
                  <a:pt x="39" y="19"/>
                </a:lnTo>
                <a:lnTo>
                  <a:pt x="42" y="14"/>
                </a:lnTo>
                <a:lnTo>
                  <a:pt x="46" y="10"/>
                </a:lnTo>
                <a:lnTo>
                  <a:pt x="53" y="5"/>
                </a:lnTo>
                <a:lnTo>
                  <a:pt x="68" y="2"/>
                </a:lnTo>
                <a:lnTo>
                  <a:pt x="68" y="2"/>
                </a:lnTo>
                <a:lnTo>
                  <a:pt x="74" y="0"/>
                </a:lnTo>
                <a:lnTo>
                  <a:pt x="74" y="0"/>
                </a:lnTo>
                <a:lnTo>
                  <a:pt x="81" y="2"/>
                </a:lnTo>
                <a:lnTo>
                  <a:pt x="81" y="2"/>
                </a:lnTo>
                <a:lnTo>
                  <a:pt x="88" y="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72" name="Freeform 56">
            <a:extLst>
              <a:ext uri="{FF2B5EF4-FFF2-40B4-BE49-F238E27FC236}">
                <a16:creationId xmlns:a16="http://schemas.microsoft.com/office/drawing/2014/main" id="{8516832E-CE13-4A33-8D4C-33EBEE74623D}"/>
              </a:ext>
            </a:extLst>
          </p:cNvPr>
          <p:cNvSpPr>
            <a:spLocks/>
          </p:cNvSpPr>
          <p:nvPr/>
        </p:nvSpPr>
        <p:spPr bwMode="auto">
          <a:xfrm>
            <a:off x="6340475" y="2022475"/>
            <a:ext cx="4521200" cy="2865438"/>
          </a:xfrm>
          <a:custGeom>
            <a:avLst/>
            <a:gdLst>
              <a:gd name="T0" fmla="*/ 1191 w 2848"/>
              <a:gd name="T1" fmla="*/ 127 h 1805"/>
              <a:gd name="T2" fmla="*/ 1111 w 2848"/>
              <a:gd name="T3" fmla="*/ 226 h 1805"/>
              <a:gd name="T4" fmla="*/ 992 w 2848"/>
              <a:gd name="T5" fmla="*/ 213 h 1805"/>
              <a:gd name="T6" fmla="*/ 1017 w 2848"/>
              <a:gd name="T7" fmla="*/ 324 h 1805"/>
              <a:gd name="T8" fmla="*/ 950 w 2848"/>
              <a:gd name="T9" fmla="*/ 406 h 1805"/>
              <a:gd name="T10" fmla="*/ 947 w 2848"/>
              <a:gd name="T11" fmla="*/ 328 h 1805"/>
              <a:gd name="T12" fmla="*/ 861 w 2848"/>
              <a:gd name="T13" fmla="*/ 235 h 1805"/>
              <a:gd name="T14" fmla="*/ 795 w 2848"/>
              <a:gd name="T15" fmla="*/ 288 h 1805"/>
              <a:gd name="T16" fmla="*/ 732 w 2848"/>
              <a:gd name="T17" fmla="*/ 321 h 1805"/>
              <a:gd name="T18" fmla="*/ 519 w 2848"/>
              <a:gd name="T19" fmla="*/ 382 h 1805"/>
              <a:gd name="T20" fmla="*/ 493 w 2848"/>
              <a:gd name="T21" fmla="*/ 373 h 1805"/>
              <a:gd name="T22" fmla="*/ 409 w 2848"/>
              <a:gd name="T23" fmla="*/ 453 h 1805"/>
              <a:gd name="T24" fmla="*/ 336 w 2848"/>
              <a:gd name="T25" fmla="*/ 466 h 1805"/>
              <a:gd name="T26" fmla="*/ 444 w 2848"/>
              <a:gd name="T27" fmla="*/ 354 h 1805"/>
              <a:gd name="T28" fmla="*/ 312 w 2848"/>
              <a:gd name="T29" fmla="*/ 277 h 1805"/>
              <a:gd name="T30" fmla="*/ 246 w 2848"/>
              <a:gd name="T31" fmla="*/ 235 h 1805"/>
              <a:gd name="T32" fmla="*/ 183 w 2848"/>
              <a:gd name="T33" fmla="*/ 225 h 1805"/>
              <a:gd name="T34" fmla="*/ 123 w 2848"/>
              <a:gd name="T35" fmla="*/ 429 h 1805"/>
              <a:gd name="T36" fmla="*/ 396 w 2848"/>
              <a:gd name="T37" fmla="*/ 624 h 1805"/>
              <a:gd name="T38" fmla="*/ 413 w 2848"/>
              <a:gd name="T39" fmla="*/ 1371 h 1805"/>
              <a:gd name="T40" fmla="*/ 467 w 2848"/>
              <a:gd name="T41" fmla="*/ 1554 h 1805"/>
              <a:gd name="T42" fmla="*/ 617 w 2848"/>
              <a:gd name="T43" fmla="*/ 1572 h 1805"/>
              <a:gd name="T44" fmla="*/ 718 w 2848"/>
              <a:gd name="T45" fmla="*/ 1484 h 1805"/>
              <a:gd name="T46" fmla="*/ 692 w 2848"/>
              <a:gd name="T47" fmla="*/ 1415 h 1805"/>
              <a:gd name="T48" fmla="*/ 603 w 2848"/>
              <a:gd name="T49" fmla="*/ 1390 h 1805"/>
              <a:gd name="T50" fmla="*/ 563 w 2848"/>
              <a:gd name="T51" fmla="*/ 1312 h 1805"/>
              <a:gd name="T52" fmla="*/ 659 w 2848"/>
              <a:gd name="T53" fmla="*/ 1378 h 1805"/>
              <a:gd name="T54" fmla="*/ 853 w 2848"/>
              <a:gd name="T55" fmla="*/ 1399 h 1805"/>
              <a:gd name="T56" fmla="*/ 891 w 2848"/>
              <a:gd name="T57" fmla="*/ 1455 h 1805"/>
              <a:gd name="T58" fmla="*/ 1025 w 2848"/>
              <a:gd name="T59" fmla="*/ 1696 h 1805"/>
              <a:gd name="T60" fmla="*/ 1130 w 2848"/>
              <a:gd name="T61" fmla="*/ 1530 h 1805"/>
              <a:gd name="T62" fmla="*/ 1304 w 2848"/>
              <a:gd name="T63" fmla="*/ 1530 h 1805"/>
              <a:gd name="T64" fmla="*/ 1372 w 2848"/>
              <a:gd name="T65" fmla="*/ 1701 h 1805"/>
              <a:gd name="T66" fmla="*/ 1407 w 2848"/>
              <a:gd name="T67" fmla="*/ 1715 h 1805"/>
              <a:gd name="T68" fmla="*/ 1404 w 2848"/>
              <a:gd name="T69" fmla="*/ 1605 h 1805"/>
              <a:gd name="T70" fmla="*/ 1521 w 2848"/>
              <a:gd name="T71" fmla="*/ 1645 h 1805"/>
              <a:gd name="T72" fmla="*/ 1552 w 2848"/>
              <a:gd name="T73" fmla="*/ 1465 h 1805"/>
              <a:gd name="T74" fmla="*/ 1739 w 2848"/>
              <a:gd name="T75" fmla="*/ 1329 h 1805"/>
              <a:gd name="T76" fmla="*/ 1732 w 2848"/>
              <a:gd name="T77" fmla="*/ 1163 h 1805"/>
              <a:gd name="T78" fmla="*/ 1753 w 2848"/>
              <a:gd name="T79" fmla="*/ 1102 h 1805"/>
              <a:gd name="T80" fmla="*/ 1824 w 2848"/>
              <a:gd name="T81" fmla="*/ 1167 h 1805"/>
              <a:gd name="T82" fmla="*/ 1835 w 2848"/>
              <a:gd name="T83" fmla="*/ 1123 h 1805"/>
              <a:gd name="T84" fmla="*/ 2004 w 2848"/>
              <a:gd name="T85" fmla="*/ 977 h 1805"/>
              <a:gd name="T86" fmla="*/ 1997 w 2848"/>
              <a:gd name="T87" fmla="*/ 792 h 1805"/>
              <a:gd name="T88" fmla="*/ 2154 w 2848"/>
              <a:gd name="T89" fmla="*/ 645 h 1805"/>
              <a:gd name="T90" fmla="*/ 2273 w 2848"/>
              <a:gd name="T91" fmla="*/ 657 h 1805"/>
              <a:gd name="T92" fmla="*/ 2405 w 2848"/>
              <a:gd name="T93" fmla="*/ 586 h 1805"/>
              <a:gd name="T94" fmla="*/ 2287 w 2848"/>
              <a:gd name="T95" fmla="*/ 727 h 1805"/>
              <a:gd name="T96" fmla="*/ 2383 w 2848"/>
              <a:gd name="T97" fmla="*/ 691 h 1805"/>
              <a:gd name="T98" fmla="*/ 2538 w 2848"/>
              <a:gd name="T99" fmla="*/ 638 h 1805"/>
              <a:gd name="T100" fmla="*/ 2684 w 2848"/>
              <a:gd name="T101" fmla="*/ 518 h 1805"/>
              <a:gd name="T102" fmla="*/ 2800 w 2848"/>
              <a:gd name="T103" fmla="*/ 544 h 1805"/>
              <a:gd name="T104" fmla="*/ 2597 w 2848"/>
              <a:gd name="T105" fmla="*/ 392 h 1805"/>
              <a:gd name="T106" fmla="*/ 2452 w 2848"/>
              <a:gd name="T107" fmla="*/ 390 h 1805"/>
              <a:gd name="T108" fmla="*/ 2302 w 2848"/>
              <a:gd name="T109" fmla="*/ 324 h 1805"/>
              <a:gd name="T110" fmla="*/ 2060 w 2848"/>
              <a:gd name="T111" fmla="*/ 240 h 1805"/>
              <a:gd name="T112" fmla="*/ 1929 w 2848"/>
              <a:gd name="T113" fmla="*/ 279 h 1805"/>
              <a:gd name="T114" fmla="*/ 1868 w 2848"/>
              <a:gd name="T115" fmla="*/ 220 h 1805"/>
              <a:gd name="T116" fmla="*/ 1680 w 2848"/>
              <a:gd name="T117" fmla="*/ 199 h 1805"/>
              <a:gd name="T118" fmla="*/ 1498 w 2848"/>
              <a:gd name="T119" fmla="*/ 179 h 1805"/>
              <a:gd name="T120" fmla="*/ 1519 w 2848"/>
              <a:gd name="T121" fmla="*/ 36 h 1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48" h="1805">
                <a:moveTo>
                  <a:pt x="1449" y="0"/>
                </a:moveTo>
                <a:lnTo>
                  <a:pt x="1449" y="0"/>
                </a:lnTo>
                <a:lnTo>
                  <a:pt x="1439" y="1"/>
                </a:lnTo>
                <a:lnTo>
                  <a:pt x="1428" y="3"/>
                </a:lnTo>
                <a:lnTo>
                  <a:pt x="1420" y="8"/>
                </a:lnTo>
                <a:lnTo>
                  <a:pt x="1414" y="14"/>
                </a:lnTo>
                <a:lnTo>
                  <a:pt x="1413" y="19"/>
                </a:lnTo>
                <a:lnTo>
                  <a:pt x="1413" y="19"/>
                </a:lnTo>
                <a:lnTo>
                  <a:pt x="1411" y="24"/>
                </a:lnTo>
                <a:lnTo>
                  <a:pt x="1413" y="28"/>
                </a:lnTo>
                <a:lnTo>
                  <a:pt x="1416" y="33"/>
                </a:lnTo>
                <a:lnTo>
                  <a:pt x="1414" y="35"/>
                </a:lnTo>
                <a:lnTo>
                  <a:pt x="1411" y="38"/>
                </a:lnTo>
                <a:lnTo>
                  <a:pt x="1385" y="45"/>
                </a:lnTo>
                <a:lnTo>
                  <a:pt x="1385" y="45"/>
                </a:lnTo>
                <a:lnTo>
                  <a:pt x="1346" y="52"/>
                </a:lnTo>
                <a:lnTo>
                  <a:pt x="1315" y="57"/>
                </a:lnTo>
                <a:lnTo>
                  <a:pt x="1289" y="59"/>
                </a:lnTo>
                <a:lnTo>
                  <a:pt x="1266" y="61"/>
                </a:lnTo>
                <a:lnTo>
                  <a:pt x="1266" y="61"/>
                </a:lnTo>
                <a:lnTo>
                  <a:pt x="1240" y="64"/>
                </a:lnTo>
                <a:lnTo>
                  <a:pt x="1210" y="68"/>
                </a:lnTo>
                <a:lnTo>
                  <a:pt x="1196" y="71"/>
                </a:lnTo>
                <a:lnTo>
                  <a:pt x="1188" y="76"/>
                </a:lnTo>
                <a:lnTo>
                  <a:pt x="1181" y="82"/>
                </a:lnTo>
                <a:lnTo>
                  <a:pt x="1179" y="85"/>
                </a:lnTo>
                <a:lnTo>
                  <a:pt x="1179" y="90"/>
                </a:lnTo>
                <a:lnTo>
                  <a:pt x="1179" y="90"/>
                </a:lnTo>
                <a:lnTo>
                  <a:pt x="1181" y="99"/>
                </a:lnTo>
                <a:lnTo>
                  <a:pt x="1184" y="108"/>
                </a:lnTo>
                <a:lnTo>
                  <a:pt x="1191" y="127"/>
                </a:lnTo>
                <a:lnTo>
                  <a:pt x="1195" y="134"/>
                </a:lnTo>
                <a:lnTo>
                  <a:pt x="1193" y="141"/>
                </a:lnTo>
                <a:lnTo>
                  <a:pt x="1191" y="143"/>
                </a:lnTo>
                <a:lnTo>
                  <a:pt x="1189" y="144"/>
                </a:lnTo>
                <a:lnTo>
                  <a:pt x="1181" y="146"/>
                </a:lnTo>
                <a:lnTo>
                  <a:pt x="1181" y="146"/>
                </a:lnTo>
                <a:lnTo>
                  <a:pt x="1093" y="150"/>
                </a:lnTo>
                <a:lnTo>
                  <a:pt x="1093" y="150"/>
                </a:lnTo>
                <a:lnTo>
                  <a:pt x="1081" y="148"/>
                </a:lnTo>
                <a:lnTo>
                  <a:pt x="1074" y="146"/>
                </a:lnTo>
                <a:lnTo>
                  <a:pt x="1074" y="146"/>
                </a:lnTo>
                <a:lnTo>
                  <a:pt x="1071" y="148"/>
                </a:lnTo>
                <a:lnTo>
                  <a:pt x="1071" y="151"/>
                </a:lnTo>
                <a:lnTo>
                  <a:pt x="1071" y="151"/>
                </a:lnTo>
                <a:lnTo>
                  <a:pt x="1081" y="190"/>
                </a:lnTo>
                <a:lnTo>
                  <a:pt x="1081" y="190"/>
                </a:lnTo>
                <a:lnTo>
                  <a:pt x="1085" y="193"/>
                </a:lnTo>
                <a:lnTo>
                  <a:pt x="1088" y="195"/>
                </a:lnTo>
                <a:lnTo>
                  <a:pt x="1093" y="195"/>
                </a:lnTo>
                <a:lnTo>
                  <a:pt x="1099" y="197"/>
                </a:lnTo>
                <a:lnTo>
                  <a:pt x="1099" y="197"/>
                </a:lnTo>
                <a:lnTo>
                  <a:pt x="1106" y="202"/>
                </a:lnTo>
                <a:lnTo>
                  <a:pt x="1109" y="206"/>
                </a:lnTo>
                <a:lnTo>
                  <a:pt x="1113" y="211"/>
                </a:lnTo>
                <a:lnTo>
                  <a:pt x="1116" y="216"/>
                </a:lnTo>
                <a:lnTo>
                  <a:pt x="1116" y="216"/>
                </a:lnTo>
                <a:lnTo>
                  <a:pt x="1118" y="221"/>
                </a:lnTo>
                <a:lnTo>
                  <a:pt x="1118" y="225"/>
                </a:lnTo>
                <a:lnTo>
                  <a:pt x="1116" y="226"/>
                </a:lnTo>
                <a:lnTo>
                  <a:pt x="1111" y="226"/>
                </a:lnTo>
                <a:lnTo>
                  <a:pt x="1111" y="226"/>
                </a:lnTo>
                <a:lnTo>
                  <a:pt x="1109" y="226"/>
                </a:lnTo>
                <a:lnTo>
                  <a:pt x="1109" y="226"/>
                </a:lnTo>
                <a:lnTo>
                  <a:pt x="1104" y="225"/>
                </a:lnTo>
                <a:lnTo>
                  <a:pt x="1095" y="223"/>
                </a:lnTo>
                <a:lnTo>
                  <a:pt x="1067" y="216"/>
                </a:lnTo>
                <a:lnTo>
                  <a:pt x="1067" y="216"/>
                </a:lnTo>
                <a:lnTo>
                  <a:pt x="1048" y="209"/>
                </a:lnTo>
                <a:lnTo>
                  <a:pt x="1041" y="207"/>
                </a:lnTo>
                <a:lnTo>
                  <a:pt x="1036" y="207"/>
                </a:lnTo>
                <a:lnTo>
                  <a:pt x="1036" y="207"/>
                </a:lnTo>
                <a:lnTo>
                  <a:pt x="1029" y="209"/>
                </a:lnTo>
                <a:lnTo>
                  <a:pt x="1020" y="213"/>
                </a:lnTo>
                <a:lnTo>
                  <a:pt x="1020" y="213"/>
                </a:lnTo>
                <a:lnTo>
                  <a:pt x="1011" y="220"/>
                </a:lnTo>
                <a:lnTo>
                  <a:pt x="1010" y="223"/>
                </a:lnTo>
                <a:lnTo>
                  <a:pt x="1010" y="225"/>
                </a:lnTo>
                <a:lnTo>
                  <a:pt x="1011" y="226"/>
                </a:lnTo>
                <a:lnTo>
                  <a:pt x="1015" y="230"/>
                </a:lnTo>
                <a:lnTo>
                  <a:pt x="1027" y="233"/>
                </a:lnTo>
                <a:lnTo>
                  <a:pt x="1027" y="233"/>
                </a:lnTo>
                <a:lnTo>
                  <a:pt x="1031" y="235"/>
                </a:lnTo>
                <a:lnTo>
                  <a:pt x="1032" y="237"/>
                </a:lnTo>
                <a:lnTo>
                  <a:pt x="1027" y="239"/>
                </a:lnTo>
                <a:lnTo>
                  <a:pt x="1006" y="239"/>
                </a:lnTo>
                <a:lnTo>
                  <a:pt x="1006" y="239"/>
                </a:lnTo>
                <a:lnTo>
                  <a:pt x="1003" y="239"/>
                </a:lnTo>
                <a:lnTo>
                  <a:pt x="1003" y="239"/>
                </a:lnTo>
                <a:lnTo>
                  <a:pt x="997" y="237"/>
                </a:lnTo>
                <a:lnTo>
                  <a:pt x="992" y="232"/>
                </a:lnTo>
                <a:lnTo>
                  <a:pt x="990" y="223"/>
                </a:lnTo>
                <a:lnTo>
                  <a:pt x="992" y="213"/>
                </a:lnTo>
                <a:lnTo>
                  <a:pt x="992" y="213"/>
                </a:lnTo>
                <a:lnTo>
                  <a:pt x="994" y="200"/>
                </a:lnTo>
                <a:lnTo>
                  <a:pt x="994" y="190"/>
                </a:lnTo>
                <a:lnTo>
                  <a:pt x="990" y="181"/>
                </a:lnTo>
                <a:lnTo>
                  <a:pt x="990" y="181"/>
                </a:lnTo>
                <a:lnTo>
                  <a:pt x="990" y="188"/>
                </a:lnTo>
                <a:lnTo>
                  <a:pt x="987" y="197"/>
                </a:lnTo>
                <a:lnTo>
                  <a:pt x="980" y="207"/>
                </a:lnTo>
                <a:lnTo>
                  <a:pt x="980" y="207"/>
                </a:lnTo>
                <a:lnTo>
                  <a:pt x="976" y="213"/>
                </a:lnTo>
                <a:lnTo>
                  <a:pt x="975" y="218"/>
                </a:lnTo>
                <a:lnTo>
                  <a:pt x="975" y="230"/>
                </a:lnTo>
                <a:lnTo>
                  <a:pt x="978" y="254"/>
                </a:lnTo>
                <a:lnTo>
                  <a:pt x="978" y="254"/>
                </a:lnTo>
                <a:lnTo>
                  <a:pt x="978" y="268"/>
                </a:lnTo>
                <a:lnTo>
                  <a:pt x="975" y="281"/>
                </a:lnTo>
                <a:lnTo>
                  <a:pt x="973" y="295"/>
                </a:lnTo>
                <a:lnTo>
                  <a:pt x="971" y="307"/>
                </a:lnTo>
                <a:lnTo>
                  <a:pt x="971" y="307"/>
                </a:lnTo>
                <a:lnTo>
                  <a:pt x="973" y="312"/>
                </a:lnTo>
                <a:lnTo>
                  <a:pt x="975" y="314"/>
                </a:lnTo>
                <a:lnTo>
                  <a:pt x="985" y="314"/>
                </a:lnTo>
                <a:lnTo>
                  <a:pt x="985" y="314"/>
                </a:lnTo>
                <a:lnTo>
                  <a:pt x="987" y="314"/>
                </a:lnTo>
                <a:lnTo>
                  <a:pt x="987" y="314"/>
                </a:lnTo>
                <a:lnTo>
                  <a:pt x="989" y="314"/>
                </a:lnTo>
                <a:lnTo>
                  <a:pt x="989" y="314"/>
                </a:lnTo>
                <a:lnTo>
                  <a:pt x="996" y="315"/>
                </a:lnTo>
                <a:lnTo>
                  <a:pt x="1004" y="315"/>
                </a:lnTo>
                <a:lnTo>
                  <a:pt x="1011" y="319"/>
                </a:lnTo>
                <a:lnTo>
                  <a:pt x="1017" y="324"/>
                </a:lnTo>
                <a:lnTo>
                  <a:pt x="1017" y="324"/>
                </a:lnTo>
                <a:lnTo>
                  <a:pt x="1024" y="331"/>
                </a:lnTo>
                <a:lnTo>
                  <a:pt x="1027" y="338"/>
                </a:lnTo>
                <a:lnTo>
                  <a:pt x="1034" y="354"/>
                </a:lnTo>
                <a:lnTo>
                  <a:pt x="1038" y="366"/>
                </a:lnTo>
                <a:lnTo>
                  <a:pt x="1038" y="371"/>
                </a:lnTo>
                <a:lnTo>
                  <a:pt x="1038" y="371"/>
                </a:lnTo>
                <a:lnTo>
                  <a:pt x="1038" y="371"/>
                </a:lnTo>
                <a:lnTo>
                  <a:pt x="1038" y="371"/>
                </a:lnTo>
                <a:lnTo>
                  <a:pt x="1029" y="356"/>
                </a:lnTo>
                <a:lnTo>
                  <a:pt x="1020" y="343"/>
                </a:lnTo>
                <a:lnTo>
                  <a:pt x="1015" y="338"/>
                </a:lnTo>
                <a:lnTo>
                  <a:pt x="1010" y="333"/>
                </a:lnTo>
                <a:lnTo>
                  <a:pt x="1010" y="333"/>
                </a:lnTo>
                <a:lnTo>
                  <a:pt x="1004" y="331"/>
                </a:lnTo>
                <a:lnTo>
                  <a:pt x="999" y="329"/>
                </a:lnTo>
                <a:lnTo>
                  <a:pt x="999" y="329"/>
                </a:lnTo>
                <a:lnTo>
                  <a:pt x="994" y="331"/>
                </a:lnTo>
                <a:lnTo>
                  <a:pt x="990" y="335"/>
                </a:lnTo>
                <a:lnTo>
                  <a:pt x="982" y="342"/>
                </a:lnTo>
                <a:lnTo>
                  <a:pt x="982" y="342"/>
                </a:lnTo>
                <a:lnTo>
                  <a:pt x="978" y="345"/>
                </a:lnTo>
                <a:lnTo>
                  <a:pt x="978" y="347"/>
                </a:lnTo>
                <a:lnTo>
                  <a:pt x="980" y="356"/>
                </a:lnTo>
                <a:lnTo>
                  <a:pt x="983" y="363"/>
                </a:lnTo>
                <a:lnTo>
                  <a:pt x="987" y="370"/>
                </a:lnTo>
                <a:lnTo>
                  <a:pt x="987" y="370"/>
                </a:lnTo>
                <a:lnTo>
                  <a:pt x="985" y="375"/>
                </a:lnTo>
                <a:lnTo>
                  <a:pt x="983" y="378"/>
                </a:lnTo>
                <a:lnTo>
                  <a:pt x="973" y="389"/>
                </a:lnTo>
                <a:lnTo>
                  <a:pt x="950" y="406"/>
                </a:lnTo>
                <a:lnTo>
                  <a:pt x="950" y="406"/>
                </a:lnTo>
                <a:lnTo>
                  <a:pt x="947" y="411"/>
                </a:lnTo>
                <a:lnTo>
                  <a:pt x="943" y="415"/>
                </a:lnTo>
                <a:lnTo>
                  <a:pt x="942" y="417"/>
                </a:lnTo>
                <a:lnTo>
                  <a:pt x="940" y="417"/>
                </a:lnTo>
                <a:lnTo>
                  <a:pt x="940" y="417"/>
                </a:lnTo>
                <a:lnTo>
                  <a:pt x="933" y="417"/>
                </a:lnTo>
                <a:lnTo>
                  <a:pt x="933" y="417"/>
                </a:lnTo>
                <a:lnTo>
                  <a:pt x="922" y="415"/>
                </a:lnTo>
                <a:lnTo>
                  <a:pt x="914" y="411"/>
                </a:lnTo>
                <a:lnTo>
                  <a:pt x="896" y="403"/>
                </a:lnTo>
                <a:lnTo>
                  <a:pt x="896" y="403"/>
                </a:lnTo>
                <a:lnTo>
                  <a:pt x="894" y="401"/>
                </a:lnTo>
                <a:lnTo>
                  <a:pt x="894" y="399"/>
                </a:lnTo>
                <a:lnTo>
                  <a:pt x="903" y="397"/>
                </a:lnTo>
                <a:lnTo>
                  <a:pt x="917" y="396"/>
                </a:lnTo>
                <a:lnTo>
                  <a:pt x="926" y="394"/>
                </a:lnTo>
                <a:lnTo>
                  <a:pt x="935" y="392"/>
                </a:lnTo>
                <a:lnTo>
                  <a:pt x="935" y="392"/>
                </a:lnTo>
                <a:lnTo>
                  <a:pt x="947" y="385"/>
                </a:lnTo>
                <a:lnTo>
                  <a:pt x="956" y="378"/>
                </a:lnTo>
                <a:lnTo>
                  <a:pt x="959" y="370"/>
                </a:lnTo>
                <a:lnTo>
                  <a:pt x="964" y="359"/>
                </a:lnTo>
                <a:lnTo>
                  <a:pt x="964" y="359"/>
                </a:lnTo>
                <a:lnTo>
                  <a:pt x="964" y="354"/>
                </a:lnTo>
                <a:lnTo>
                  <a:pt x="964" y="350"/>
                </a:lnTo>
                <a:lnTo>
                  <a:pt x="963" y="345"/>
                </a:lnTo>
                <a:lnTo>
                  <a:pt x="961" y="342"/>
                </a:lnTo>
                <a:lnTo>
                  <a:pt x="954" y="335"/>
                </a:lnTo>
                <a:lnTo>
                  <a:pt x="947" y="328"/>
                </a:lnTo>
                <a:lnTo>
                  <a:pt x="947" y="328"/>
                </a:lnTo>
                <a:lnTo>
                  <a:pt x="942" y="322"/>
                </a:lnTo>
                <a:lnTo>
                  <a:pt x="940" y="314"/>
                </a:lnTo>
                <a:lnTo>
                  <a:pt x="940" y="302"/>
                </a:lnTo>
                <a:lnTo>
                  <a:pt x="942" y="282"/>
                </a:lnTo>
                <a:lnTo>
                  <a:pt x="942" y="282"/>
                </a:lnTo>
                <a:lnTo>
                  <a:pt x="942" y="270"/>
                </a:lnTo>
                <a:lnTo>
                  <a:pt x="940" y="261"/>
                </a:lnTo>
                <a:lnTo>
                  <a:pt x="936" y="247"/>
                </a:lnTo>
                <a:lnTo>
                  <a:pt x="935" y="240"/>
                </a:lnTo>
                <a:lnTo>
                  <a:pt x="935" y="233"/>
                </a:lnTo>
                <a:lnTo>
                  <a:pt x="935" y="226"/>
                </a:lnTo>
                <a:lnTo>
                  <a:pt x="938" y="216"/>
                </a:lnTo>
                <a:lnTo>
                  <a:pt x="938" y="216"/>
                </a:lnTo>
                <a:lnTo>
                  <a:pt x="945" y="199"/>
                </a:lnTo>
                <a:lnTo>
                  <a:pt x="949" y="183"/>
                </a:lnTo>
                <a:lnTo>
                  <a:pt x="950" y="171"/>
                </a:lnTo>
                <a:lnTo>
                  <a:pt x="950" y="171"/>
                </a:lnTo>
                <a:lnTo>
                  <a:pt x="933" y="167"/>
                </a:lnTo>
                <a:lnTo>
                  <a:pt x="905" y="165"/>
                </a:lnTo>
                <a:lnTo>
                  <a:pt x="905" y="165"/>
                </a:lnTo>
                <a:lnTo>
                  <a:pt x="900" y="167"/>
                </a:lnTo>
                <a:lnTo>
                  <a:pt x="894" y="169"/>
                </a:lnTo>
                <a:lnTo>
                  <a:pt x="893" y="172"/>
                </a:lnTo>
                <a:lnTo>
                  <a:pt x="889" y="178"/>
                </a:lnTo>
                <a:lnTo>
                  <a:pt x="886" y="188"/>
                </a:lnTo>
                <a:lnTo>
                  <a:pt x="882" y="204"/>
                </a:lnTo>
                <a:lnTo>
                  <a:pt x="882" y="204"/>
                </a:lnTo>
                <a:lnTo>
                  <a:pt x="881" y="211"/>
                </a:lnTo>
                <a:lnTo>
                  <a:pt x="877" y="216"/>
                </a:lnTo>
                <a:lnTo>
                  <a:pt x="870" y="226"/>
                </a:lnTo>
                <a:lnTo>
                  <a:pt x="861" y="235"/>
                </a:lnTo>
                <a:lnTo>
                  <a:pt x="858" y="240"/>
                </a:lnTo>
                <a:lnTo>
                  <a:pt x="856" y="246"/>
                </a:lnTo>
                <a:lnTo>
                  <a:pt x="856" y="246"/>
                </a:lnTo>
                <a:lnTo>
                  <a:pt x="854" y="251"/>
                </a:lnTo>
                <a:lnTo>
                  <a:pt x="856" y="254"/>
                </a:lnTo>
                <a:lnTo>
                  <a:pt x="860" y="260"/>
                </a:lnTo>
                <a:lnTo>
                  <a:pt x="865" y="267"/>
                </a:lnTo>
                <a:lnTo>
                  <a:pt x="867" y="272"/>
                </a:lnTo>
                <a:lnTo>
                  <a:pt x="867" y="279"/>
                </a:lnTo>
                <a:lnTo>
                  <a:pt x="867" y="279"/>
                </a:lnTo>
                <a:lnTo>
                  <a:pt x="868" y="286"/>
                </a:lnTo>
                <a:lnTo>
                  <a:pt x="870" y="291"/>
                </a:lnTo>
                <a:lnTo>
                  <a:pt x="874" y="295"/>
                </a:lnTo>
                <a:lnTo>
                  <a:pt x="877" y="298"/>
                </a:lnTo>
                <a:lnTo>
                  <a:pt x="884" y="307"/>
                </a:lnTo>
                <a:lnTo>
                  <a:pt x="889" y="312"/>
                </a:lnTo>
                <a:lnTo>
                  <a:pt x="891" y="319"/>
                </a:lnTo>
                <a:lnTo>
                  <a:pt x="891" y="319"/>
                </a:lnTo>
                <a:lnTo>
                  <a:pt x="893" y="328"/>
                </a:lnTo>
                <a:lnTo>
                  <a:pt x="894" y="336"/>
                </a:lnTo>
                <a:lnTo>
                  <a:pt x="893" y="347"/>
                </a:lnTo>
                <a:lnTo>
                  <a:pt x="891" y="356"/>
                </a:lnTo>
                <a:lnTo>
                  <a:pt x="891" y="357"/>
                </a:lnTo>
                <a:lnTo>
                  <a:pt x="891" y="357"/>
                </a:lnTo>
                <a:lnTo>
                  <a:pt x="875" y="342"/>
                </a:lnTo>
                <a:lnTo>
                  <a:pt x="863" y="329"/>
                </a:lnTo>
                <a:lnTo>
                  <a:pt x="847" y="317"/>
                </a:lnTo>
                <a:lnTo>
                  <a:pt x="847" y="317"/>
                </a:lnTo>
                <a:lnTo>
                  <a:pt x="832" y="307"/>
                </a:lnTo>
                <a:lnTo>
                  <a:pt x="814" y="296"/>
                </a:lnTo>
                <a:lnTo>
                  <a:pt x="795" y="288"/>
                </a:lnTo>
                <a:lnTo>
                  <a:pt x="786" y="286"/>
                </a:lnTo>
                <a:lnTo>
                  <a:pt x="779" y="284"/>
                </a:lnTo>
                <a:lnTo>
                  <a:pt x="779" y="284"/>
                </a:lnTo>
                <a:lnTo>
                  <a:pt x="778" y="284"/>
                </a:lnTo>
                <a:lnTo>
                  <a:pt x="778" y="284"/>
                </a:lnTo>
                <a:lnTo>
                  <a:pt x="771" y="284"/>
                </a:lnTo>
                <a:lnTo>
                  <a:pt x="765" y="286"/>
                </a:lnTo>
                <a:lnTo>
                  <a:pt x="758" y="291"/>
                </a:lnTo>
                <a:lnTo>
                  <a:pt x="753" y="296"/>
                </a:lnTo>
                <a:lnTo>
                  <a:pt x="751" y="300"/>
                </a:lnTo>
                <a:lnTo>
                  <a:pt x="751" y="300"/>
                </a:lnTo>
                <a:lnTo>
                  <a:pt x="769" y="312"/>
                </a:lnTo>
                <a:lnTo>
                  <a:pt x="769" y="312"/>
                </a:lnTo>
                <a:lnTo>
                  <a:pt x="772" y="315"/>
                </a:lnTo>
                <a:lnTo>
                  <a:pt x="772" y="319"/>
                </a:lnTo>
                <a:lnTo>
                  <a:pt x="771" y="321"/>
                </a:lnTo>
                <a:lnTo>
                  <a:pt x="767" y="324"/>
                </a:lnTo>
                <a:lnTo>
                  <a:pt x="750" y="333"/>
                </a:lnTo>
                <a:lnTo>
                  <a:pt x="750" y="333"/>
                </a:lnTo>
                <a:lnTo>
                  <a:pt x="744" y="336"/>
                </a:lnTo>
                <a:lnTo>
                  <a:pt x="744" y="336"/>
                </a:lnTo>
                <a:lnTo>
                  <a:pt x="739" y="335"/>
                </a:lnTo>
                <a:lnTo>
                  <a:pt x="734" y="333"/>
                </a:lnTo>
                <a:lnTo>
                  <a:pt x="734" y="333"/>
                </a:lnTo>
                <a:lnTo>
                  <a:pt x="730" y="331"/>
                </a:lnTo>
                <a:lnTo>
                  <a:pt x="730" y="329"/>
                </a:lnTo>
                <a:lnTo>
                  <a:pt x="732" y="326"/>
                </a:lnTo>
                <a:lnTo>
                  <a:pt x="734" y="322"/>
                </a:lnTo>
                <a:lnTo>
                  <a:pt x="734" y="321"/>
                </a:lnTo>
                <a:lnTo>
                  <a:pt x="732" y="321"/>
                </a:lnTo>
                <a:lnTo>
                  <a:pt x="732" y="321"/>
                </a:lnTo>
                <a:lnTo>
                  <a:pt x="725" y="322"/>
                </a:lnTo>
                <a:lnTo>
                  <a:pt x="725" y="322"/>
                </a:lnTo>
                <a:lnTo>
                  <a:pt x="711" y="324"/>
                </a:lnTo>
                <a:lnTo>
                  <a:pt x="701" y="328"/>
                </a:lnTo>
                <a:lnTo>
                  <a:pt x="690" y="331"/>
                </a:lnTo>
                <a:lnTo>
                  <a:pt x="676" y="335"/>
                </a:lnTo>
                <a:lnTo>
                  <a:pt x="676" y="335"/>
                </a:lnTo>
                <a:lnTo>
                  <a:pt x="664" y="336"/>
                </a:lnTo>
                <a:lnTo>
                  <a:pt x="664" y="336"/>
                </a:lnTo>
                <a:lnTo>
                  <a:pt x="657" y="335"/>
                </a:lnTo>
                <a:lnTo>
                  <a:pt x="654" y="333"/>
                </a:lnTo>
                <a:lnTo>
                  <a:pt x="647" y="329"/>
                </a:lnTo>
                <a:lnTo>
                  <a:pt x="647" y="329"/>
                </a:lnTo>
                <a:lnTo>
                  <a:pt x="640" y="328"/>
                </a:lnTo>
                <a:lnTo>
                  <a:pt x="635" y="326"/>
                </a:lnTo>
                <a:lnTo>
                  <a:pt x="635" y="326"/>
                </a:lnTo>
                <a:lnTo>
                  <a:pt x="626" y="328"/>
                </a:lnTo>
                <a:lnTo>
                  <a:pt x="614" y="331"/>
                </a:lnTo>
                <a:lnTo>
                  <a:pt x="614" y="331"/>
                </a:lnTo>
                <a:lnTo>
                  <a:pt x="598" y="338"/>
                </a:lnTo>
                <a:lnTo>
                  <a:pt x="580" y="349"/>
                </a:lnTo>
                <a:lnTo>
                  <a:pt x="565" y="361"/>
                </a:lnTo>
                <a:lnTo>
                  <a:pt x="551" y="368"/>
                </a:lnTo>
                <a:lnTo>
                  <a:pt x="551" y="368"/>
                </a:lnTo>
                <a:lnTo>
                  <a:pt x="542" y="373"/>
                </a:lnTo>
                <a:lnTo>
                  <a:pt x="537" y="377"/>
                </a:lnTo>
                <a:lnTo>
                  <a:pt x="530" y="380"/>
                </a:lnTo>
                <a:lnTo>
                  <a:pt x="519" y="382"/>
                </a:lnTo>
                <a:lnTo>
                  <a:pt x="519" y="382"/>
                </a:lnTo>
                <a:lnTo>
                  <a:pt x="519" y="382"/>
                </a:lnTo>
                <a:lnTo>
                  <a:pt x="519" y="382"/>
                </a:lnTo>
                <a:lnTo>
                  <a:pt x="512" y="382"/>
                </a:lnTo>
                <a:lnTo>
                  <a:pt x="507" y="378"/>
                </a:lnTo>
                <a:lnTo>
                  <a:pt x="504" y="373"/>
                </a:lnTo>
                <a:lnTo>
                  <a:pt x="500" y="368"/>
                </a:lnTo>
                <a:lnTo>
                  <a:pt x="500" y="368"/>
                </a:lnTo>
                <a:lnTo>
                  <a:pt x="498" y="363"/>
                </a:lnTo>
                <a:lnTo>
                  <a:pt x="498" y="359"/>
                </a:lnTo>
                <a:lnTo>
                  <a:pt x="502" y="356"/>
                </a:lnTo>
                <a:lnTo>
                  <a:pt x="507" y="354"/>
                </a:lnTo>
                <a:lnTo>
                  <a:pt x="507" y="354"/>
                </a:lnTo>
                <a:lnTo>
                  <a:pt x="509" y="356"/>
                </a:lnTo>
                <a:lnTo>
                  <a:pt x="509" y="356"/>
                </a:lnTo>
                <a:lnTo>
                  <a:pt x="512" y="356"/>
                </a:lnTo>
                <a:lnTo>
                  <a:pt x="512" y="356"/>
                </a:lnTo>
                <a:lnTo>
                  <a:pt x="516" y="354"/>
                </a:lnTo>
                <a:lnTo>
                  <a:pt x="518" y="354"/>
                </a:lnTo>
                <a:lnTo>
                  <a:pt x="518" y="352"/>
                </a:lnTo>
                <a:lnTo>
                  <a:pt x="516" y="349"/>
                </a:lnTo>
                <a:lnTo>
                  <a:pt x="507" y="338"/>
                </a:lnTo>
                <a:lnTo>
                  <a:pt x="507" y="338"/>
                </a:lnTo>
                <a:lnTo>
                  <a:pt x="504" y="335"/>
                </a:lnTo>
                <a:lnTo>
                  <a:pt x="502" y="335"/>
                </a:lnTo>
                <a:lnTo>
                  <a:pt x="502" y="335"/>
                </a:lnTo>
                <a:lnTo>
                  <a:pt x="497" y="336"/>
                </a:lnTo>
                <a:lnTo>
                  <a:pt x="491" y="340"/>
                </a:lnTo>
                <a:lnTo>
                  <a:pt x="481" y="350"/>
                </a:lnTo>
                <a:lnTo>
                  <a:pt x="481" y="350"/>
                </a:lnTo>
                <a:lnTo>
                  <a:pt x="479" y="352"/>
                </a:lnTo>
                <a:lnTo>
                  <a:pt x="479" y="356"/>
                </a:lnTo>
                <a:lnTo>
                  <a:pt x="481" y="359"/>
                </a:lnTo>
                <a:lnTo>
                  <a:pt x="493" y="373"/>
                </a:lnTo>
                <a:lnTo>
                  <a:pt x="493" y="373"/>
                </a:lnTo>
                <a:lnTo>
                  <a:pt x="497" y="378"/>
                </a:lnTo>
                <a:lnTo>
                  <a:pt x="498" y="382"/>
                </a:lnTo>
                <a:lnTo>
                  <a:pt x="498" y="390"/>
                </a:lnTo>
                <a:lnTo>
                  <a:pt x="497" y="397"/>
                </a:lnTo>
                <a:lnTo>
                  <a:pt x="493" y="404"/>
                </a:lnTo>
                <a:lnTo>
                  <a:pt x="493" y="404"/>
                </a:lnTo>
                <a:lnTo>
                  <a:pt x="490" y="406"/>
                </a:lnTo>
                <a:lnTo>
                  <a:pt x="485" y="408"/>
                </a:lnTo>
                <a:lnTo>
                  <a:pt x="485" y="408"/>
                </a:lnTo>
                <a:lnTo>
                  <a:pt x="476" y="406"/>
                </a:lnTo>
                <a:lnTo>
                  <a:pt x="476" y="406"/>
                </a:lnTo>
                <a:lnTo>
                  <a:pt x="465" y="406"/>
                </a:lnTo>
                <a:lnTo>
                  <a:pt x="465" y="406"/>
                </a:lnTo>
                <a:lnTo>
                  <a:pt x="457" y="406"/>
                </a:lnTo>
                <a:lnTo>
                  <a:pt x="448" y="408"/>
                </a:lnTo>
                <a:lnTo>
                  <a:pt x="448" y="408"/>
                </a:lnTo>
                <a:lnTo>
                  <a:pt x="443" y="411"/>
                </a:lnTo>
                <a:lnTo>
                  <a:pt x="437" y="415"/>
                </a:lnTo>
                <a:lnTo>
                  <a:pt x="430" y="424"/>
                </a:lnTo>
                <a:lnTo>
                  <a:pt x="425" y="431"/>
                </a:lnTo>
                <a:lnTo>
                  <a:pt x="422" y="438"/>
                </a:lnTo>
                <a:lnTo>
                  <a:pt x="422" y="438"/>
                </a:lnTo>
                <a:lnTo>
                  <a:pt x="418" y="441"/>
                </a:lnTo>
                <a:lnTo>
                  <a:pt x="418" y="445"/>
                </a:lnTo>
                <a:lnTo>
                  <a:pt x="420" y="448"/>
                </a:lnTo>
                <a:lnTo>
                  <a:pt x="420" y="450"/>
                </a:lnTo>
                <a:lnTo>
                  <a:pt x="420" y="452"/>
                </a:lnTo>
                <a:lnTo>
                  <a:pt x="413" y="453"/>
                </a:lnTo>
                <a:lnTo>
                  <a:pt x="413" y="453"/>
                </a:lnTo>
                <a:lnTo>
                  <a:pt x="409" y="453"/>
                </a:lnTo>
                <a:lnTo>
                  <a:pt x="409" y="453"/>
                </a:lnTo>
                <a:lnTo>
                  <a:pt x="403" y="452"/>
                </a:lnTo>
                <a:lnTo>
                  <a:pt x="397" y="452"/>
                </a:lnTo>
                <a:lnTo>
                  <a:pt x="397" y="452"/>
                </a:lnTo>
                <a:lnTo>
                  <a:pt x="387" y="448"/>
                </a:lnTo>
                <a:lnTo>
                  <a:pt x="387" y="448"/>
                </a:lnTo>
                <a:lnTo>
                  <a:pt x="382" y="450"/>
                </a:lnTo>
                <a:lnTo>
                  <a:pt x="382" y="450"/>
                </a:lnTo>
                <a:lnTo>
                  <a:pt x="378" y="453"/>
                </a:lnTo>
                <a:lnTo>
                  <a:pt x="376" y="459"/>
                </a:lnTo>
                <a:lnTo>
                  <a:pt x="378" y="462"/>
                </a:lnTo>
                <a:lnTo>
                  <a:pt x="383" y="466"/>
                </a:lnTo>
                <a:lnTo>
                  <a:pt x="383" y="466"/>
                </a:lnTo>
                <a:lnTo>
                  <a:pt x="387" y="469"/>
                </a:lnTo>
                <a:lnTo>
                  <a:pt x="390" y="472"/>
                </a:lnTo>
                <a:lnTo>
                  <a:pt x="396" y="479"/>
                </a:lnTo>
                <a:lnTo>
                  <a:pt x="396" y="479"/>
                </a:lnTo>
                <a:lnTo>
                  <a:pt x="396" y="481"/>
                </a:lnTo>
                <a:lnTo>
                  <a:pt x="396" y="481"/>
                </a:lnTo>
                <a:lnTo>
                  <a:pt x="390" y="483"/>
                </a:lnTo>
                <a:lnTo>
                  <a:pt x="380" y="486"/>
                </a:lnTo>
                <a:lnTo>
                  <a:pt x="380" y="486"/>
                </a:lnTo>
                <a:lnTo>
                  <a:pt x="373" y="488"/>
                </a:lnTo>
                <a:lnTo>
                  <a:pt x="373" y="488"/>
                </a:lnTo>
                <a:lnTo>
                  <a:pt x="368" y="486"/>
                </a:lnTo>
                <a:lnTo>
                  <a:pt x="354" y="481"/>
                </a:lnTo>
                <a:lnTo>
                  <a:pt x="354" y="481"/>
                </a:lnTo>
                <a:lnTo>
                  <a:pt x="347" y="476"/>
                </a:lnTo>
                <a:lnTo>
                  <a:pt x="341" y="472"/>
                </a:lnTo>
                <a:lnTo>
                  <a:pt x="338" y="469"/>
                </a:lnTo>
                <a:lnTo>
                  <a:pt x="336" y="466"/>
                </a:lnTo>
                <a:lnTo>
                  <a:pt x="336" y="455"/>
                </a:lnTo>
                <a:lnTo>
                  <a:pt x="338" y="441"/>
                </a:lnTo>
                <a:lnTo>
                  <a:pt x="338" y="441"/>
                </a:lnTo>
                <a:lnTo>
                  <a:pt x="338" y="427"/>
                </a:lnTo>
                <a:lnTo>
                  <a:pt x="336" y="415"/>
                </a:lnTo>
                <a:lnTo>
                  <a:pt x="333" y="404"/>
                </a:lnTo>
                <a:lnTo>
                  <a:pt x="326" y="396"/>
                </a:lnTo>
                <a:lnTo>
                  <a:pt x="326" y="396"/>
                </a:lnTo>
                <a:lnTo>
                  <a:pt x="310" y="380"/>
                </a:lnTo>
                <a:lnTo>
                  <a:pt x="305" y="373"/>
                </a:lnTo>
                <a:lnTo>
                  <a:pt x="305" y="373"/>
                </a:lnTo>
                <a:lnTo>
                  <a:pt x="319" y="378"/>
                </a:lnTo>
                <a:lnTo>
                  <a:pt x="354" y="390"/>
                </a:lnTo>
                <a:lnTo>
                  <a:pt x="354" y="390"/>
                </a:lnTo>
                <a:lnTo>
                  <a:pt x="366" y="396"/>
                </a:lnTo>
                <a:lnTo>
                  <a:pt x="376" y="401"/>
                </a:lnTo>
                <a:lnTo>
                  <a:pt x="385" y="404"/>
                </a:lnTo>
                <a:lnTo>
                  <a:pt x="396" y="404"/>
                </a:lnTo>
                <a:lnTo>
                  <a:pt x="396" y="404"/>
                </a:lnTo>
                <a:lnTo>
                  <a:pt x="404" y="404"/>
                </a:lnTo>
                <a:lnTo>
                  <a:pt x="415" y="403"/>
                </a:lnTo>
                <a:lnTo>
                  <a:pt x="415" y="403"/>
                </a:lnTo>
                <a:lnTo>
                  <a:pt x="425" y="399"/>
                </a:lnTo>
                <a:lnTo>
                  <a:pt x="432" y="394"/>
                </a:lnTo>
                <a:lnTo>
                  <a:pt x="437" y="389"/>
                </a:lnTo>
                <a:lnTo>
                  <a:pt x="439" y="384"/>
                </a:lnTo>
                <a:lnTo>
                  <a:pt x="441" y="371"/>
                </a:lnTo>
                <a:lnTo>
                  <a:pt x="443" y="366"/>
                </a:lnTo>
                <a:lnTo>
                  <a:pt x="444" y="359"/>
                </a:lnTo>
                <a:lnTo>
                  <a:pt x="444" y="359"/>
                </a:lnTo>
                <a:lnTo>
                  <a:pt x="444" y="354"/>
                </a:lnTo>
                <a:lnTo>
                  <a:pt x="444" y="349"/>
                </a:lnTo>
                <a:lnTo>
                  <a:pt x="441" y="347"/>
                </a:lnTo>
                <a:lnTo>
                  <a:pt x="436" y="345"/>
                </a:lnTo>
                <a:lnTo>
                  <a:pt x="423" y="343"/>
                </a:lnTo>
                <a:lnTo>
                  <a:pt x="415" y="342"/>
                </a:lnTo>
                <a:lnTo>
                  <a:pt x="408" y="340"/>
                </a:lnTo>
                <a:lnTo>
                  <a:pt x="408" y="340"/>
                </a:lnTo>
                <a:lnTo>
                  <a:pt x="394" y="331"/>
                </a:lnTo>
                <a:lnTo>
                  <a:pt x="382" y="322"/>
                </a:lnTo>
                <a:lnTo>
                  <a:pt x="368" y="314"/>
                </a:lnTo>
                <a:lnTo>
                  <a:pt x="361" y="310"/>
                </a:lnTo>
                <a:lnTo>
                  <a:pt x="352" y="308"/>
                </a:lnTo>
                <a:lnTo>
                  <a:pt x="352" y="308"/>
                </a:lnTo>
                <a:lnTo>
                  <a:pt x="326" y="305"/>
                </a:lnTo>
                <a:lnTo>
                  <a:pt x="305" y="298"/>
                </a:lnTo>
                <a:lnTo>
                  <a:pt x="305" y="298"/>
                </a:lnTo>
                <a:lnTo>
                  <a:pt x="294" y="293"/>
                </a:lnTo>
                <a:lnTo>
                  <a:pt x="293" y="289"/>
                </a:lnTo>
                <a:lnTo>
                  <a:pt x="291" y="288"/>
                </a:lnTo>
                <a:lnTo>
                  <a:pt x="293" y="286"/>
                </a:lnTo>
                <a:lnTo>
                  <a:pt x="294" y="284"/>
                </a:lnTo>
                <a:lnTo>
                  <a:pt x="303" y="282"/>
                </a:lnTo>
                <a:lnTo>
                  <a:pt x="303" y="282"/>
                </a:lnTo>
                <a:lnTo>
                  <a:pt x="305" y="282"/>
                </a:lnTo>
                <a:lnTo>
                  <a:pt x="305" y="282"/>
                </a:lnTo>
                <a:lnTo>
                  <a:pt x="310" y="282"/>
                </a:lnTo>
                <a:lnTo>
                  <a:pt x="310" y="282"/>
                </a:lnTo>
                <a:lnTo>
                  <a:pt x="315" y="282"/>
                </a:lnTo>
                <a:lnTo>
                  <a:pt x="315" y="281"/>
                </a:lnTo>
                <a:lnTo>
                  <a:pt x="315" y="279"/>
                </a:lnTo>
                <a:lnTo>
                  <a:pt x="312" y="277"/>
                </a:lnTo>
                <a:lnTo>
                  <a:pt x="307" y="274"/>
                </a:lnTo>
                <a:lnTo>
                  <a:pt x="307" y="274"/>
                </a:lnTo>
                <a:lnTo>
                  <a:pt x="300" y="272"/>
                </a:lnTo>
                <a:lnTo>
                  <a:pt x="300" y="272"/>
                </a:lnTo>
                <a:lnTo>
                  <a:pt x="294" y="274"/>
                </a:lnTo>
                <a:lnTo>
                  <a:pt x="287" y="277"/>
                </a:lnTo>
                <a:lnTo>
                  <a:pt x="287" y="277"/>
                </a:lnTo>
                <a:lnTo>
                  <a:pt x="279" y="279"/>
                </a:lnTo>
                <a:lnTo>
                  <a:pt x="270" y="281"/>
                </a:lnTo>
                <a:lnTo>
                  <a:pt x="270" y="281"/>
                </a:lnTo>
                <a:lnTo>
                  <a:pt x="266" y="281"/>
                </a:lnTo>
                <a:lnTo>
                  <a:pt x="266" y="281"/>
                </a:lnTo>
                <a:lnTo>
                  <a:pt x="261" y="279"/>
                </a:lnTo>
                <a:lnTo>
                  <a:pt x="256" y="277"/>
                </a:lnTo>
                <a:lnTo>
                  <a:pt x="247" y="272"/>
                </a:lnTo>
                <a:lnTo>
                  <a:pt x="244" y="267"/>
                </a:lnTo>
                <a:lnTo>
                  <a:pt x="242" y="265"/>
                </a:lnTo>
                <a:lnTo>
                  <a:pt x="242" y="265"/>
                </a:lnTo>
                <a:lnTo>
                  <a:pt x="247" y="265"/>
                </a:lnTo>
                <a:lnTo>
                  <a:pt x="247" y="265"/>
                </a:lnTo>
                <a:lnTo>
                  <a:pt x="259" y="263"/>
                </a:lnTo>
                <a:lnTo>
                  <a:pt x="266" y="261"/>
                </a:lnTo>
                <a:lnTo>
                  <a:pt x="272" y="260"/>
                </a:lnTo>
                <a:lnTo>
                  <a:pt x="272" y="260"/>
                </a:lnTo>
                <a:lnTo>
                  <a:pt x="277" y="254"/>
                </a:lnTo>
                <a:lnTo>
                  <a:pt x="279" y="253"/>
                </a:lnTo>
                <a:lnTo>
                  <a:pt x="277" y="251"/>
                </a:lnTo>
                <a:lnTo>
                  <a:pt x="272" y="247"/>
                </a:lnTo>
                <a:lnTo>
                  <a:pt x="259" y="242"/>
                </a:lnTo>
                <a:lnTo>
                  <a:pt x="259" y="242"/>
                </a:lnTo>
                <a:lnTo>
                  <a:pt x="246" y="235"/>
                </a:lnTo>
                <a:lnTo>
                  <a:pt x="240" y="233"/>
                </a:lnTo>
                <a:lnTo>
                  <a:pt x="230" y="233"/>
                </a:lnTo>
                <a:lnTo>
                  <a:pt x="230" y="233"/>
                </a:lnTo>
                <a:lnTo>
                  <a:pt x="228" y="233"/>
                </a:lnTo>
                <a:lnTo>
                  <a:pt x="228" y="233"/>
                </a:lnTo>
                <a:lnTo>
                  <a:pt x="221" y="233"/>
                </a:lnTo>
                <a:lnTo>
                  <a:pt x="216" y="235"/>
                </a:lnTo>
                <a:lnTo>
                  <a:pt x="205" y="242"/>
                </a:lnTo>
                <a:lnTo>
                  <a:pt x="197" y="249"/>
                </a:lnTo>
                <a:lnTo>
                  <a:pt x="188" y="258"/>
                </a:lnTo>
                <a:lnTo>
                  <a:pt x="188" y="258"/>
                </a:lnTo>
                <a:lnTo>
                  <a:pt x="181" y="263"/>
                </a:lnTo>
                <a:lnTo>
                  <a:pt x="181" y="263"/>
                </a:lnTo>
                <a:lnTo>
                  <a:pt x="181" y="261"/>
                </a:lnTo>
                <a:lnTo>
                  <a:pt x="181" y="261"/>
                </a:lnTo>
                <a:lnTo>
                  <a:pt x="183" y="256"/>
                </a:lnTo>
                <a:lnTo>
                  <a:pt x="188" y="247"/>
                </a:lnTo>
                <a:lnTo>
                  <a:pt x="197" y="240"/>
                </a:lnTo>
                <a:lnTo>
                  <a:pt x="197" y="240"/>
                </a:lnTo>
                <a:lnTo>
                  <a:pt x="207" y="228"/>
                </a:lnTo>
                <a:lnTo>
                  <a:pt x="209" y="225"/>
                </a:lnTo>
                <a:lnTo>
                  <a:pt x="205" y="225"/>
                </a:lnTo>
                <a:lnTo>
                  <a:pt x="205" y="225"/>
                </a:lnTo>
                <a:lnTo>
                  <a:pt x="198" y="225"/>
                </a:lnTo>
                <a:lnTo>
                  <a:pt x="198" y="225"/>
                </a:lnTo>
                <a:lnTo>
                  <a:pt x="190" y="226"/>
                </a:lnTo>
                <a:lnTo>
                  <a:pt x="190" y="226"/>
                </a:lnTo>
                <a:lnTo>
                  <a:pt x="186" y="226"/>
                </a:lnTo>
                <a:lnTo>
                  <a:pt x="186" y="226"/>
                </a:lnTo>
                <a:lnTo>
                  <a:pt x="183" y="225"/>
                </a:lnTo>
                <a:lnTo>
                  <a:pt x="183" y="225"/>
                </a:lnTo>
                <a:lnTo>
                  <a:pt x="177" y="226"/>
                </a:lnTo>
                <a:lnTo>
                  <a:pt x="170" y="233"/>
                </a:lnTo>
                <a:lnTo>
                  <a:pt x="170" y="233"/>
                </a:lnTo>
                <a:lnTo>
                  <a:pt x="165" y="240"/>
                </a:lnTo>
                <a:lnTo>
                  <a:pt x="162" y="247"/>
                </a:lnTo>
                <a:lnTo>
                  <a:pt x="151" y="254"/>
                </a:lnTo>
                <a:lnTo>
                  <a:pt x="130" y="263"/>
                </a:lnTo>
                <a:lnTo>
                  <a:pt x="130" y="263"/>
                </a:lnTo>
                <a:lnTo>
                  <a:pt x="102" y="277"/>
                </a:lnTo>
                <a:lnTo>
                  <a:pt x="80" y="293"/>
                </a:lnTo>
                <a:lnTo>
                  <a:pt x="61" y="308"/>
                </a:lnTo>
                <a:lnTo>
                  <a:pt x="52" y="317"/>
                </a:lnTo>
                <a:lnTo>
                  <a:pt x="45" y="328"/>
                </a:lnTo>
                <a:lnTo>
                  <a:pt x="45" y="328"/>
                </a:lnTo>
                <a:lnTo>
                  <a:pt x="33" y="345"/>
                </a:lnTo>
                <a:lnTo>
                  <a:pt x="20" y="359"/>
                </a:lnTo>
                <a:lnTo>
                  <a:pt x="10" y="375"/>
                </a:lnTo>
                <a:lnTo>
                  <a:pt x="1" y="390"/>
                </a:lnTo>
                <a:lnTo>
                  <a:pt x="1" y="390"/>
                </a:lnTo>
                <a:lnTo>
                  <a:pt x="0" y="394"/>
                </a:lnTo>
                <a:lnTo>
                  <a:pt x="0" y="394"/>
                </a:lnTo>
                <a:lnTo>
                  <a:pt x="127" y="467"/>
                </a:lnTo>
                <a:lnTo>
                  <a:pt x="127" y="467"/>
                </a:lnTo>
                <a:lnTo>
                  <a:pt x="127" y="466"/>
                </a:lnTo>
                <a:lnTo>
                  <a:pt x="127" y="466"/>
                </a:lnTo>
                <a:lnTo>
                  <a:pt x="123" y="459"/>
                </a:lnTo>
                <a:lnTo>
                  <a:pt x="118" y="452"/>
                </a:lnTo>
                <a:lnTo>
                  <a:pt x="118" y="448"/>
                </a:lnTo>
                <a:lnTo>
                  <a:pt x="118" y="443"/>
                </a:lnTo>
                <a:lnTo>
                  <a:pt x="120" y="438"/>
                </a:lnTo>
                <a:lnTo>
                  <a:pt x="123" y="429"/>
                </a:lnTo>
                <a:lnTo>
                  <a:pt x="123" y="429"/>
                </a:lnTo>
                <a:lnTo>
                  <a:pt x="129" y="422"/>
                </a:lnTo>
                <a:lnTo>
                  <a:pt x="134" y="417"/>
                </a:lnTo>
                <a:lnTo>
                  <a:pt x="137" y="415"/>
                </a:lnTo>
                <a:lnTo>
                  <a:pt x="143" y="415"/>
                </a:lnTo>
                <a:lnTo>
                  <a:pt x="143" y="415"/>
                </a:lnTo>
                <a:lnTo>
                  <a:pt x="151" y="417"/>
                </a:lnTo>
                <a:lnTo>
                  <a:pt x="157" y="418"/>
                </a:lnTo>
                <a:lnTo>
                  <a:pt x="157" y="418"/>
                </a:lnTo>
                <a:lnTo>
                  <a:pt x="165" y="422"/>
                </a:lnTo>
                <a:lnTo>
                  <a:pt x="174" y="429"/>
                </a:lnTo>
                <a:lnTo>
                  <a:pt x="188" y="441"/>
                </a:lnTo>
                <a:lnTo>
                  <a:pt x="188" y="441"/>
                </a:lnTo>
                <a:lnTo>
                  <a:pt x="190" y="445"/>
                </a:lnTo>
                <a:lnTo>
                  <a:pt x="188" y="448"/>
                </a:lnTo>
                <a:lnTo>
                  <a:pt x="184" y="450"/>
                </a:lnTo>
                <a:lnTo>
                  <a:pt x="179" y="452"/>
                </a:lnTo>
                <a:lnTo>
                  <a:pt x="179" y="452"/>
                </a:lnTo>
                <a:lnTo>
                  <a:pt x="176" y="453"/>
                </a:lnTo>
                <a:lnTo>
                  <a:pt x="174" y="455"/>
                </a:lnTo>
                <a:lnTo>
                  <a:pt x="170" y="460"/>
                </a:lnTo>
                <a:lnTo>
                  <a:pt x="165" y="469"/>
                </a:lnTo>
                <a:lnTo>
                  <a:pt x="162" y="474"/>
                </a:lnTo>
                <a:lnTo>
                  <a:pt x="157" y="479"/>
                </a:lnTo>
                <a:lnTo>
                  <a:pt x="157" y="479"/>
                </a:lnTo>
                <a:lnTo>
                  <a:pt x="153" y="483"/>
                </a:lnTo>
                <a:lnTo>
                  <a:pt x="153" y="483"/>
                </a:lnTo>
                <a:lnTo>
                  <a:pt x="378" y="612"/>
                </a:lnTo>
                <a:lnTo>
                  <a:pt x="378" y="612"/>
                </a:lnTo>
                <a:lnTo>
                  <a:pt x="389" y="619"/>
                </a:lnTo>
                <a:lnTo>
                  <a:pt x="396" y="624"/>
                </a:lnTo>
                <a:lnTo>
                  <a:pt x="403" y="633"/>
                </a:lnTo>
                <a:lnTo>
                  <a:pt x="408" y="642"/>
                </a:lnTo>
                <a:lnTo>
                  <a:pt x="408" y="642"/>
                </a:lnTo>
                <a:lnTo>
                  <a:pt x="408" y="642"/>
                </a:lnTo>
                <a:lnTo>
                  <a:pt x="413" y="650"/>
                </a:lnTo>
                <a:lnTo>
                  <a:pt x="416" y="661"/>
                </a:lnTo>
                <a:lnTo>
                  <a:pt x="418" y="671"/>
                </a:lnTo>
                <a:lnTo>
                  <a:pt x="418" y="682"/>
                </a:lnTo>
                <a:lnTo>
                  <a:pt x="418" y="1006"/>
                </a:lnTo>
                <a:lnTo>
                  <a:pt x="418" y="1006"/>
                </a:lnTo>
                <a:lnTo>
                  <a:pt x="432" y="1019"/>
                </a:lnTo>
                <a:lnTo>
                  <a:pt x="432" y="1019"/>
                </a:lnTo>
                <a:lnTo>
                  <a:pt x="443" y="1026"/>
                </a:lnTo>
                <a:lnTo>
                  <a:pt x="448" y="1031"/>
                </a:lnTo>
                <a:lnTo>
                  <a:pt x="451" y="1036"/>
                </a:lnTo>
                <a:lnTo>
                  <a:pt x="451" y="1036"/>
                </a:lnTo>
                <a:lnTo>
                  <a:pt x="455" y="1050"/>
                </a:lnTo>
                <a:lnTo>
                  <a:pt x="455" y="1057"/>
                </a:lnTo>
                <a:lnTo>
                  <a:pt x="453" y="1059"/>
                </a:lnTo>
                <a:lnTo>
                  <a:pt x="451" y="1062"/>
                </a:lnTo>
                <a:lnTo>
                  <a:pt x="451" y="1062"/>
                </a:lnTo>
                <a:lnTo>
                  <a:pt x="441" y="1067"/>
                </a:lnTo>
                <a:lnTo>
                  <a:pt x="436" y="1071"/>
                </a:lnTo>
                <a:lnTo>
                  <a:pt x="429" y="1073"/>
                </a:lnTo>
                <a:lnTo>
                  <a:pt x="429" y="1073"/>
                </a:lnTo>
                <a:lnTo>
                  <a:pt x="418" y="1073"/>
                </a:lnTo>
                <a:lnTo>
                  <a:pt x="418" y="1341"/>
                </a:lnTo>
                <a:lnTo>
                  <a:pt x="418" y="1341"/>
                </a:lnTo>
                <a:lnTo>
                  <a:pt x="418" y="1350"/>
                </a:lnTo>
                <a:lnTo>
                  <a:pt x="416" y="1361"/>
                </a:lnTo>
                <a:lnTo>
                  <a:pt x="413" y="1371"/>
                </a:lnTo>
                <a:lnTo>
                  <a:pt x="409" y="1380"/>
                </a:lnTo>
                <a:lnTo>
                  <a:pt x="404" y="1387"/>
                </a:lnTo>
                <a:lnTo>
                  <a:pt x="397" y="1395"/>
                </a:lnTo>
                <a:lnTo>
                  <a:pt x="390" y="1401"/>
                </a:lnTo>
                <a:lnTo>
                  <a:pt x="382" y="1408"/>
                </a:lnTo>
                <a:lnTo>
                  <a:pt x="382" y="1408"/>
                </a:lnTo>
                <a:lnTo>
                  <a:pt x="383" y="1409"/>
                </a:lnTo>
                <a:lnTo>
                  <a:pt x="383" y="1409"/>
                </a:lnTo>
                <a:lnTo>
                  <a:pt x="389" y="1416"/>
                </a:lnTo>
                <a:lnTo>
                  <a:pt x="394" y="1423"/>
                </a:lnTo>
                <a:lnTo>
                  <a:pt x="403" y="1434"/>
                </a:lnTo>
                <a:lnTo>
                  <a:pt x="403" y="1434"/>
                </a:lnTo>
                <a:lnTo>
                  <a:pt x="406" y="1439"/>
                </a:lnTo>
                <a:lnTo>
                  <a:pt x="408" y="1444"/>
                </a:lnTo>
                <a:lnTo>
                  <a:pt x="413" y="1458"/>
                </a:lnTo>
                <a:lnTo>
                  <a:pt x="413" y="1458"/>
                </a:lnTo>
                <a:lnTo>
                  <a:pt x="415" y="1467"/>
                </a:lnTo>
                <a:lnTo>
                  <a:pt x="415" y="1474"/>
                </a:lnTo>
                <a:lnTo>
                  <a:pt x="416" y="1481"/>
                </a:lnTo>
                <a:lnTo>
                  <a:pt x="416" y="1484"/>
                </a:lnTo>
                <a:lnTo>
                  <a:pt x="416" y="1484"/>
                </a:lnTo>
                <a:lnTo>
                  <a:pt x="422" y="1488"/>
                </a:lnTo>
                <a:lnTo>
                  <a:pt x="430" y="1493"/>
                </a:lnTo>
                <a:lnTo>
                  <a:pt x="430" y="1493"/>
                </a:lnTo>
                <a:lnTo>
                  <a:pt x="434" y="1497"/>
                </a:lnTo>
                <a:lnTo>
                  <a:pt x="439" y="1504"/>
                </a:lnTo>
                <a:lnTo>
                  <a:pt x="450" y="1519"/>
                </a:lnTo>
                <a:lnTo>
                  <a:pt x="450" y="1519"/>
                </a:lnTo>
                <a:lnTo>
                  <a:pt x="464" y="1544"/>
                </a:lnTo>
                <a:lnTo>
                  <a:pt x="464" y="1544"/>
                </a:lnTo>
                <a:lnTo>
                  <a:pt x="467" y="1554"/>
                </a:lnTo>
                <a:lnTo>
                  <a:pt x="472" y="1565"/>
                </a:lnTo>
                <a:lnTo>
                  <a:pt x="476" y="1586"/>
                </a:lnTo>
                <a:lnTo>
                  <a:pt x="476" y="1586"/>
                </a:lnTo>
                <a:lnTo>
                  <a:pt x="478" y="1600"/>
                </a:lnTo>
                <a:lnTo>
                  <a:pt x="481" y="1610"/>
                </a:lnTo>
                <a:lnTo>
                  <a:pt x="481" y="1610"/>
                </a:lnTo>
                <a:lnTo>
                  <a:pt x="483" y="1617"/>
                </a:lnTo>
                <a:lnTo>
                  <a:pt x="485" y="1617"/>
                </a:lnTo>
                <a:lnTo>
                  <a:pt x="490" y="1619"/>
                </a:lnTo>
                <a:lnTo>
                  <a:pt x="490" y="1619"/>
                </a:lnTo>
                <a:lnTo>
                  <a:pt x="491" y="1619"/>
                </a:lnTo>
                <a:lnTo>
                  <a:pt x="491" y="1619"/>
                </a:lnTo>
                <a:lnTo>
                  <a:pt x="498" y="1619"/>
                </a:lnTo>
                <a:lnTo>
                  <a:pt x="504" y="1615"/>
                </a:lnTo>
                <a:lnTo>
                  <a:pt x="516" y="1608"/>
                </a:lnTo>
                <a:lnTo>
                  <a:pt x="516" y="1608"/>
                </a:lnTo>
                <a:lnTo>
                  <a:pt x="523" y="1607"/>
                </a:lnTo>
                <a:lnTo>
                  <a:pt x="532" y="1605"/>
                </a:lnTo>
                <a:lnTo>
                  <a:pt x="553" y="1601"/>
                </a:lnTo>
                <a:lnTo>
                  <a:pt x="553" y="1601"/>
                </a:lnTo>
                <a:lnTo>
                  <a:pt x="560" y="1600"/>
                </a:lnTo>
                <a:lnTo>
                  <a:pt x="563" y="1598"/>
                </a:lnTo>
                <a:lnTo>
                  <a:pt x="566" y="1594"/>
                </a:lnTo>
                <a:lnTo>
                  <a:pt x="566" y="1594"/>
                </a:lnTo>
                <a:lnTo>
                  <a:pt x="570" y="1589"/>
                </a:lnTo>
                <a:lnTo>
                  <a:pt x="572" y="1587"/>
                </a:lnTo>
                <a:lnTo>
                  <a:pt x="577" y="1586"/>
                </a:lnTo>
                <a:lnTo>
                  <a:pt x="577" y="1586"/>
                </a:lnTo>
                <a:lnTo>
                  <a:pt x="586" y="1584"/>
                </a:lnTo>
                <a:lnTo>
                  <a:pt x="598" y="1580"/>
                </a:lnTo>
                <a:lnTo>
                  <a:pt x="617" y="1572"/>
                </a:lnTo>
                <a:lnTo>
                  <a:pt x="617" y="1572"/>
                </a:lnTo>
                <a:lnTo>
                  <a:pt x="622" y="1570"/>
                </a:lnTo>
                <a:lnTo>
                  <a:pt x="624" y="1568"/>
                </a:lnTo>
                <a:lnTo>
                  <a:pt x="626" y="1566"/>
                </a:lnTo>
                <a:lnTo>
                  <a:pt x="629" y="1561"/>
                </a:lnTo>
                <a:lnTo>
                  <a:pt x="629" y="1561"/>
                </a:lnTo>
                <a:lnTo>
                  <a:pt x="636" y="1556"/>
                </a:lnTo>
                <a:lnTo>
                  <a:pt x="645" y="1552"/>
                </a:lnTo>
                <a:lnTo>
                  <a:pt x="645" y="1552"/>
                </a:lnTo>
                <a:lnTo>
                  <a:pt x="652" y="1551"/>
                </a:lnTo>
                <a:lnTo>
                  <a:pt x="655" y="1551"/>
                </a:lnTo>
                <a:lnTo>
                  <a:pt x="659" y="1551"/>
                </a:lnTo>
                <a:lnTo>
                  <a:pt x="662" y="1549"/>
                </a:lnTo>
                <a:lnTo>
                  <a:pt x="662" y="1549"/>
                </a:lnTo>
                <a:lnTo>
                  <a:pt x="666" y="1542"/>
                </a:lnTo>
                <a:lnTo>
                  <a:pt x="668" y="1539"/>
                </a:lnTo>
                <a:lnTo>
                  <a:pt x="671" y="1535"/>
                </a:lnTo>
                <a:lnTo>
                  <a:pt x="671" y="1535"/>
                </a:lnTo>
                <a:lnTo>
                  <a:pt x="676" y="1532"/>
                </a:lnTo>
                <a:lnTo>
                  <a:pt x="683" y="1528"/>
                </a:lnTo>
                <a:lnTo>
                  <a:pt x="701" y="1521"/>
                </a:lnTo>
                <a:lnTo>
                  <a:pt x="701" y="1521"/>
                </a:lnTo>
                <a:lnTo>
                  <a:pt x="710" y="1518"/>
                </a:lnTo>
                <a:lnTo>
                  <a:pt x="711" y="1516"/>
                </a:lnTo>
                <a:lnTo>
                  <a:pt x="711" y="1514"/>
                </a:lnTo>
                <a:lnTo>
                  <a:pt x="711" y="1507"/>
                </a:lnTo>
                <a:lnTo>
                  <a:pt x="711" y="1507"/>
                </a:lnTo>
                <a:lnTo>
                  <a:pt x="713" y="1498"/>
                </a:lnTo>
                <a:lnTo>
                  <a:pt x="715" y="1491"/>
                </a:lnTo>
                <a:lnTo>
                  <a:pt x="718" y="1484"/>
                </a:lnTo>
                <a:lnTo>
                  <a:pt x="718" y="1484"/>
                </a:lnTo>
                <a:lnTo>
                  <a:pt x="720" y="1488"/>
                </a:lnTo>
                <a:lnTo>
                  <a:pt x="722" y="1491"/>
                </a:lnTo>
                <a:lnTo>
                  <a:pt x="722" y="1491"/>
                </a:lnTo>
                <a:lnTo>
                  <a:pt x="724" y="1491"/>
                </a:lnTo>
                <a:lnTo>
                  <a:pt x="724" y="1491"/>
                </a:lnTo>
                <a:lnTo>
                  <a:pt x="725" y="1490"/>
                </a:lnTo>
                <a:lnTo>
                  <a:pt x="730" y="1484"/>
                </a:lnTo>
                <a:lnTo>
                  <a:pt x="730" y="1484"/>
                </a:lnTo>
                <a:lnTo>
                  <a:pt x="739" y="1476"/>
                </a:lnTo>
                <a:lnTo>
                  <a:pt x="743" y="1465"/>
                </a:lnTo>
                <a:lnTo>
                  <a:pt x="743" y="1465"/>
                </a:lnTo>
                <a:lnTo>
                  <a:pt x="746" y="1457"/>
                </a:lnTo>
                <a:lnTo>
                  <a:pt x="746" y="1455"/>
                </a:lnTo>
                <a:lnTo>
                  <a:pt x="743" y="1453"/>
                </a:lnTo>
                <a:lnTo>
                  <a:pt x="743" y="1453"/>
                </a:lnTo>
                <a:lnTo>
                  <a:pt x="741" y="1453"/>
                </a:lnTo>
                <a:lnTo>
                  <a:pt x="739" y="1451"/>
                </a:lnTo>
                <a:lnTo>
                  <a:pt x="737" y="1451"/>
                </a:lnTo>
                <a:lnTo>
                  <a:pt x="734" y="1446"/>
                </a:lnTo>
                <a:lnTo>
                  <a:pt x="734" y="1446"/>
                </a:lnTo>
                <a:lnTo>
                  <a:pt x="732" y="1441"/>
                </a:lnTo>
                <a:lnTo>
                  <a:pt x="732" y="1437"/>
                </a:lnTo>
                <a:lnTo>
                  <a:pt x="730" y="1436"/>
                </a:lnTo>
                <a:lnTo>
                  <a:pt x="725" y="1434"/>
                </a:lnTo>
                <a:lnTo>
                  <a:pt x="725" y="1434"/>
                </a:lnTo>
                <a:lnTo>
                  <a:pt x="706" y="1423"/>
                </a:lnTo>
                <a:lnTo>
                  <a:pt x="706" y="1423"/>
                </a:lnTo>
                <a:lnTo>
                  <a:pt x="696" y="1422"/>
                </a:lnTo>
                <a:lnTo>
                  <a:pt x="694" y="1418"/>
                </a:lnTo>
                <a:lnTo>
                  <a:pt x="692" y="1415"/>
                </a:lnTo>
                <a:lnTo>
                  <a:pt x="692" y="1415"/>
                </a:lnTo>
                <a:lnTo>
                  <a:pt x="690" y="1408"/>
                </a:lnTo>
                <a:lnTo>
                  <a:pt x="690" y="1401"/>
                </a:lnTo>
                <a:lnTo>
                  <a:pt x="689" y="1394"/>
                </a:lnTo>
                <a:lnTo>
                  <a:pt x="687" y="1392"/>
                </a:lnTo>
                <a:lnTo>
                  <a:pt x="687" y="1392"/>
                </a:lnTo>
                <a:lnTo>
                  <a:pt x="687" y="1392"/>
                </a:lnTo>
                <a:lnTo>
                  <a:pt x="687" y="1392"/>
                </a:lnTo>
                <a:lnTo>
                  <a:pt x="685" y="1394"/>
                </a:lnTo>
                <a:lnTo>
                  <a:pt x="683" y="1397"/>
                </a:lnTo>
                <a:lnTo>
                  <a:pt x="682" y="1402"/>
                </a:lnTo>
                <a:lnTo>
                  <a:pt x="678" y="1406"/>
                </a:lnTo>
                <a:lnTo>
                  <a:pt x="678" y="1406"/>
                </a:lnTo>
                <a:lnTo>
                  <a:pt x="673" y="1409"/>
                </a:lnTo>
                <a:lnTo>
                  <a:pt x="668" y="1415"/>
                </a:lnTo>
                <a:lnTo>
                  <a:pt x="661" y="1420"/>
                </a:lnTo>
                <a:lnTo>
                  <a:pt x="654" y="1423"/>
                </a:lnTo>
                <a:lnTo>
                  <a:pt x="654" y="1423"/>
                </a:lnTo>
                <a:lnTo>
                  <a:pt x="640" y="1427"/>
                </a:lnTo>
                <a:lnTo>
                  <a:pt x="629" y="1427"/>
                </a:lnTo>
                <a:lnTo>
                  <a:pt x="629" y="1427"/>
                </a:lnTo>
                <a:lnTo>
                  <a:pt x="621" y="1427"/>
                </a:lnTo>
                <a:lnTo>
                  <a:pt x="621" y="1427"/>
                </a:lnTo>
                <a:lnTo>
                  <a:pt x="615" y="1427"/>
                </a:lnTo>
                <a:lnTo>
                  <a:pt x="615" y="1427"/>
                </a:lnTo>
                <a:lnTo>
                  <a:pt x="612" y="1425"/>
                </a:lnTo>
                <a:lnTo>
                  <a:pt x="610" y="1422"/>
                </a:lnTo>
                <a:lnTo>
                  <a:pt x="610" y="1422"/>
                </a:lnTo>
                <a:lnTo>
                  <a:pt x="608" y="1413"/>
                </a:lnTo>
                <a:lnTo>
                  <a:pt x="607" y="1402"/>
                </a:lnTo>
                <a:lnTo>
                  <a:pt x="607" y="1402"/>
                </a:lnTo>
                <a:lnTo>
                  <a:pt x="603" y="1390"/>
                </a:lnTo>
                <a:lnTo>
                  <a:pt x="601" y="1387"/>
                </a:lnTo>
                <a:lnTo>
                  <a:pt x="601" y="1387"/>
                </a:lnTo>
                <a:lnTo>
                  <a:pt x="601" y="1394"/>
                </a:lnTo>
                <a:lnTo>
                  <a:pt x="603" y="1401"/>
                </a:lnTo>
                <a:lnTo>
                  <a:pt x="601" y="1404"/>
                </a:lnTo>
                <a:lnTo>
                  <a:pt x="601" y="1404"/>
                </a:lnTo>
                <a:lnTo>
                  <a:pt x="600" y="1409"/>
                </a:lnTo>
                <a:lnTo>
                  <a:pt x="598" y="1413"/>
                </a:lnTo>
                <a:lnTo>
                  <a:pt x="598" y="1413"/>
                </a:lnTo>
                <a:lnTo>
                  <a:pt x="598" y="1411"/>
                </a:lnTo>
                <a:lnTo>
                  <a:pt x="598" y="1411"/>
                </a:lnTo>
                <a:lnTo>
                  <a:pt x="593" y="1402"/>
                </a:lnTo>
                <a:lnTo>
                  <a:pt x="584" y="1387"/>
                </a:lnTo>
                <a:lnTo>
                  <a:pt x="584" y="1387"/>
                </a:lnTo>
                <a:lnTo>
                  <a:pt x="579" y="1373"/>
                </a:lnTo>
                <a:lnTo>
                  <a:pt x="577" y="1369"/>
                </a:lnTo>
                <a:lnTo>
                  <a:pt x="572" y="1362"/>
                </a:lnTo>
                <a:lnTo>
                  <a:pt x="572" y="1362"/>
                </a:lnTo>
                <a:lnTo>
                  <a:pt x="566" y="1357"/>
                </a:lnTo>
                <a:lnTo>
                  <a:pt x="565" y="1354"/>
                </a:lnTo>
                <a:lnTo>
                  <a:pt x="563" y="1350"/>
                </a:lnTo>
                <a:lnTo>
                  <a:pt x="561" y="1345"/>
                </a:lnTo>
                <a:lnTo>
                  <a:pt x="561" y="1345"/>
                </a:lnTo>
                <a:lnTo>
                  <a:pt x="553" y="1334"/>
                </a:lnTo>
                <a:lnTo>
                  <a:pt x="551" y="1331"/>
                </a:lnTo>
                <a:lnTo>
                  <a:pt x="551" y="1326"/>
                </a:lnTo>
                <a:lnTo>
                  <a:pt x="551" y="1326"/>
                </a:lnTo>
                <a:lnTo>
                  <a:pt x="558" y="1319"/>
                </a:lnTo>
                <a:lnTo>
                  <a:pt x="561" y="1313"/>
                </a:lnTo>
                <a:lnTo>
                  <a:pt x="561" y="1313"/>
                </a:lnTo>
                <a:lnTo>
                  <a:pt x="563" y="1312"/>
                </a:lnTo>
                <a:lnTo>
                  <a:pt x="563" y="1312"/>
                </a:lnTo>
                <a:lnTo>
                  <a:pt x="572" y="1312"/>
                </a:lnTo>
                <a:lnTo>
                  <a:pt x="572" y="1312"/>
                </a:lnTo>
                <a:lnTo>
                  <a:pt x="582" y="1312"/>
                </a:lnTo>
                <a:lnTo>
                  <a:pt x="582" y="1312"/>
                </a:lnTo>
                <a:lnTo>
                  <a:pt x="587" y="1312"/>
                </a:lnTo>
                <a:lnTo>
                  <a:pt x="593" y="1315"/>
                </a:lnTo>
                <a:lnTo>
                  <a:pt x="593" y="1315"/>
                </a:lnTo>
                <a:lnTo>
                  <a:pt x="594" y="1319"/>
                </a:lnTo>
                <a:lnTo>
                  <a:pt x="596" y="1322"/>
                </a:lnTo>
                <a:lnTo>
                  <a:pt x="600" y="1334"/>
                </a:lnTo>
                <a:lnTo>
                  <a:pt x="600" y="1334"/>
                </a:lnTo>
                <a:lnTo>
                  <a:pt x="603" y="1341"/>
                </a:lnTo>
                <a:lnTo>
                  <a:pt x="607" y="1347"/>
                </a:lnTo>
                <a:lnTo>
                  <a:pt x="615" y="1355"/>
                </a:lnTo>
                <a:lnTo>
                  <a:pt x="615" y="1355"/>
                </a:lnTo>
                <a:lnTo>
                  <a:pt x="619" y="1357"/>
                </a:lnTo>
                <a:lnTo>
                  <a:pt x="619" y="1357"/>
                </a:lnTo>
                <a:lnTo>
                  <a:pt x="619" y="1357"/>
                </a:lnTo>
                <a:lnTo>
                  <a:pt x="619" y="1357"/>
                </a:lnTo>
                <a:lnTo>
                  <a:pt x="619" y="1357"/>
                </a:lnTo>
                <a:lnTo>
                  <a:pt x="619" y="1357"/>
                </a:lnTo>
                <a:lnTo>
                  <a:pt x="621" y="1357"/>
                </a:lnTo>
                <a:lnTo>
                  <a:pt x="626" y="1361"/>
                </a:lnTo>
                <a:lnTo>
                  <a:pt x="626" y="1361"/>
                </a:lnTo>
                <a:lnTo>
                  <a:pt x="635" y="1371"/>
                </a:lnTo>
                <a:lnTo>
                  <a:pt x="638" y="1373"/>
                </a:lnTo>
                <a:lnTo>
                  <a:pt x="643" y="1376"/>
                </a:lnTo>
                <a:lnTo>
                  <a:pt x="643" y="1376"/>
                </a:lnTo>
                <a:lnTo>
                  <a:pt x="652" y="1378"/>
                </a:lnTo>
                <a:lnTo>
                  <a:pt x="659" y="1378"/>
                </a:lnTo>
                <a:lnTo>
                  <a:pt x="659" y="1378"/>
                </a:lnTo>
                <a:lnTo>
                  <a:pt x="671" y="1378"/>
                </a:lnTo>
                <a:lnTo>
                  <a:pt x="671" y="1378"/>
                </a:lnTo>
                <a:lnTo>
                  <a:pt x="682" y="1378"/>
                </a:lnTo>
                <a:lnTo>
                  <a:pt x="682" y="1378"/>
                </a:lnTo>
                <a:lnTo>
                  <a:pt x="692" y="1378"/>
                </a:lnTo>
                <a:lnTo>
                  <a:pt x="696" y="1380"/>
                </a:lnTo>
                <a:lnTo>
                  <a:pt x="697" y="1383"/>
                </a:lnTo>
                <a:lnTo>
                  <a:pt x="697" y="1383"/>
                </a:lnTo>
                <a:lnTo>
                  <a:pt x="701" y="1392"/>
                </a:lnTo>
                <a:lnTo>
                  <a:pt x="704" y="1395"/>
                </a:lnTo>
                <a:lnTo>
                  <a:pt x="711" y="1397"/>
                </a:lnTo>
                <a:lnTo>
                  <a:pt x="711" y="1397"/>
                </a:lnTo>
                <a:lnTo>
                  <a:pt x="724" y="1399"/>
                </a:lnTo>
                <a:lnTo>
                  <a:pt x="734" y="1401"/>
                </a:lnTo>
                <a:lnTo>
                  <a:pt x="734" y="1401"/>
                </a:lnTo>
                <a:lnTo>
                  <a:pt x="750" y="1408"/>
                </a:lnTo>
                <a:lnTo>
                  <a:pt x="760" y="1411"/>
                </a:lnTo>
                <a:lnTo>
                  <a:pt x="772" y="1413"/>
                </a:lnTo>
                <a:lnTo>
                  <a:pt x="772" y="1413"/>
                </a:lnTo>
                <a:lnTo>
                  <a:pt x="790" y="1413"/>
                </a:lnTo>
                <a:lnTo>
                  <a:pt x="790" y="1413"/>
                </a:lnTo>
                <a:lnTo>
                  <a:pt x="799" y="1413"/>
                </a:lnTo>
                <a:lnTo>
                  <a:pt x="809" y="1409"/>
                </a:lnTo>
                <a:lnTo>
                  <a:pt x="809" y="1409"/>
                </a:lnTo>
                <a:lnTo>
                  <a:pt x="823" y="1402"/>
                </a:lnTo>
                <a:lnTo>
                  <a:pt x="833" y="1402"/>
                </a:lnTo>
                <a:lnTo>
                  <a:pt x="833" y="1402"/>
                </a:lnTo>
                <a:lnTo>
                  <a:pt x="846" y="1401"/>
                </a:lnTo>
                <a:lnTo>
                  <a:pt x="853" y="1399"/>
                </a:lnTo>
                <a:lnTo>
                  <a:pt x="853" y="1399"/>
                </a:lnTo>
                <a:lnTo>
                  <a:pt x="854" y="1399"/>
                </a:lnTo>
                <a:lnTo>
                  <a:pt x="854" y="1401"/>
                </a:lnTo>
                <a:lnTo>
                  <a:pt x="854" y="1401"/>
                </a:lnTo>
                <a:lnTo>
                  <a:pt x="860" y="1409"/>
                </a:lnTo>
                <a:lnTo>
                  <a:pt x="860" y="1409"/>
                </a:lnTo>
                <a:lnTo>
                  <a:pt x="867" y="1427"/>
                </a:lnTo>
                <a:lnTo>
                  <a:pt x="867" y="1427"/>
                </a:lnTo>
                <a:lnTo>
                  <a:pt x="868" y="1430"/>
                </a:lnTo>
                <a:lnTo>
                  <a:pt x="872" y="1432"/>
                </a:lnTo>
                <a:lnTo>
                  <a:pt x="884" y="1437"/>
                </a:lnTo>
                <a:lnTo>
                  <a:pt x="884" y="1437"/>
                </a:lnTo>
                <a:lnTo>
                  <a:pt x="889" y="1441"/>
                </a:lnTo>
                <a:lnTo>
                  <a:pt x="893" y="1443"/>
                </a:lnTo>
                <a:lnTo>
                  <a:pt x="894" y="1444"/>
                </a:lnTo>
                <a:lnTo>
                  <a:pt x="898" y="1444"/>
                </a:lnTo>
                <a:lnTo>
                  <a:pt x="898" y="1444"/>
                </a:lnTo>
                <a:lnTo>
                  <a:pt x="900" y="1444"/>
                </a:lnTo>
                <a:lnTo>
                  <a:pt x="900" y="1444"/>
                </a:lnTo>
                <a:lnTo>
                  <a:pt x="917" y="1443"/>
                </a:lnTo>
                <a:lnTo>
                  <a:pt x="917" y="1443"/>
                </a:lnTo>
                <a:lnTo>
                  <a:pt x="917" y="1446"/>
                </a:lnTo>
                <a:lnTo>
                  <a:pt x="915" y="1448"/>
                </a:lnTo>
                <a:lnTo>
                  <a:pt x="912" y="1450"/>
                </a:lnTo>
                <a:lnTo>
                  <a:pt x="912" y="1450"/>
                </a:lnTo>
                <a:lnTo>
                  <a:pt x="901" y="1455"/>
                </a:lnTo>
                <a:lnTo>
                  <a:pt x="893" y="1455"/>
                </a:lnTo>
                <a:lnTo>
                  <a:pt x="893" y="1455"/>
                </a:lnTo>
                <a:lnTo>
                  <a:pt x="891" y="1455"/>
                </a:lnTo>
                <a:lnTo>
                  <a:pt x="891" y="1455"/>
                </a:lnTo>
                <a:lnTo>
                  <a:pt x="891" y="1455"/>
                </a:lnTo>
                <a:lnTo>
                  <a:pt x="891" y="1455"/>
                </a:lnTo>
                <a:lnTo>
                  <a:pt x="893" y="1460"/>
                </a:lnTo>
                <a:lnTo>
                  <a:pt x="905" y="1470"/>
                </a:lnTo>
                <a:lnTo>
                  <a:pt x="905" y="1470"/>
                </a:lnTo>
                <a:lnTo>
                  <a:pt x="914" y="1479"/>
                </a:lnTo>
                <a:lnTo>
                  <a:pt x="919" y="1481"/>
                </a:lnTo>
                <a:lnTo>
                  <a:pt x="922" y="1481"/>
                </a:lnTo>
                <a:lnTo>
                  <a:pt x="922" y="1481"/>
                </a:lnTo>
                <a:lnTo>
                  <a:pt x="929" y="1481"/>
                </a:lnTo>
                <a:lnTo>
                  <a:pt x="929" y="1481"/>
                </a:lnTo>
                <a:lnTo>
                  <a:pt x="936" y="1479"/>
                </a:lnTo>
                <a:lnTo>
                  <a:pt x="940" y="1476"/>
                </a:lnTo>
                <a:lnTo>
                  <a:pt x="943" y="1467"/>
                </a:lnTo>
                <a:lnTo>
                  <a:pt x="943" y="1467"/>
                </a:lnTo>
                <a:lnTo>
                  <a:pt x="949" y="1458"/>
                </a:lnTo>
                <a:lnTo>
                  <a:pt x="956" y="1453"/>
                </a:lnTo>
                <a:lnTo>
                  <a:pt x="956" y="1453"/>
                </a:lnTo>
                <a:lnTo>
                  <a:pt x="956" y="1455"/>
                </a:lnTo>
                <a:lnTo>
                  <a:pt x="956" y="1455"/>
                </a:lnTo>
                <a:lnTo>
                  <a:pt x="956" y="1493"/>
                </a:lnTo>
                <a:lnTo>
                  <a:pt x="956" y="1521"/>
                </a:lnTo>
                <a:lnTo>
                  <a:pt x="957" y="1539"/>
                </a:lnTo>
                <a:lnTo>
                  <a:pt x="957" y="1539"/>
                </a:lnTo>
                <a:lnTo>
                  <a:pt x="957" y="1547"/>
                </a:lnTo>
                <a:lnTo>
                  <a:pt x="959" y="1556"/>
                </a:lnTo>
                <a:lnTo>
                  <a:pt x="963" y="1572"/>
                </a:lnTo>
                <a:lnTo>
                  <a:pt x="973" y="1596"/>
                </a:lnTo>
                <a:lnTo>
                  <a:pt x="973" y="1596"/>
                </a:lnTo>
                <a:lnTo>
                  <a:pt x="1003" y="1652"/>
                </a:lnTo>
                <a:lnTo>
                  <a:pt x="1022" y="1689"/>
                </a:lnTo>
                <a:lnTo>
                  <a:pt x="1022" y="1689"/>
                </a:lnTo>
                <a:lnTo>
                  <a:pt x="1025" y="1696"/>
                </a:lnTo>
                <a:lnTo>
                  <a:pt x="1027" y="1697"/>
                </a:lnTo>
                <a:lnTo>
                  <a:pt x="1029" y="1697"/>
                </a:lnTo>
                <a:lnTo>
                  <a:pt x="1029" y="1697"/>
                </a:lnTo>
                <a:lnTo>
                  <a:pt x="1032" y="1696"/>
                </a:lnTo>
                <a:lnTo>
                  <a:pt x="1038" y="1692"/>
                </a:lnTo>
                <a:lnTo>
                  <a:pt x="1038" y="1692"/>
                </a:lnTo>
                <a:lnTo>
                  <a:pt x="1045" y="1687"/>
                </a:lnTo>
                <a:lnTo>
                  <a:pt x="1050" y="1682"/>
                </a:lnTo>
                <a:lnTo>
                  <a:pt x="1053" y="1675"/>
                </a:lnTo>
                <a:lnTo>
                  <a:pt x="1055" y="1669"/>
                </a:lnTo>
                <a:lnTo>
                  <a:pt x="1055" y="1669"/>
                </a:lnTo>
                <a:lnTo>
                  <a:pt x="1058" y="1655"/>
                </a:lnTo>
                <a:lnTo>
                  <a:pt x="1064" y="1641"/>
                </a:lnTo>
                <a:lnTo>
                  <a:pt x="1064" y="1641"/>
                </a:lnTo>
                <a:lnTo>
                  <a:pt x="1069" y="1629"/>
                </a:lnTo>
                <a:lnTo>
                  <a:pt x="1071" y="1624"/>
                </a:lnTo>
                <a:lnTo>
                  <a:pt x="1072" y="1615"/>
                </a:lnTo>
                <a:lnTo>
                  <a:pt x="1072" y="1615"/>
                </a:lnTo>
                <a:lnTo>
                  <a:pt x="1072" y="1600"/>
                </a:lnTo>
                <a:lnTo>
                  <a:pt x="1072" y="1584"/>
                </a:lnTo>
                <a:lnTo>
                  <a:pt x="1072" y="1584"/>
                </a:lnTo>
                <a:lnTo>
                  <a:pt x="1072" y="1575"/>
                </a:lnTo>
                <a:lnTo>
                  <a:pt x="1076" y="1572"/>
                </a:lnTo>
                <a:lnTo>
                  <a:pt x="1079" y="1570"/>
                </a:lnTo>
                <a:lnTo>
                  <a:pt x="1085" y="1566"/>
                </a:lnTo>
                <a:lnTo>
                  <a:pt x="1085" y="1566"/>
                </a:lnTo>
                <a:lnTo>
                  <a:pt x="1092" y="1565"/>
                </a:lnTo>
                <a:lnTo>
                  <a:pt x="1099" y="1559"/>
                </a:lnTo>
                <a:lnTo>
                  <a:pt x="1111" y="1549"/>
                </a:lnTo>
                <a:lnTo>
                  <a:pt x="1130" y="1530"/>
                </a:lnTo>
                <a:lnTo>
                  <a:pt x="1130" y="1530"/>
                </a:lnTo>
                <a:lnTo>
                  <a:pt x="1151" y="1509"/>
                </a:lnTo>
                <a:lnTo>
                  <a:pt x="1165" y="1497"/>
                </a:lnTo>
                <a:lnTo>
                  <a:pt x="1175" y="1488"/>
                </a:lnTo>
                <a:lnTo>
                  <a:pt x="1181" y="1483"/>
                </a:lnTo>
                <a:lnTo>
                  <a:pt x="1181" y="1483"/>
                </a:lnTo>
                <a:lnTo>
                  <a:pt x="1181" y="1477"/>
                </a:lnTo>
                <a:lnTo>
                  <a:pt x="1179" y="1472"/>
                </a:lnTo>
                <a:lnTo>
                  <a:pt x="1179" y="1470"/>
                </a:lnTo>
                <a:lnTo>
                  <a:pt x="1181" y="1469"/>
                </a:lnTo>
                <a:lnTo>
                  <a:pt x="1186" y="1467"/>
                </a:lnTo>
                <a:lnTo>
                  <a:pt x="1186" y="1467"/>
                </a:lnTo>
                <a:lnTo>
                  <a:pt x="1214" y="1465"/>
                </a:lnTo>
                <a:lnTo>
                  <a:pt x="1228" y="1462"/>
                </a:lnTo>
                <a:lnTo>
                  <a:pt x="1235" y="1460"/>
                </a:lnTo>
                <a:lnTo>
                  <a:pt x="1240" y="1457"/>
                </a:lnTo>
                <a:lnTo>
                  <a:pt x="1240" y="1457"/>
                </a:lnTo>
                <a:lnTo>
                  <a:pt x="1247" y="1451"/>
                </a:lnTo>
                <a:lnTo>
                  <a:pt x="1252" y="1448"/>
                </a:lnTo>
                <a:lnTo>
                  <a:pt x="1252" y="1448"/>
                </a:lnTo>
                <a:lnTo>
                  <a:pt x="1254" y="1450"/>
                </a:lnTo>
                <a:lnTo>
                  <a:pt x="1256" y="1451"/>
                </a:lnTo>
                <a:lnTo>
                  <a:pt x="1259" y="1460"/>
                </a:lnTo>
                <a:lnTo>
                  <a:pt x="1259" y="1460"/>
                </a:lnTo>
                <a:lnTo>
                  <a:pt x="1264" y="1472"/>
                </a:lnTo>
                <a:lnTo>
                  <a:pt x="1271" y="1481"/>
                </a:lnTo>
                <a:lnTo>
                  <a:pt x="1278" y="1488"/>
                </a:lnTo>
                <a:lnTo>
                  <a:pt x="1287" y="1495"/>
                </a:lnTo>
                <a:lnTo>
                  <a:pt x="1287" y="1495"/>
                </a:lnTo>
                <a:lnTo>
                  <a:pt x="1294" y="1502"/>
                </a:lnTo>
                <a:lnTo>
                  <a:pt x="1299" y="1512"/>
                </a:lnTo>
                <a:lnTo>
                  <a:pt x="1304" y="1530"/>
                </a:lnTo>
                <a:lnTo>
                  <a:pt x="1304" y="1530"/>
                </a:lnTo>
                <a:lnTo>
                  <a:pt x="1304" y="1537"/>
                </a:lnTo>
                <a:lnTo>
                  <a:pt x="1303" y="1544"/>
                </a:lnTo>
                <a:lnTo>
                  <a:pt x="1299" y="1558"/>
                </a:lnTo>
                <a:lnTo>
                  <a:pt x="1299" y="1558"/>
                </a:lnTo>
                <a:lnTo>
                  <a:pt x="1301" y="1561"/>
                </a:lnTo>
                <a:lnTo>
                  <a:pt x="1304" y="1563"/>
                </a:lnTo>
                <a:lnTo>
                  <a:pt x="1315" y="1563"/>
                </a:lnTo>
                <a:lnTo>
                  <a:pt x="1315" y="1563"/>
                </a:lnTo>
                <a:lnTo>
                  <a:pt x="1320" y="1563"/>
                </a:lnTo>
                <a:lnTo>
                  <a:pt x="1325" y="1559"/>
                </a:lnTo>
                <a:lnTo>
                  <a:pt x="1336" y="1547"/>
                </a:lnTo>
                <a:lnTo>
                  <a:pt x="1336" y="1547"/>
                </a:lnTo>
                <a:lnTo>
                  <a:pt x="1339" y="1542"/>
                </a:lnTo>
                <a:lnTo>
                  <a:pt x="1341" y="1540"/>
                </a:lnTo>
                <a:lnTo>
                  <a:pt x="1341" y="1540"/>
                </a:lnTo>
                <a:lnTo>
                  <a:pt x="1343" y="1542"/>
                </a:lnTo>
                <a:lnTo>
                  <a:pt x="1346" y="1547"/>
                </a:lnTo>
                <a:lnTo>
                  <a:pt x="1346" y="1547"/>
                </a:lnTo>
                <a:lnTo>
                  <a:pt x="1355" y="1577"/>
                </a:lnTo>
                <a:lnTo>
                  <a:pt x="1362" y="1605"/>
                </a:lnTo>
                <a:lnTo>
                  <a:pt x="1362" y="1605"/>
                </a:lnTo>
                <a:lnTo>
                  <a:pt x="1365" y="1628"/>
                </a:lnTo>
                <a:lnTo>
                  <a:pt x="1365" y="1641"/>
                </a:lnTo>
                <a:lnTo>
                  <a:pt x="1365" y="1657"/>
                </a:lnTo>
                <a:lnTo>
                  <a:pt x="1365" y="1657"/>
                </a:lnTo>
                <a:lnTo>
                  <a:pt x="1360" y="1678"/>
                </a:lnTo>
                <a:lnTo>
                  <a:pt x="1360" y="1687"/>
                </a:lnTo>
                <a:lnTo>
                  <a:pt x="1364" y="1692"/>
                </a:lnTo>
                <a:lnTo>
                  <a:pt x="1364" y="1692"/>
                </a:lnTo>
                <a:lnTo>
                  <a:pt x="1372" y="1701"/>
                </a:lnTo>
                <a:lnTo>
                  <a:pt x="1385" y="1710"/>
                </a:lnTo>
                <a:lnTo>
                  <a:pt x="1395" y="1718"/>
                </a:lnTo>
                <a:lnTo>
                  <a:pt x="1399" y="1723"/>
                </a:lnTo>
                <a:lnTo>
                  <a:pt x="1400" y="1729"/>
                </a:lnTo>
                <a:lnTo>
                  <a:pt x="1400" y="1729"/>
                </a:lnTo>
                <a:lnTo>
                  <a:pt x="1407" y="1751"/>
                </a:lnTo>
                <a:lnTo>
                  <a:pt x="1411" y="1764"/>
                </a:lnTo>
                <a:lnTo>
                  <a:pt x="1414" y="1774"/>
                </a:lnTo>
                <a:lnTo>
                  <a:pt x="1414" y="1774"/>
                </a:lnTo>
                <a:lnTo>
                  <a:pt x="1420" y="1781"/>
                </a:lnTo>
                <a:lnTo>
                  <a:pt x="1428" y="1788"/>
                </a:lnTo>
                <a:lnTo>
                  <a:pt x="1437" y="1795"/>
                </a:lnTo>
                <a:lnTo>
                  <a:pt x="1449" y="1800"/>
                </a:lnTo>
                <a:lnTo>
                  <a:pt x="1449" y="1800"/>
                </a:lnTo>
                <a:lnTo>
                  <a:pt x="1460" y="1805"/>
                </a:lnTo>
                <a:lnTo>
                  <a:pt x="1460" y="1805"/>
                </a:lnTo>
                <a:lnTo>
                  <a:pt x="1461" y="1804"/>
                </a:lnTo>
                <a:lnTo>
                  <a:pt x="1460" y="1802"/>
                </a:lnTo>
                <a:lnTo>
                  <a:pt x="1454" y="1792"/>
                </a:lnTo>
                <a:lnTo>
                  <a:pt x="1454" y="1792"/>
                </a:lnTo>
                <a:lnTo>
                  <a:pt x="1449" y="1783"/>
                </a:lnTo>
                <a:lnTo>
                  <a:pt x="1446" y="1774"/>
                </a:lnTo>
                <a:lnTo>
                  <a:pt x="1442" y="1753"/>
                </a:lnTo>
                <a:lnTo>
                  <a:pt x="1442" y="1753"/>
                </a:lnTo>
                <a:lnTo>
                  <a:pt x="1441" y="1746"/>
                </a:lnTo>
                <a:lnTo>
                  <a:pt x="1439" y="1739"/>
                </a:lnTo>
                <a:lnTo>
                  <a:pt x="1434" y="1734"/>
                </a:lnTo>
                <a:lnTo>
                  <a:pt x="1425" y="1727"/>
                </a:lnTo>
                <a:lnTo>
                  <a:pt x="1425" y="1727"/>
                </a:lnTo>
                <a:lnTo>
                  <a:pt x="1414" y="1718"/>
                </a:lnTo>
                <a:lnTo>
                  <a:pt x="1407" y="1715"/>
                </a:lnTo>
                <a:lnTo>
                  <a:pt x="1406" y="1711"/>
                </a:lnTo>
                <a:lnTo>
                  <a:pt x="1400" y="1704"/>
                </a:lnTo>
                <a:lnTo>
                  <a:pt x="1400" y="1704"/>
                </a:lnTo>
                <a:lnTo>
                  <a:pt x="1397" y="1692"/>
                </a:lnTo>
                <a:lnTo>
                  <a:pt x="1393" y="1682"/>
                </a:lnTo>
                <a:lnTo>
                  <a:pt x="1392" y="1676"/>
                </a:lnTo>
                <a:lnTo>
                  <a:pt x="1390" y="1675"/>
                </a:lnTo>
                <a:lnTo>
                  <a:pt x="1386" y="1673"/>
                </a:lnTo>
                <a:lnTo>
                  <a:pt x="1386" y="1673"/>
                </a:lnTo>
                <a:lnTo>
                  <a:pt x="1385" y="1673"/>
                </a:lnTo>
                <a:lnTo>
                  <a:pt x="1385" y="1673"/>
                </a:lnTo>
                <a:lnTo>
                  <a:pt x="1385" y="1673"/>
                </a:lnTo>
                <a:lnTo>
                  <a:pt x="1385" y="1673"/>
                </a:lnTo>
                <a:lnTo>
                  <a:pt x="1381" y="1673"/>
                </a:lnTo>
                <a:lnTo>
                  <a:pt x="1379" y="1671"/>
                </a:lnTo>
                <a:lnTo>
                  <a:pt x="1378" y="1664"/>
                </a:lnTo>
                <a:lnTo>
                  <a:pt x="1379" y="1655"/>
                </a:lnTo>
                <a:lnTo>
                  <a:pt x="1381" y="1643"/>
                </a:lnTo>
                <a:lnTo>
                  <a:pt x="1381" y="1643"/>
                </a:lnTo>
                <a:lnTo>
                  <a:pt x="1381" y="1640"/>
                </a:lnTo>
                <a:lnTo>
                  <a:pt x="1383" y="1636"/>
                </a:lnTo>
                <a:lnTo>
                  <a:pt x="1388" y="1631"/>
                </a:lnTo>
                <a:lnTo>
                  <a:pt x="1392" y="1626"/>
                </a:lnTo>
                <a:lnTo>
                  <a:pt x="1393" y="1622"/>
                </a:lnTo>
                <a:lnTo>
                  <a:pt x="1393" y="1619"/>
                </a:lnTo>
                <a:lnTo>
                  <a:pt x="1393" y="1619"/>
                </a:lnTo>
                <a:lnTo>
                  <a:pt x="1393" y="1610"/>
                </a:lnTo>
                <a:lnTo>
                  <a:pt x="1395" y="1607"/>
                </a:lnTo>
                <a:lnTo>
                  <a:pt x="1399" y="1605"/>
                </a:lnTo>
                <a:lnTo>
                  <a:pt x="1404" y="1605"/>
                </a:lnTo>
                <a:lnTo>
                  <a:pt x="1404" y="1605"/>
                </a:lnTo>
                <a:lnTo>
                  <a:pt x="1404" y="1605"/>
                </a:lnTo>
                <a:lnTo>
                  <a:pt x="1404" y="1605"/>
                </a:lnTo>
                <a:lnTo>
                  <a:pt x="1406" y="1605"/>
                </a:lnTo>
                <a:lnTo>
                  <a:pt x="1406" y="1605"/>
                </a:lnTo>
                <a:lnTo>
                  <a:pt x="1406" y="1605"/>
                </a:lnTo>
                <a:lnTo>
                  <a:pt x="1406" y="1605"/>
                </a:lnTo>
                <a:lnTo>
                  <a:pt x="1406" y="1605"/>
                </a:lnTo>
                <a:lnTo>
                  <a:pt x="1407" y="1607"/>
                </a:lnTo>
                <a:lnTo>
                  <a:pt x="1406" y="1610"/>
                </a:lnTo>
                <a:lnTo>
                  <a:pt x="1406" y="1614"/>
                </a:lnTo>
                <a:lnTo>
                  <a:pt x="1406" y="1615"/>
                </a:lnTo>
                <a:lnTo>
                  <a:pt x="1407" y="1615"/>
                </a:lnTo>
                <a:lnTo>
                  <a:pt x="1407" y="1615"/>
                </a:lnTo>
                <a:lnTo>
                  <a:pt x="1430" y="1622"/>
                </a:lnTo>
                <a:lnTo>
                  <a:pt x="1446" y="1629"/>
                </a:lnTo>
                <a:lnTo>
                  <a:pt x="1451" y="1634"/>
                </a:lnTo>
                <a:lnTo>
                  <a:pt x="1456" y="1638"/>
                </a:lnTo>
                <a:lnTo>
                  <a:pt x="1456" y="1638"/>
                </a:lnTo>
                <a:lnTo>
                  <a:pt x="1465" y="1647"/>
                </a:lnTo>
                <a:lnTo>
                  <a:pt x="1470" y="1655"/>
                </a:lnTo>
                <a:lnTo>
                  <a:pt x="1474" y="1664"/>
                </a:lnTo>
                <a:lnTo>
                  <a:pt x="1474" y="1675"/>
                </a:lnTo>
                <a:lnTo>
                  <a:pt x="1474" y="1675"/>
                </a:lnTo>
                <a:lnTo>
                  <a:pt x="1474" y="1682"/>
                </a:lnTo>
                <a:lnTo>
                  <a:pt x="1474" y="1683"/>
                </a:lnTo>
                <a:lnTo>
                  <a:pt x="1474" y="1683"/>
                </a:lnTo>
                <a:lnTo>
                  <a:pt x="1479" y="1680"/>
                </a:lnTo>
                <a:lnTo>
                  <a:pt x="1489" y="1671"/>
                </a:lnTo>
                <a:lnTo>
                  <a:pt x="1489" y="1671"/>
                </a:lnTo>
                <a:lnTo>
                  <a:pt x="1503" y="1661"/>
                </a:lnTo>
                <a:lnTo>
                  <a:pt x="1521" y="1645"/>
                </a:lnTo>
                <a:lnTo>
                  <a:pt x="1528" y="1636"/>
                </a:lnTo>
                <a:lnTo>
                  <a:pt x="1533" y="1628"/>
                </a:lnTo>
                <a:lnTo>
                  <a:pt x="1536" y="1621"/>
                </a:lnTo>
                <a:lnTo>
                  <a:pt x="1538" y="1614"/>
                </a:lnTo>
                <a:lnTo>
                  <a:pt x="1538" y="1614"/>
                </a:lnTo>
                <a:lnTo>
                  <a:pt x="1536" y="1591"/>
                </a:lnTo>
                <a:lnTo>
                  <a:pt x="1535" y="1582"/>
                </a:lnTo>
                <a:lnTo>
                  <a:pt x="1529" y="1570"/>
                </a:lnTo>
                <a:lnTo>
                  <a:pt x="1529" y="1570"/>
                </a:lnTo>
                <a:lnTo>
                  <a:pt x="1521" y="1558"/>
                </a:lnTo>
                <a:lnTo>
                  <a:pt x="1509" y="1542"/>
                </a:lnTo>
                <a:lnTo>
                  <a:pt x="1488" y="1519"/>
                </a:lnTo>
                <a:lnTo>
                  <a:pt x="1488" y="1519"/>
                </a:lnTo>
                <a:lnTo>
                  <a:pt x="1484" y="1518"/>
                </a:lnTo>
                <a:lnTo>
                  <a:pt x="1482" y="1514"/>
                </a:lnTo>
                <a:lnTo>
                  <a:pt x="1482" y="1511"/>
                </a:lnTo>
                <a:lnTo>
                  <a:pt x="1486" y="1502"/>
                </a:lnTo>
                <a:lnTo>
                  <a:pt x="1486" y="1502"/>
                </a:lnTo>
                <a:lnTo>
                  <a:pt x="1488" y="1497"/>
                </a:lnTo>
                <a:lnTo>
                  <a:pt x="1491" y="1493"/>
                </a:lnTo>
                <a:lnTo>
                  <a:pt x="1500" y="1486"/>
                </a:lnTo>
                <a:lnTo>
                  <a:pt x="1510" y="1479"/>
                </a:lnTo>
                <a:lnTo>
                  <a:pt x="1521" y="1472"/>
                </a:lnTo>
                <a:lnTo>
                  <a:pt x="1521" y="1472"/>
                </a:lnTo>
                <a:lnTo>
                  <a:pt x="1526" y="1467"/>
                </a:lnTo>
                <a:lnTo>
                  <a:pt x="1531" y="1465"/>
                </a:lnTo>
                <a:lnTo>
                  <a:pt x="1540" y="1464"/>
                </a:lnTo>
                <a:lnTo>
                  <a:pt x="1540" y="1464"/>
                </a:lnTo>
                <a:lnTo>
                  <a:pt x="1547" y="1464"/>
                </a:lnTo>
                <a:lnTo>
                  <a:pt x="1552" y="1465"/>
                </a:lnTo>
                <a:lnTo>
                  <a:pt x="1552" y="1465"/>
                </a:lnTo>
                <a:lnTo>
                  <a:pt x="1554" y="1467"/>
                </a:lnTo>
                <a:lnTo>
                  <a:pt x="1556" y="1470"/>
                </a:lnTo>
                <a:lnTo>
                  <a:pt x="1556" y="1479"/>
                </a:lnTo>
                <a:lnTo>
                  <a:pt x="1556" y="1479"/>
                </a:lnTo>
                <a:lnTo>
                  <a:pt x="1556" y="1483"/>
                </a:lnTo>
                <a:lnTo>
                  <a:pt x="1557" y="1484"/>
                </a:lnTo>
                <a:lnTo>
                  <a:pt x="1561" y="1486"/>
                </a:lnTo>
                <a:lnTo>
                  <a:pt x="1561" y="1486"/>
                </a:lnTo>
                <a:lnTo>
                  <a:pt x="1563" y="1486"/>
                </a:lnTo>
                <a:lnTo>
                  <a:pt x="1563" y="1484"/>
                </a:lnTo>
                <a:lnTo>
                  <a:pt x="1563" y="1484"/>
                </a:lnTo>
                <a:lnTo>
                  <a:pt x="1564" y="1477"/>
                </a:lnTo>
                <a:lnTo>
                  <a:pt x="1564" y="1474"/>
                </a:lnTo>
                <a:lnTo>
                  <a:pt x="1570" y="1470"/>
                </a:lnTo>
                <a:lnTo>
                  <a:pt x="1570" y="1470"/>
                </a:lnTo>
                <a:lnTo>
                  <a:pt x="1585" y="1464"/>
                </a:lnTo>
                <a:lnTo>
                  <a:pt x="1608" y="1458"/>
                </a:lnTo>
                <a:lnTo>
                  <a:pt x="1608" y="1458"/>
                </a:lnTo>
                <a:lnTo>
                  <a:pt x="1620" y="1457"/>
                </a:lnTo>
                <a:lnTo>
                  <a:pt x="1632" y="1453"/>
                </a:lnTo>
                <a:lnTo>
                  <a:pt x="1648" y="1444"/>
                </a:lnTo>
                <a:lnTo>
                  <a:pt x="1669" y="1432"/>
                </a:lnTo>
                <a:lnTo>
                  <a:pt x="1669" y="1432"/>
                </a:lnTo>
                <a:lnTo>
                  <a:pt x="1686" y="1420"/>
                </a:lnTo>
                <a:lnTo>
                  <a:pt x="1697" y="1411"/>
                </a:lnTo>
                <a:lnTo>
                  <a:pt x="1702" y="1402"/>
                </a:lnTo>
                <a:lnTo>
                  <a:pt x="1707" y="1390"/>
                </a:lnTo>
                <a:lnTo>
                  <a:pt x="1707" y="1390"/>
                </a:lnTo>
                <a:lnTo>
                  <a:pt x="1727" y="1355"/>
                </a:lnTo>
                <a:lnTo>
                  <a:pt x="1739" y="1329"/>
                </a:lnTo>
                <a:lnTo>
                  <a:pt x="1739" y="1329"/>
                </a:lnTo>
                <a:lnTo>
                  <a:pt x="1742" y="1327"/>
                </a:lnTo>
                <a:lnTo>
                  <a:pt x="1744" y="1326"/>
                </a:lnTo>
                <a:lnTo>
                  <a:pt x="1742" y="1322"/>
                </a:lnTo>
                <a:lnTo>
                  <a:pt x="1737" y="1315"/>
                </a:lnTo>
                <a:lnTo>
                  <a:pt x="1737" y="1315"/>
                </a:lnTo>
                <a:lnTo>
                  <a:pt x="1730" y="1306"/>
                </a:lnTo>
                <a:lnTo>
                  <a:pt x="1727" y="1298"/>
                </a:lnTo>
                <a:lnTo>
                  <a:pt x="1727" y="1289"/>
                </a:lnTo>
                <a:lnTo>
                  <a:pt x="1727" y="1282"/>
                </a:lnTo>
                <a:lnTo>
                  <a:pt x="1727" y="1282"/>
                </a:lnTo>
                <a:lnTo>
                  <a:pt x="1730" y="1270"/>
                </a:lnTo>
                <a:lnTo>
                  <a:pt x="1732" y="1263"/>
                </a:lnTo>
                <a:lnTo>
                  <a:pt x="1728" y="1254"/>
                </a:lnTo>
                <a:lnTo>
                  <a:pt x="1728" y="1254"/>
                </a:lnTo>
                <a:lnTo>
                  <a:pt x="1723" y="1244"/>
                </a:lnTo>
                <a:lnTo>
                  <a:pt x="1718" y="1237"/>
                </a:lnTo>
                <a:lnTo>
                  <a:pt x="1707" y="1223"/>
                </a:lnTo>
                <a:lnTo>
                  <a:pt x="1707" y="1223"/>
                </a:lnTo>
                <a:lnTo>
                  <a:pt x="1702" y="1219"/>
                </a:lnTo>
                <a:lnTo>
                  <a:pt x="1700" y="1216"/>
                </a:lnTo>
                <a:lnTo>
                  <a:pt x="1704" y="1211"/>
                </a:lnTo>
                <a:lnTo>
                  <a:pt x="1713" y="1202"/>
                </a:lnTo>
                <a:lnTo>
                  <a:pt x="1713" y="1202"/>
                </a:lnTo>
                <a:lnTo>
                  <a:pt x="1735" y="1181"/>
                </a:lnTo>
                <a:lnTo>
                  <a:pt x="1742" y="1176"/>
                </a:lnTo>
                <a:lnTo>
                  <a:pt x="1746" y="1172"/>
                </a:lnTo>
                <a:lnTo>
                  <a:pt x="1746" y="1172"/>
                </a:lnTo>
                <a:lnTo>
                  <a:pt x="1748" y="1169"/>
                </a:lnTo>
                <a:lnTo>
                  <a:pt x="1746" y="1165"/>
                </a:lnTo>
                <a:lnTo>
                  <a:pt x="1741" y="1163"/>
                </a:lnTo>
                <a:lnTo>
                  <a:pt x="1732" y="1163"/>
                </a:lnTo>
                <a:lnTo>
                  <a:pt x="1732" y="1163"/>
                </a:lnTo>
                <a:lnTo>
                  <a:pt x="1723" y="1165"/>
                </a:lnTo>
                <a:lnTo>
                  <a:pt x="1716" y="1165"/>
                </a:lnTo>
                <a:lnTo>
                  <a:pt x="1709" y="1167"/>
                </a:lnTo>
                <a:lnTo>
                  <a:pt x="1704" y="1169"/>
                </a:lnTo>
                <a:lnTo>
                  <a:pt x="1704" y="1169"/>
                </a:lnTo>
                <a:lnTo>
                  <a:pt x="1700" y="1169"/>
                </a:lnTo>
                <a:lnTo>
                  <a:pt x="1700" y="1169"/>
                </a:lnTo>
                <a:lnTo>
                  <a:pt x="1697" y="1167"/>
                </a:lnTo>
                <a:lnTo>
                  <a:pt x="1692" y="1163"/>
                </a:lnTo>
                <a:lnTo>
                  <a:pt x="1685" y="1155"/>
                </a:lnTo>
                <a:lnTo>
                  <a:pt x="1674" y="1141"/>
                </a:lnTo>
                <a:lnTo>
                  <a:pt x="1674" y="1141"/>
                </a:lnTo>
                <a:lnTo>
                  <a:pt x="1673" y="1137"/>
                </a:lnTo>
                <a:lnTo>
                  <a:pt x="1674" y="1134"/>
                </a:lnTo>
                <a:lnTo>
                  <a:pt x="1678" y="1130"/>
                </a:lnTo>
                <a:lnTo>
                  <a:pt x="1686" y="1125"/>
                </a:lnTo>
                <a:lnTo>
                  <a:pt x="1686" y="1125"/>
                </a:lnTo>
                <a:lnTo>
                  <a:pt x="1702" y="1120"/>
                </a:lnTo>
                <a:lnTo>
                  <a:pt x="1709" y="1116"/>
                </a:lnTo>
                <a:lnTo>
                  <a:pt x="1720" y="1108"/>
                </a:lnTo>
                <a:lnTo>
                  <a:pt x="1720" y="1108"/>
                </a:lnTo>
                <a:lnTo>
                  <a:pt x="1734" y="1097"/>
                </a:lnTo>
                <a:lnTo>
                  <a:pt x="1739" y="1094"/>
                </a:lnTo>
                <a:lnTo>
                  <a:pt x="1742" y="1094"/>
                </a:lnTo>
                <a:lnTo>
                  <a:pt x="1742" y="1094"/>
                </a:lnTo>
                <a:lnTo>
                  <a:pt x="1746" y="1094"/>
                </a:lnTo>
                <a:lnTo>
                  <a:pt x="1749" y="1095"/>
                </a:lnTo>
                <a:lnTo>
                  <a:pt x="1749" y="1095"/>
                </a:lnTo>
                <a:lnTo>
                  <a:pt x="1753" y="1099"/>
                </a:lnTo>
                <a:lnTo>
                  <a:pt x="1753" y="1102"/>
                </a:lnTo>
                <a:lnTo>
                  <a:pt x="1753" y="1108"/>
                </a:lnTo>
                <a:lnTo>
                  <a:pt x="1755" y="1115"/>
                </a:lnTo>
                <a:lnTo>
                  <a:pt x="1755" y="1115"/>
                </a:lnTo>
                <a:lnTo>
                  <a:pt x="1756" y="1120"/>
                </a:lnTo>
                <a:lnTo>
                  <a:pt x="1758" y="1120"/>
                </a:lnTo>
                <a:lnTo>
                  <a:pt x="1758" y="1120"/>
                </a:lnTo>
                <a:lnTo>
                  <a:pt x="1763" y="1118"/>
                </a:lnTo>
                <a:lnTo>
                  <a:pt x="1763" y="1118"/>
                </a:lnTo>
                <a:lnTo>
                  <a:pt x="1767" y="1115"/>
                </a:lnTo>
                <a:lnTo>
                  <a:pt x="1774" y="1115"/>
                </a:lnTo>
                <a:lnTo>
                  <a:pt x="1774" y="1115"/>
                </a:lnTo>
                <a:lnTo>
                  <a:pt x="1775" y="1115"/>
                </a:lnTo>
                <a:lnTo>
                  <a:pt x="1775" y="1115"/>
                </a:lnTo>
                <a:lnTo>
                  <a:pt x="1784" y="1116"/>
                </a:lnTo>
                <a:lnTo>
                  <a:pt x="1791" y="1118"/>
                </a:lnTo>
                <a:lnTo>
                  <a:pt x="1796" y="1122"/>
                </a:lnTo>
                <a:lnTo>
                  <a:pt x="1798" y="1123"/>
                </a:lnTo>
                <a:lnTo>
                  <a:pt x="1798" y="1123"/>
                </a:lnTo>
                <a:lnTo>
                  <a:pt x="1800" y="1129"/>
                </a:lnTo>
                <a:lnTo>
                  <a:pt x="1798" y="1134"/>
                </a:lnTo>
                <a:lnTo>
                  <a:pt x="1798" y="1139"/>
                </a:lnTo>
                <a:lnTo>
                  <a:pt x="1800" y="1148"/>
                </a:lnTo>
                <a:lnTo>
                  <a:pt x="1800" y="1148"/>
                </a:lnTo>
                <a:lnTo>
                  <a:pt x="1802" y="1151"/>
                </a:lnTo>
                <a:lnTo>
                  <a:pt x="1803" y="1153"/>
                </a:lnTo>
                <a:lnTo>
                  <a:pt x="1809" y="1155"/>
                </a:lnTo>
                <a:lnTo>
                  <a:pt x="1814" y="1155"/>
                </a:lnTo>
                <a:lnTo>
                  <a:pt x="1821" y="1160"/>
                </a:lnTo>
                <a:lnTo>
                  <a:pt x="1821" y="1160"/>
                </a:lnTo>
                <a:lnTo>
                  <a:pt x="1823" y="1163"/>
                </a:lnTo>
                <a:lnTo>
                  <a:pt x="1824" y="1167"/>
                </a:lnTo>
                <a:lnTo>
                  <a:pt x="1823" y="1169"/>
                </a:lnTo>
                <a:lnTo>
                  <a:pt x="1823" y="1172"/>
                </a:lnTo>
                <a:lnTo>
                  <a:pt x="1814" y="1179"/>
                </a:lnTo>
                <a:lnTo>
                  <a:pt x="1814" y="1179"/>
                </a:lnTo>
                <a:lnTo>
                  <a:pt x="1814" y="1183"/>
                </a:lnTo>
                <a:lnTo>
                  <a:pt x="1816" y="1184"/>
                </a:lnTo>
                <a:lnTo>
                  <a:pt x="1819" y="1188"/>
                </a:lnTo>
                <a:lnTo>
                  <a:pt x="1821" y="1197"/>
                </a:lnTo>
                <a:lnTo>
                  <a:pt x="1821" y="1197"/>
                </a:lnTo>
                <a:lnTo>
                  <a:pt x="1821" y="1218"/>
                </a:lnTo>
                <a:lnTo>
                  <a:pt x="1821" y="1235"/>
                </a:lnTo>
                <a:lnTo>
                  <a:pt x="1821" y="1235"/>
                </a:lnTo>
                <a:lnTo>
                  <a:pt x="1821" y="1237"/>
                </a:lnTo>
                <a:lnTo>
                  <a:pt x="1824" y="1237"/>
                </a:lnTo>
                <a:lnTo>
                  <a:pt x="1824" y="1237"/>
                </a:lnTo>
                <a:lnTo>
                  <a:pt x="1831" y="1235"/>
                </a:lnTo>
                <a:lnTo>
                  <a:pt x="1838" y="1233"/>
                </a:lnTo>
                <a:lnTo>
                  <a:pt x="1845" y="1230"/>
                </a:lnTo>
                <a:lnTo>
                  <a:pt x="1849" y="1226"/>
                </a:lnTo>
                <a:lnTo>
                  <a:pt x="1849" y="1226"/>
                </a:lnTo>
                <a:lnTo>
                  <a:pt x="1854" y="1218"/>
                </a:lnTo>
                <a:lnTo>
                  <a:pt x="1857" y="1205"/>
                </a:lnTo>
                <a:lnTo>
                  <a:pt x="1861" y="1193"/>
                </a:lnTo>
                <a:lnTo>
                  <a:pt x="1861" y="1181"/>
                </a:lnTo>
                <a:lnTo>
                  <a:pt x="1861" y="1181"/>
                </a:lnTo>
                <a:lnTo>
                  <a:pt x="1857" y="1170"/>
                </a:lnTo>
                <a:lnTo>
                  <a:pt x="1852" y="1158"/>
                </a:lnTo>
                <a:lnTo>
                  <a:pt x="1838" y="1135"/>
                </a:lnTo>
                <a:lnTo>
                  <a:pt x="1838" y="1135"/>
                </a:lnTo>
                <a:lnTo>
                  <a:pt x="1835" y="1129"/>
                </a:lnTo>
                <a:lnTo>
                  <a:pt x="1835" y="1123"/>
                </a:lnTo>
                <a:lnTo>
                  <a:pt x="1838" y="1118"/>
                </a:lnTo>
                <a:lnTo>
                  <a:pt x="1844" y="1111"/>
                </a:lnTo>
                <a:lnTo>
                  <a:pt x="1844" y="1111"/>
                </a:lnTo>
                <a:lnTo>
                  <a:pt x="1852" y="1104"/>
                </a:lnTo>
                <a:lnTo>
                  <a:pt x="1859" y="1097"/>
                </a:lnTo>
                <a:lnTo>
                  <a:pt x="1866" y="1092"/>
                </a:lnTo>
                <a:lnTo>
                  <a:pt x="1870" y="1081"/>
                </a:lnTo>
                <a:lnTo>
                  <a:pt x="1870" y="1081"/>
                </a:lnTo>
                <a:lnTo>
                  <a:pt x="1873" y="1069"/>
                </a:lnTo>
                <a:lnTo>
                  <a:pt x="1878" y="1060"/>
                </a:lnTo>
                <a:lnTo>
                  <a:pt x="1884" y="1053"/>
                </a:lnTo>
                <a:lnTo>
                  <a:pt x="1892" y="1047"/>
                </a:lnTo>
                <a:lnTo>
                  <a:pt x="1892" y="1047"/>
                </a:lnTo>
                <a:lnTo>
                  <a:pt x="1901" y="1040"/>
                </a:lnTo>
                <a:lnTo>
                  <a:pt x="1906" y="1036"/>
                </a:lnTo>
                <a:lnTo>
                  <a:pt x="1906" y="1036"/>
                </a:lnTo>
                <a:lnTo>
                  <a:pt x="1910" y="1038"/>
                </a:lnTo>
                <a:lnTo>
                  <a:pt x="1913" y="1043"/>
                </a:lnTo>
                <a:lnTo>
                  <a:pt x="1913" y="1043"/>
                </a:lnTo>
                <a:lnTo>
                  <a:pt x="1919" y="1048"/>
                </a:lnTo>
                <a:lnTo>
                  <a:pt x="1925" y="1050"/>
                </a:lnTo>
                <a:lnTo>
                  <a:pt x="1925" y="1050"/>
                </a:lnTo>
                <a:lnTo>
                  <a:pt x="1931" y="1050"/>
                </a:lnTo>
                <a:lnTo>
                  <a:pt x="1936" y="1048"/>
                </a:lnTo>
                <a:lnTo>
                  <a:pt x="1936" y="1048"/>
                </a:lnTo>
                <a:lnTo>
                  <a:pt x="1941" y="1045"/>
                </a:lnTo>
                <a:lnTo>
                  <a:pt x="1950" y="1038"/>
                </a:lnTo>
                <a:lnTo>
                  <a:pt x="1971" y="1017"/>
                </a:lnTo>
                <a:lnTo>
                  <a:pt x="1992" y="994"/>
                </a:lnTo>
                <a:lnTo>
                  <a:pt x="1999" y="984"/>
                </a:lnTo>
                <a:lnTo>
                  <a:pt x="2004" y="977"/>
                </a:lnTo>
                <a:lnTo>
                  <a:pt x="2004" y="977"/>
                </a:lnTo>
                <a:lnTo>
                  <a:pt x="2030" y="926"/>
                </a:lnTo>
                <a:lnTo>
                  <a:pt x="2030" y="926"/>
                </a:lnTo>
                <a:lnTo>
                  <a:pt x="2035" y="910"/>
                </a:lnTo>
                <a:lnTo>
                  <a:pt x="2041" y="891"/>
                </a:lnTo>
                <a:lnTo>
                  <a:pt x="2044" y="870"/>
                </a:lnTo>
                <a:lnTo>
                  <a:pt x="2048" y="851"/>
                </a:lnTo>
                <a:lnTo>
                  <a:pt x="2048" y="851"/>
                </a:lnTo>
                <a:lnTo>
                  <a:pt x="2056" y="823"/>
                </a:lnTo>
                <a:lnTo>
                  <a:pt x="2056" y="813"/>
                </a:lnTo>
                <a:lnTo>
                  <a:pt x="2056" y="802"/>
                </a:lnTo>
                <a:lnTo>
                  <a:pt x="2056" y="802"/>
                </a:lnTo>
                <a:lnTo>
                  <a:pt x="2051" y="792"/>
                </a:lnTo>
                <a:lnTo>
                  <a:pt x="2046" y="785"/>
                </a:lnTo>
                <a:lnTo>
                  <a:pt x="2037" y="778"/>
                </a:lnTo>
                <a:lnTo>
                  <a:pt x="2028" y="771"/>
                </a:lnTo>
                <a:lnTo>
                  <a:pt x="2028" y="771"/>
                </a:lnTo>
                <a:lnTo>
                  <a:pt x="2023" y="767"/>
                </a:lnTo>
                <a:lnTo>
                  <a:pt x="2023" y="767"/>
                </a:lnTo>
                <a:lnTo>
                  <a:pt x="2021" y="767"/>
                </a:lnTo>
                <a:lnTo>
                  <a:pt x="2021" y="773"/>
                </a:lnTo>
                <a:lnTo>
                  <a:pt x="2021" y="778"/>
                </a:lnTo>
                <a:lnTo>
                  <a:pt x="2020" y="785"/>
                </a:lnTo>
                <a:lnTo>
                  <a:pt x="2020" y="785"/>
                </a:lnTo>
                <a:lnTo>
                  <a:pt x="2018" y="792"/>
                </a:lnTo>
                <a:lnTo>
                  <a:pt x="2018" y="792"/>
                </a:lnTo>
                <a:lnTo>
                  <a:pt x="2016" y="792"/>
                </a:lnTo>
                <a:lnTo>
                  <a:pt x="2016" y="792"/>
                </a:lnTo>
                <a:lnTo>
                  <a:pt x="2006" y="792"/>
                </a:lnTo>
                <a:lnTo>
                  <a:pt x="2006" y="792"/>
                </a:lnTo>
                <a:lnTo>
                  <a:pt x="1997" y="792"/>
                </a:lnTo>
                <a:lnTo>
                  <a:pt x="1990" y="788"/>
                </a:lnTo>
                <a:lnTo>
                  <a:pt x="1985" y="783"/>
                </a:lnTo>
                <a:lnTo>
                  <a:pt x="1983" y="774"/>
                </a:lnTo>
                <a:lnTo>
                  <a:pt x="1983" y="774"/>
                </a:lnTo>
                <a:lnTo>
                  <a:pt x="1981" y="767"/>
                </a:lnTo>
                <a:lnTo>
                  <a:pt x="1978" y="764"/>
                </a:lnTo>
                <a:lnTo>
                  <a:pt x="1973" y="762"/>
                </a:lnTo>
                <a:lnTo>
                  <a:pt x="1964" y="760"/>
                </a:lnTo>
                <a:lnTo>
                  <a:pt x="1964" y="760"/>
                </a:lnTo>
                <a:lnTo>
                  <a:pt x="1957" y="759"/>
                </a:lnTo>
                <a:lnTo>
                  <a:pt x="1955" y="757"/>
                </a:lnTo>
                <a:lnTo>
                  <a:pt x="1955" y="757"/>
                </a:lnTo>
                <a:lnTo>
                  <a:pt x="1960" y="752"/>
                </a:lnTo>
                <a:lnTo>
                  <a:pt x="1971" y="741"/>
                </a:lnTo>
                <a:lnTo>
                  <a:pt x="1971" y="741"/>
                </a:lnTo>
                <a:lnTo>
                  <a:pt x="1983" y="731"/>
                </a:lnTo>
                <a:lnTo>
                  <a:pt x="1997" y="724"/>
                </a:lnTo>
                <a:lnTo>
                  <a:pt x="2011" y="715"/>
                </a:lnTo>
                <a:lnTo>
                  <a:pt x="2023" y="703"/>
                </a:lnTo>
                <a:lnTo>
                  <a:pt x="2023" y="703"/>
                </a:lnTo>
                <a:lnTo>
                  <a:pt x="2037" y="689"/>
                </a:lnTo>
                <a:lnTo>
                  <a:pt x="2055" y="671"/>
                </a:lnTo>
                <a:lnTo>
                  <a:pt x="2079" y="647"/>
                </a:lnTo>
                <a:lnTo>
                  <a:pt x="2079" y="647"/>
                </a:lnTo>
                <a:lnTo>
                  <a:pt x="2083" y="642"/>
                </a:lnTo>
                <a:lnTo>
                  <a:pt x="2086" y="640"/>
                </a:lnTo>
                <a:lnTo>
                  <a:pt x="2093" y="640"/>
                </a:lnTo>
                <a:lnTo>
                  <a:pt x="2093" y="640"/>
                </a:lnTo>
                <a:lnTo>
                  <a:pt x="2102" y="640"/>
                </a:lnTo>
                <a:lnTo>
                  <a:pt x="2102" y="640"/>
                </a:lnTo>
                <a:lnTo>
                  <a:pt x="2154" y="645"/>
                </a:lnTo>
                <a:lnTo>
                  <a:pt x="2154" y="645"/>
                </a:lnTo>
                <a:lnTo>
                  <a:pt x="2158" y="647"/>
                </a:lnTo>
                <a:lnTo>
                  <a:pt x="2159" y="649"/>
                </a:lnTo>
                <a:lnTo>
                  <a:pt x="2161" y="650"/>
                </a:lnTo>
                <a:lnTo>
                  <a:pt x="2166" y="652"/>
                </a:lnTo>
                <a:lnTo>
                  <a:pt x="2166" y="652"/>
                </a:lnTo>
                <a:lnTo>
                  <a:pt x="2171" y="650"/>
                </a:lnTo>
                <a:lnTo>
                  <a:pt x="2171" y="650"/>
                </a:lnTo>
                <a:lnTo>
                  <a:pt x="2177" y="647"/>
                </a:lnTo>
                <a:lnTo>
                  <a:pt x="2180" y="645"/>
                </a:lnTo>
                <a:lnTo>
                  <a:pt x="2182" y="642"/>
                </a:lnTo>
                <a:lnTo>
                  <a:pt x="2187" y="642"/>
                </a:lnTo>
                <a:lnTo>
                  <a:pt x="2187" y="642"/>
                </a:lnTo>
                <a:lnTo>
                  <a:pt x="2196" y="642"/>
                </a:lnTo>
                <a:lnTo>
                  <a:pt x="2196" y="642"/>
                </a:lnTo>
                <a:lnTo>
                  <a:pt x="2226" y="649"/>
                </a:lnTo>
                <a:lnTo>
                  <a:pt x="2233" y="650"/>
                </a:lnTo>
                <a:lnTo>
                  <a:pt x="2233" y="652"/>
                </a:lnTo>
                <a:lnTo>
                  <a:pt x="2231" y="652"/>
                </a:lnTo>
                <a:lnTo>
                  <a:pt x="2231" y="652"/>
                </a:lnTo>
                <a:lnTo>
                  <a:pt x="2224" y="654"/>
                </a:lnTo>
                <a:lnTo>
                  <a:pt x="2220" y="657"/>
                </a:lnTo>
                <a:lnTo>
                  <a:pt x="2220" y="657"/>
                </a:lnTo>
                <a:lnTo>
                  <a:pt x="2222" y="659"/>
                </a:lnTo>
                <a:lnTo>
                  <a:pt x="2229" y="659"/>
                </a:lnTo>
                <a:lnTo>
                  <a:pt x="2229" y="659"/>
                </a:lnTo>
                <a:lnTo>
                  <a:pt x="2255" y="661"/>
                </a:lnTo>
                <a:lnTo>
                  <a:pt x="2255" y="661"/>
                </a:lnTo>
                <a:lnTo>
                  <a:pt x="2269" y="661"/>
                </a:lnTo>
                <a:lnTo>
                  <a:pt x="2273" y="659"/>
                </a:lnTo>
                <a:lnTo>
                  <a:pt x="2273" y="657"/>
                </a:lnTo>
                <a:lnTo>
                  <a:pt x="2273" y="657"/>
                </a:lnTo>
                <a:lnTo>
                  <a:pt x="2267" y="654"/>
                </a:lnTo>
                <a:lnTo>
                  <a:pt x="2266" y="652"/>
                </a:lnTo>
                <a:lnTo>
                  <a:pt x="2264" y="649"/>
                </a:lnTo>
                <a:lnTo>
                  <a:pt x="2266" y="645"/>
                </a:lnTo>
                <a:lnTo>
                  <a:pt x="2274" y="633"/>
                </a:lnTo>
                <a:lnTo>
                  <a:pt x="2274" y="633"/>
                </a:lnTo>
                <a:lnTo>
                  <a:pt x="2288" y="619"/>
                </a:lnTo>
                <a:lnTo>
                  <a:pt x="2302" y="609"/>
                </a:lnTo>
                <a:lnTo>
                  <a:pt x="2316" y="602"/>
                </a:lnTo>
                <a:lnTo>
                  <a:pt x="2332" y="598"/>
                </a:lnTo>
                <a:lnTo>
                  <a:pt x="2332" y="598"/>
                </a:lnTo>
                <a:lnTo>
                  <a:pt x="2351" y="595"/>
                </a:lnTo>
                <a:lnTo>
                  <a:pt x="2358" y="593"/>
                </a:lnTo>
                <a:lnTo>
                  <a:pt x="2365" y="589"/>
                </a:lnTo>
                <a:lnTo>
                  <a:pt x="2365" y="589"/>
                </a:lnTo>
                <a:lnTo>
                  <a:pt x="2370" y="588"/>
                </a:lnTo>
                <a:lnTo>
                  <a:pt x="2370" y="588"/>
                </a:lnTo>
                <a:lnTo>
                  <a:pt x="2372" y="589"/>
                </a:lnTo>
                <a:lnTo>
                  <a:pt x="2374" y="593"/>
                </a:lnTo>
                <a:lnTo>
                  <a:pt x="2372" y="605"/>
                </a:lnTo>
                <a:lnTo>
                  <a:pt x="2372" y="605"/>
                </a:lnTo>
                <a:lnTo>
                  <a:pt x="2372" y="612"/>
                </a:lnTo>
                <a:lnTo>
                  <a:pt x="2374" y="612"/>
                </a:lnTo>
                <a:lnTo>
                  <a:pt x="2376" y="614"/>
                </a:lnTo>
                <a:lnTo>
                  <a:pt x="2376" y="614"/>
                </a:lnTo>
                <a:lnTo>
                  <a:pt x="2379" y="612"/>
                </a:lnTo>
                <a:lnTo>
                  <a:pt x="2383" y="610"/>
                </a:lnTo>
                <a:lnTo>
                  <a:pt x="2393" y="600"/>
                </a:lnTo>
                <a:lnTo>
                  <a:pt x="2393" y="600"/>
                </a:lnTo>
                <a:lnTo>
                  <a:pt x="2405" y="586"/>
                </a:lnTo>
                <a:lnTo>
                  <a:pt x="2412" y="584"/>
                </a:lnTo>
                <a:lnTo>
                  <a:pt x="2419" y="582"/>
                </a:lnTo>
                <a:lnTo>
                  <a:pt x="2419" y="582"/>
                </a:lnTo>
                <a:lnTo>
                  <a:pt x="2424" y="582"/>
                </a:lnTo>
                <a:lnTo>
                  <a:pt x="2424" y="582"/>
                </a:lnTo>
                <a:lnTo>
                  <a:pt x="2442" y="584"/>
                </a:lnTo>
                <a:lnTo>
                  <a:pt x="2442" y="584"/>
                </a:lnTo>
                <a:lnTo>
                  <a:pt x="2435" y="586"/>
                </a:lnTo>
                <a:lnTo>
                  <a:pt x="2430" y="589"/>
                </a:lnTo>
                <a:lnTo>
                  <a:pt x="2424" y="593"/>
                </a:lnTo>
                <a:lnTo>
                  <a:pt x="2424" y="593"/>
                </a:lnTo>
                <a:lnTo>
                  <a:pt x="2423" y="595"/>
                </a:lnTo>
                <a:lnTo>
                  <a:pt x="2423" y="598"/>
                </a:lnTo>
                <a:lnTo>
                  <a:pt x="2423" y="607"/>
                </a:lnTo>
                <a:lnTo>
                  <a:pt x="2421" y="612"/>
                </a:lnTo>
                <a:lnTo>
                  <a:pt x="2417" y="619"/>
                </a:lnTo>
                <a:lnTo>
                  <a:pt x="2412" y="626"/>
                </a:lnTo>
                <a:lnTo>
                  <a:pt x="2402" y="633"/>
                </a:lnTo>
                <a:lnTo>
                  <a:pt x="2402" y="633"/>
                </a:lnTo>
                <a:lnTo>
                  <a:pt x="2374" y="654"/>
                </a:lnTo>
                <a:lnTo>
                  <a:pt x="2358" y="666"/>
                </a:lnTo>
                <a:lnTo>
                  <a:pt x="2353" y="673"/>
                </a:lnTo>
                <a:lnTo>
                  <a:pt x="2351" y="677"/>
                </a:lnTo>
                <a:lnTo>
                  <a:pt x="2349" y="680"/>
                </a:lnTo>
                <a:lnTo>
                  <a:pt x="2342" y="685"/>
                </a:lnTo>
                <a:lnTo>
                  <a:pt x="2294" y="708"/>
                </a:lnTo>
                <a:lnTo>
                  <a:pt x="2294" y="708"/>
                </a:lnTo>
                <a:lnTo>
                  <a:pt x="2290" y="710"/>
                </a:lnTo>
                <a:lnTo>
                  <a:pt x="2288" y="715"/>
                </a:lnTo>
                <a:lnTo>
                  <a:pt x="2287" y="720"/>
                </a:lnTo>
                <a:lnTo>
                  <a:pt x="2287" y="727"/>
                </a:lnTo>
                <a:lnTo>
                  <a:pt x="2287" y="757"/>
                </a:lnTo>
                <a:lnTo>
                  <a:pt x="2287" y="757"/>
                </a:lnTo>
                <a:lnTo>
                  <a:pt x="2288" y="781"/>
                </a:lnTo>
                <a:lnTo>
                  <a:pt x="2295" y="813"/>
                </a:lnTo>
                <a:lnTo>
                  <a:pt x="2301" y="828"/>
                </a:lnTo>
                <a:lnTo>
                  <a:pt x="2306" y="841"/>
                </a:lnTo>
                <a:lnTo>
                  <a:pt x="2313" y="849"/>
                </a:lnTo>
                <a:lnTo>
                  <a:pt x="2316" y="853"/>
                </a:lnTo>
                <a:lnTo>
                  <a:pt x="2322" y="853"/>
                </a:lnTo>
                <a:lnTo>
                  <a:pt x="2322" y="853"/>
                </a:lnTo>
                <a:lnTo>
                  <a:pt x="2325" y="853"/>
                </a:lnTo>
                <a:lnTo>
                  <a:pt x="2328" y="851"/>
                </a:lnTo>
                <a:lnTo>
                  <a:pt x="2335" y="842"/>
                </a:lnTo>
                <a:lnTo>
                  <a:pt x="2344" y="828"/>
                </a:lnTo>
                <a:lnTo>
                  <a:pt x="2353" y="806"/>
                </a:lnTo>
                <a:lnTo>
                  <a:pt x="2353" y="806"/>
                </a:lnTo>
                <a:lnTo>
                  <a:pt x="2358" y="795"/>
                </a:lnTo>
                <a:lnTo>
                  <a:pt x="2362" y="788"/>
                </a:lnTo>
                <a:lnTo>
                  <a:pt x="2367" y="783"/>
                </a:lnTo>
                <a:lnTo>
                  <a:pt x="2372" y="780"/>
                </a:lnTo>
                <a:lnTo>
                  <a:pt x="2377" y="776"/>
                </a:lnTo>
                <a:lnTo>
                  <a:pt x="2381" y="771"/>
                </a:lnTo>
                <a:lnTo>
                  <a:pt x="2388" y="762"/>
                </a:lnTo>
                <a:lnTo>
                  <a:pt x="2393" y="746"/>
                </a:lnTo>
                <a:lnTo>
                  <a:pt x="2404" y="705"/>
                </a:lnTo>
                <a:lnTo>
                  <a:pt x="2404" y="705"/>
                </a:lnTo>
                <a:lnTo>
                  <a:pt x="2404" y="703"/>
                </a:lnTo>
                <a:lnTo>
                  <a:pt x="2402" y="701"/>
                </a:lnTo>
                <a:lnTo>
                  <a:pt x="2397" y="698"/>
                </a:lnTo>
                <a:lnTo>
                  <a:pt x="2390" y="694"/>
                </a:lnTo>
                <a:lnTo>
                  <a:pt x="2383" y="691"/>
                </a:lnTo>
                <a:lnTo>
                  <a:pt x="2383" y="687"/>
                </a:lnTo>
                <a:lnTo>
                  <a:pt x="2383" y="684"/>
                </a:lnTo>
                <a:lnTo>
                  <a:pt x="2386" y="678"/>
                </a:lnTo>
                <a:lnTo>
                  <a:pt x="2390" y="673"/>
                </a:lnTo>
                <a:lnTo>
                  <a:pt x="2409" y="661"/>
                </a:lnTo>
                <a:lnTo>
                  <a:pt x="2440" y="642"/>
                </a:lnTo>
                <a:lnTo>
                  <a:pt x="2440" y="642"/>
                </a:lnTo>
                <a:lnTo>
                  <a:pt x="2447" y="640"/>
                </a:lnTo>
                <a:lnTo>
                  <a:pt x="2454" y="638"/>
                </a:lnTo>
                <a:lnTo>
                  <a:pt x="2459" y="637"/>
                </a:lnTo>
                <a:lnTo>
                  <a:pt x="2459" y="637"/>
                </a:lnTo>
                <a:lnTo>
                  <a:pt x="2459" y="645"/>
                </a:lnTo>
                <a:lnTo>
                  <a:pt x="2459" y="649"/>
                </a:lnTo>
                <a:lnTo>
                  <a:pt x="2459" y="650"/>
                </a:lnTo>
                <a:lnTo>
                  <a:pt x="2461" y="652"/>
                </a:lnTo>
                <a:lnTo>
                  <a:pt x="2461" y="652"/>
                </a:lnTo>
                <a:lnTo>
                  <a:pt x="2463" y="650"/>
                </a:lnTo>
                <a:lnTo>
                  <a:pt x="2463" y="650"/>
                </a:lnTo>
                <a:lnTo>
                  <a:pt x="2472" y="645"/>
                </a:lnTo>
                <a:lnTo>
                  <a:pt x="2477" y="642"/>
                </a:lnTo>
                <a:lnTo>
                  <a:pt x="2485" y="640"/>
                </a:lnTo>
                <a:lnTo>
                  <a:pt x="2485" y="640"/>
                </a:lnTo>
                <a:lnTo>
                  <a:pt x="2498" y="642"/>
                </a:lnTo>
                <a:lnTo>
                  <a:pt x="2498" y="642"/>
                </a:lnTo>
                <a:lnTo>
                  <a:pt x="2513" y="647"/>
                </a:lnTo>
                <a:lnTo>
                  <a:pt x="2520" y="649"/>
                </a:lnTo>
                <a:lnTo>
                  <a:pt x="2520" y="649"/>
                </a:lnTo>
                <a:lnTo>
                  <a:pt x="2524" y="647"/>
                </a:lnTo>
                <a:lnTo>
                  <a:pt x="2527" y="645"/>
                </a:lnTo>
                <a:lnTo>
                  <a:pt x="2527" y="645"/>
                </a:lnTo>
                <a:lnTo>
                  <a:pt x="2538" y="638"/>
                </a:lnTo>
                <a:lnTo>
                  <a:pt x="2554" y="630"/>
                </a:lnTo>
                <a:lnTo>
                  <a:pt x="2573" y="621"/>
                </a:lnTo>
                <a:lnTo>
                  <a:pt x="2592" y="610"/>
                </a:lnTo>
                <a:lnTo>
                  <a:pt x="2592" y="610"/>
                </a:lnTo>
                <a:lnTo>
                  <a:pt x="2606" y="605"/>
                </a:lnTo>
                <a:lnTo>
                  <a:pt x="2615" y="600"/>
                </a:lnTo>
                <a:lnTo>
                  <a:pt x="2623" y="596"/>
                </a:lnTo>
                <a:lnTo>
                  <a:pt x="2632" y="595"/>
                </a:lnTo>
                <a:lnTo>
                  <a:pt x="2632" y="595"/>
                </a:lnTo>
                <a:lnTo>
                  <a:pt x="2643" y="595"/>
                </a:lnTo>
                <a:lnTo>
                  <a:pt x="2643" y="595"/>
                </a:lnTo>
                <a:lnTo>
                  <a:pt x="2660" y="598"/>
                </a:lnTo>
                <a:lnTo>
                  <a:pt x="2660" y="598"/>
                </a:lnTo>
                <a:lnTo>
                  <a:pt x="2665" y="596"/>
                </a:lnTo>
                <a:lnTo>
                  <a:pt x="2667" y="596"/>
                </a:lnTo>
                <a:lnTo>
                  <a:pt x="2669" y="595"/>
                </a:lnTo>
                <a:lnTo>
                  <a:pt x="2669" y="595"/>
                </a:lnTo>
                <a:lnTo>
                  <a:pt x="2665" y="588"/>
                </a:lnTo>
                <a:lnTo>
                  <a:pt x="2656" y="570"/>
                </a:lnTo>
                <a:lnTo>
                  <a:pt x="2656" y="570"/>
                </a:lnTo>
                <a:lnTo>
                  <a:pt x="2651" y="561"/>
                </a:lnTo>
                <a:lnTo>
                  <a:pt x="2643" y="553"/>
                </a:lnTo>
                <a:lnTo>
                  <a:pt x="2632" y="544"/>
                </a:lnTo>
                <a:lnTo>
                  <a:pt x="2632" y="544"/>
                </a:lnTo>
                <a:lnTo>
                  <a:pt x="2649" y="541"/>
                </a:lnTo>
                <a:lnTo>
                  <a:pt x="2663" y="537"/>
                </a:lnTo>
                <a:lnTo>
                  <a:pt x="2676" y="534"/>
                </a:lnTo>
                <a:lnTo>
                  <a:pt x="2676" y="534"/>
                </a:lnTo>
                <a:lnTo>
                  <a:pt x="2679" y="530"/>
                </a:lnTo>
                <a:lnTo>
                  <a:pt x="2681" y="527"/>
                </a:lnTo>
                <a:lnTo>
                  <a:pt x="2684" y="518"/>
                </a:lnTo>
                <a:lnTo>
                  <a:pt x="2688" y="511"/>
                </a:lnTo>
                <a:lnTo>
                  <a:pt x="2690" y="509"/>
                </a:lnTo>
                <a:lnTo>
                  <a:pt x="2691" y="507"/>
                </a:lnTo>
                <a:lnTo>
                  <a:pt x="2691" y="507"/>
                </a:lnTo>
                <a:lnTo>
                  <a:pt x="2700" y="507"/>
                </a:lnTo>
                <a:lnTo>
                  <a:pt x="2700" y="507"/>
                </a:lnTo>
                <a:lnTo>
                  <a:pt x="2700" y="511"/>
                </a:lnTo>
                <a:lnTo>
                  <a:pt x="2700" y="516"/>
                </a:lnTo>
                <a:lnTo>
                  <a:pt x="2700" y="520"/>
                </a:lnTo>
                <a:lnTo>
                  <a:pt x="2702" y="521"/>
                </a:lnTo>
                <a:lnTo>
                  <a:pt x="2705" y="523"/>
                </a:lnTo>
                <a:lnTo>
                  <a:pt x="2709" y="525"/>
                </a:lnTo>
                <a:lnTo>
                  <a:pt x="2709" y="525"/>
                </a:lnTo>
                <a:lnTo>
                  <a:pt x="2719" y="525"/>
                </a:lnTo>
                <a:lnTo>
                  <a:pt x="2719" y="525"/>
                </a:lnTo>
                <a:lnTo>
                  <a:pt x="2728" y="525"/>
                </a:lnTo>
                <a:lnTo>
                  <a:pt x="2735" y="527"/>
                </a:lnTo>
                <a:lnTo>
                  <a:pt x="2740" y="530"/>
                </a:lnTo>
                <a:lnTo>
                  <a:pt x="2745" y="537"/>
                </a:lnTo>
                <a:lnTo>
                  <a:pt x="2745" y="537"/>
                </a:lnTo>
                <a:lnTo>
                  <a:pt x="2749" y="544"/>
                </a:lnTo>
                <a:lnTo>
                  <a:pt x="2756" y="549"/>
                </a:lnTo>
                <a:lnTo>
                  <a:pt x="2768" y="553"/>
                </a:lnTo>
                <a:lnTo>
                  <a:pt x="2768" y="553"/>
                </a:lnTo>
                <a:lnTo>
                  <a:pt x="2796" y="563"/>
                </a:lnTo>
                <a:lnTo>
                  <a:pt x="2796" y="563"/>
                </a:lnTo>
                <a:lnTo>
                  <a:pt x="2794" y="558"/>
                </a:lnTo>
                <a:lnTo>
                  <a:pt x="2794" y="554"/>
                </a:lnTo>
                <a:lnTo>
                  <a:pt x="2798" y="549"/>
                </a:lnTo>
                <a:lnTo>
                  <a:pt x="2798" y="549"/>
                </a:lnTo>
                <a:lnTo>
                  <a:pt x="2800" y="544"/>
                </a:lnTo>
                <a:lnTo>
                  <a:pt x="2801" y="537"/>
                </a:lnTo>
                <a:lnTo>
                  <a:pt x="2803" y="530"/>
                </a:lnTo>
                <a:lnTo>
                  <a:pt x="2803" y="530"/>
                </a:lnTo>
                <a:lnTo>
                  <a:pt x="2810" y="532"/>
                </a:lnTo>
                <a:lnTo>
                  <a:pt x="2817" y="532"/>
                </a:lnTo>
                <a:lnTo>
                  <a:pt x="2826" y="534"/>
                </a:lnTo>
                <a:lnTo>
                  <a:pt x="2826" y="534"/>
                </a:lnTo>
                <a:lnTo>
                  <a:pt x="2833" y="532"/>
                </a:lnTo>
                <a:lnTo>
                  <a:pt x="2833" y="532"/>
                </a:lnTo>
                <a:lnTo>
                  <a:pt x="2847" y="530"/>
                </a:lnTo>
                <a:lnTo>
                  <a:pt x="2848" y="528"/>
                </a:lnTo>
                <a:lnTo>
                  <a:pt x="2848" y="528"/>
                </a:lnTo>
                <a:lnTo>
                  <a:pt x="2836" y="520"/>
                </a:lnTo>
                <a:lnTo>
                  <a:pt x="2822" y="511"/>
                </a:lnTo>
                <a:lnTo>
                  <a:pt x="2806" y="502"/>
                </a:lnTo>
                <a:lnTo>
                  <a:pt x="2806" y="502"/>
                </a:lnTo>
                <a:lnTo>
                  <a:pt x="2786" y="493"/>
                </a:lnTo>
                <a:lnTo>
                  <a:pt x="2763" y="483"/>
                </a:lnTo>
                <a:lnTo>
                  <a:pt x="2763" y="483"/>
                </a:lnTo>
                <a:lnTo>
                  <a:pt x="2751" y="478"/>
                </a:lnTo>
                <a:lnTo>
                  <a:pt x="2751" y="478"/>
                </a:lnTo>
                <a:lnTo>
                  <a:pt x="2738" y="469"/>
                </a:lnTo>
                <a:lnTo>
                  <a:pt x="2738" y="469"/>
                </a:lnTo>
                <a:lnTo>
                  <a:pt x="2723" y="457"/>
                </a:lnTo>
                <a:lnTo>
                  <a:pt x="2709" y="448"/>
                </a:lnTo>
                <a:lnTo>
                  <a:pt x="2672" y="427"/>
                </a:lnTo>
                <a:lnTo>
                  <a:pt x="2672" y="427"/>
                </a:lnTo>
                <a:lnTo>
                  <a:pt x="2651" y="413"/>
                </a:lnTo>
                <a:lnTo>
                  <a:pt x="2637" y="404"/>
                </a:lnTo>
                <a:lnTo>
                  <a:pt x="2620" y="397"/>
                </a:lnTo>
                <a:lnTo>
                  <a:pt x="2597" y="392"/>
                </a:lnTo>
                <a:lnTo>
                  <a:pt x="2597" y="392"/>
                </a:lnTo>
                <a:lnTo>
                  <a:pt x="2548" y="384"/>
                </a:lnTo>
                <a:lnTo>
                  <a:pt x="2524" y="380"/>
                </a:lnTo>
                <a:lnTo>
                  <a:pt x="2524" y="380"/>
                </a:lnTo>
                <a:lnTo>
                  <a:pt x="2520" y="380"/>
                </a:lnTo>
                <a:lnTo>
                  <a:pt x="2520" y="380"/>
                </a:lnTo>
                <a:lnTo>
                  <a:pt x="2517" y="382"/>
                </a:lnTo>
                <a:lnTo>
                  <a:pt x="2517" y="384"/>
                </a:lnTo>
                <a:lnTo>
                  <a:pt x="2524" y="399"/>
                </a:lnTo>
                <a:lnTo>
                  <a:pt x="2524" y="399"/>
                </a:lnTo>
                <a:lnTo>
                  <a:pt x="2529" y="408"/>
                </a:lnTo>
                <a:lnTo>
                  <a:pt x="2529" y="413"/>
                </a:lnTo>
                <a:lnTo>
                  <a:pt x="2527" y="415"/>
                </a:lnTo>
                <a:lnTo>
                  <a:pt x="2526" y="415"/>
                </a:lnTo>
                <a:lnTo>
                  <a:pt x="2515" y="417"/>
                </a:lnTo>
                <a:lnTo>
                  <a:pt x="2515" y="417"/>
                </a:lnTo>
                <a:lnTo>
                  <a:pt x="2512" y="417"/>
                </a:lnTo>
                <a:lnTo>
                  <a:pt x="2512" y="417"/>
                </a:lnTo>
                <a:lnTo>
                  <a:pt x="2506" y="415"/>
                </a:lnTo>
                <a:lnTo>
                  <a:pt x="2503" y="413"/>
                </a:lnTo>
                <a:lnTo>
                  <a:pt x="2496" y="408"/>
                </a:lnTo>
                <a:lnTo>
                  <a:pt x="2489" y="401"/>
                </a:lnTo>
                <a:lnTo>
                  <a:pt x="2482" y="394"/>
                </a:lnTo>
                <a:lnTo>
                  <a:pt x="2482" y="394"/>
                </a:lnTo>
                <a:lnTo>
                  <a:pt x="2479" y="390"/>
                </a:lnTo>
                <a:lnTo>
                  <a:pt x="2475" y="390"/>
                </a:lnTo>
                <a:lnTo>
                  <a:pt x="2475" y="390"/>
                </a:lnTo>
                <a:lnTo>
                  <a:pt x="2468" y="390"/>
                </a:lnTo>
                <a:lnTo>
                  <a:pt x="2468" y="390"/>
                </a:lnTo>
                <a:lnTo>
                  <a:pt x="2452" y="390"/>
                </a:lnTo>
                <a:lnTo>
                  <a:pt x="2452" y="390"/>
                </a:lnTo>
                <a:lnTo>
                  <a:pt x="2447" y="390"/>
                </a:lnTo>
                <a:lnTo>
                  <a:pt x="2447" y="390"/>
                </a:lnTo>
                <a:lnTo>
                  <a:pt x="2430" y="390"/>
                </a:lnTo>
                <a:lnTo>
                  <a:pt x="2421" y="387"/>
                </a:lnTo>
                <a:lnTo>
                  <a:pt x="2417" y="385"/>
                </a:lnTo>
                <a:lnTo>
                  <a:pt x="2414" y="385"/>
                </a:lnTo>
                <a:lnTo>
                  <a:pt x="2414" y="385"/>
                </a:lnTo>
                <a:lnTo>
                  <a:pt x="2407" y="385"/>
                </a:lnTo>
                <a:lnTo>
                  <a:pt x="2407" y="385"/>
                </a:lnTo>
                <a:lnTo>
                  <a:pt x="2395" y="389"/>
                </a:lnTo>
                <a:lnTo>
                  <a:pt x="2395" y="389"/>
                </a:lnTo>
                <a:lnTo>
                  <a:pt x="2381" y="387"/>
                </a:lnTo>
                <a:lnTo>
                  <a:pt x="2363" y="382"/>
                </a:lnTo>
                <a:lnTo>
                  <a:pt x="2363" y="382"/>
                </a:lnTo>
                <a:lnTo>
                  <a:pt x="2356" y="380"/>
                </a:lnTo>
                <a:lnTo>
                  <a:pt x="2353" y="378"/>
                </a:lnTo>
                <a:lnTo>
                  <a:pt x="2351" y="377"/>
                </a:lnTo>
                <a:lnTo>
                  <a:pt x="2351" y="373"/>
                </a:lnTo>
                <a:lnTo>
                  <a:pt x="2351" y="368"/>
                </a:lnTo>
                <a:lnTo>
                  <a:pt x="2353" y="363"/>
                </a:lnTo>
                <a:lnTo>
                  <a:pt x="2353" y="363"/>
                </a:lnTo>
                <a:lnTo>
                  <a:pt x="2353" y="354"/>
                </a:lnTo>
                <a:lnTo>
                  <a:pt x="2353" y="350"/>
                </a:lnTo>
                <a:lnTo>
                  <a:pt x="2353" y="347"/>
                </a:lnTo>
                <a:lnTo>
                  <a:pt x="2351" y="343"/>
                </a:lnTo>
                <a:lnTo>
                  <a:pt x="2346" y="340"/>
                </a:lnTo>
                <a:lnTo>
                  <a:pt x="2339" y="336"/>
                </a:lnTo>
                <a:lnTo>
                  <a:pt x="2328" y="335"/>
                </a:lnTo>
                <a:lnTo>
                  <a:pt x="2328" y="335"/>
                </a:lnTo>
                <a:lnTo>
                  <a:pt x="2313" y="329"/>
                </a:lnTo>
                <a:lnTo>
                  <a:pt x="2302" y="324"/>
                </a:lnTo>
                <a:lnTo>
                  <a:pt x="2292" y="322"/>
                </a:lnTo>
                <a:lnTo>
                  <a:pt x="2281" y="321"/>
                </a:lnTo>
                <a:lnTo>
                  <a:pt x="2281" y="321"/>
                </a:lnTo>
                <a:lnTo>
                  <a:pt x="2269" y="322"/>
                </a:lnTo>
                <a:lnTo>
                  <a:pt x="2269" y="322"/>
                </a:lnTo>
                <a:lnTo>
                  <a:pt x="2257" y="324"/>
                </a:lnTo>
                <a:lnTo>
                  <a:pt x="2246" y="326"/>
                </a:lnTo>
                <a:lnTo>
                  <a:pt x="2241" y="328"/>
                </a:lnTo>
                <a:lnTo>
                  <a:pt x="2236" y="329"/>
                </a:lnTo>
                <a:lnTo>
                  <a:pt x="2236" y="329"/>
                </a:lnTo>
                <a:lnTo>
                  <a:pt x="2231" y="328"/>
                </a:lnTo>
                <a:lnTo>
                  <a:pt x="2224" y="324"/>
                </a:lnTo>
                <a:lnTo>
                  <a:pt x="2224" y="324"/>
                </a:lnTo>
                <a:lnTo>
                  <a:pt x="2220" y="321"/>
                </a:lnTo>
                <a:lnTo>
                  <a:pt x="2217" y="317"/>
                </a:lnTo>
                <a:lnTo>
                  <a:pt x="2212" y="307"/>
                </a:lnTo>
                <a:lnTo>
                  <a:pt x="2206" y="302"/>
                </a:lnTo>
                <a:lnTo>
                  <a:pt x="2201" y="295"/>
                </a:lnTo>
                <a:lnTo>
                  <a:pt x="2194" y="289"/>
                </a:lnTo>
                <a:lnTo>
                  <a:pt x="2185" y="284"/>
                </a:lnTo>
                <a:lnTo>
                  <a:pt x="2185" y="284"/>
                </a:lnTo>
                <a:lnTo>
                  <a:pt x="2158" y="272"/>
                </a:lnTo>
                <a:lnTo>
                  <a:pt x="2140" y="265"/>
                </a:lnTo>
                <a:lnTo>
                  <a:pt x="2140" y="265"/>
                </a:lnTo>
                <a:lnTo>
                  <a:pt x="2128" y="261"/>
                </a:lnTo>
                <a:lnTo>
                  <a:pt x="2123" y="260"/>
                </a:lnTo>
                <a:lnTo>
                  <a:pt x="2114" y="256"/>
                </a:lnTo>
                <a:lnTo>
                  <a:pt x="2095" y="251"/>
                </a:lnTo>
                <a:lnTo>
                  <a:pt x="2095" y="251"/>
                </a:lnTo>
                <a:lnTo>
                  <a:pt x="2069" y="242"/>
                </a:lnTo>
                <a:lnTo>
                  <a:pt x="2060" y="240"/>
                </a:lnTo>
                <a:lnTo>
                  <a:pt x="2053" y="240"/>
                </a:lnTo>
                <a:lnTo>
                  <a:pt x="2053" y="240"/>
                </a:lnTo>
                <a:lnTo>
                  <a:pt x="2046" y="242"/>
                </a:lnTo>
                <a:lnTo>
                  <a:pt x="2039" y="246"/>
                </a:lnTo>
                <a:lnTo>
                  <a:pt x="2039" y="246"/>
                </a:lnTo>
                <a:lnTo>
                  <a:pt x="2032" y="253"/>
                </a:lnTo>
                <a:lnTo>
                  <a:pt x="2030" y="258"/>
                </a:lnTo>
                <a:lnTo>
                  <a:pt x="2030" y="261"/>
                </a:lnTo>
                <a:lnTo>
                  <a:pt x="2034" y="268"/>
                </a:lnTo>
                <a:lnTo>
                  <a:pt x="2034" y="268"/>
                </a:lnTo>
                <a:lnTo>
                  <a:pt x="2039" y="275"/>
                </a:lnTo>
                <a:lnTo>
                  <a:pt x="2041" y="281"/>
                </a:lnTo>
                <a:lnTo>
                  <a:pt x="2039" y="284"/>
                </a:lnTo>
                <a:lnTo>
                  <a:pt x="2037" y="286"/>
                </a:lnTo>
                <a:lnTo>
                  <a:pt x="2028" y="289"/>
                </a:lnTo>
                <a:lnTo>
                  <a:pt x="2028" y="289"/>
                </a:lnTo>
                <a:lnTo>
                  <a:pt x="2011" y="291"/>
                </a:lnTo>
                <a:lnTo>
                  <a:pt x="2011" y="291"/>
                </a:lnTo>
                <a:lnTo>
                  <a:pt x="1999" y="291"/>
                </a:lnTo>
                <a:lnTo>
                  <a:pt x="1987" y="288"/>
                </a:lnTo>
                <a:lnTo>
                  <a:pt x="1987" y="288"/>
                </a:lnTo>
                <a:lnTo>
                  <a:pt x="1974" y="284"/>
                </a:lnTo>
                <a:lnTo>
                  <a:pt x="1960" y="284"/>
                </a:lnTo>
                <a:lnTo>
                  <a:pt x="1960" y="284"/>
                </a:lnTo>
                <a:lnTo>
                  <a:pt x="1943" y="286"/>
                </a:lnTo>
                <a:lnTo>
                  <a:pt x="1943" y="286"/>
                </a:lnTo>
                <a:lnTo>
                  <a:pt x="1941" y="286"/>
                </a:lnTo>
                <a:lnTo>
                  <a:pt x="1941" y="286"/>
                </a:lnTo>
                <a:lnTo>
                  <a:pt x="1938" y="284"/>
                </a:lnTo>
                <a:lnTo>
                  <a:pt x="1934" y="284"/>
                </a:lnTo>
                <a:lnTo>
                  <a:pt x="1929" y="279"/>
                </a:lnTo>
                <a:lnTo>
                  <a:pt x="1929" y="279"/>
                </a:lnTo>
                <a:lnTo>
                  <a:pt x="1924" y="274"/>
                </a:lnTo>
                <a:lnTo>
                  <a:pt x="1922" y="272"/>
                </a:lnTo>
                <a:lnTo>
                  <a:pt x="1919" y="272"/>
                </a:lnTo>
                <a:lnTo>
                  <a:pt x="1919" y="272"/>
                </a:lnTo>
                <a:lnTo>
                  <a:pt x="1913" y="274"/>
                </a:lnTo>
                <a:lnTo>
                  <a:pt x="1913" y="274"/>
                </a:lnTo>
                <a:lnTo>
                  <a:pt x="1910" y="275"/>
                </a:lnTo>
                <a:lnTo>
                  <a:pt x="1906" y="281"/>
                </a:lnTo>
                <a:lnTo>
                  <a:pt x="1901" y="289"/>
                </a:lnTo>
                <a:lnTo>
                  <a:pt x="1898" y="296"/>
                </a:lnTo>
                <a:lnTo>
                  <a:pt x="1894" y="300"/>
                </a:lnTo>
                <a:lnTo>
                  <a:pt x="1891" y="300"/>
                </a:lnTo>
                <a:lnTo>
                  <a:pt x="1891" y="300"/>
                </a:lnTo>
                <a:lnTo>
                  <a:pt x="1887" y="300"/>
                </a:lnTo>
                <a:lnTo>
                  <a:pt x="1887" y="300"/>
                </a:lnTo>
                <a:lnTo>
                  <a:pt x="1878" y="296"/>
                </a:lnTo>
                <a:lnTo>
                  <a:pt x="1870" y="293"/>
                </a:lnTo>
                <a:lnTo>
                  <a:pt x="1866" y="289"/>
                </a:lnTo>
                <a:lnTo>
                  <a:pt x="1864" y="284"/>
                </a:lnTo>
                <a:lnTo>
                  <a:pt x="1861" y="279"/>
                </a:lnTo>
                <a:lnTo>
                  <a:pt x="1859" y="272"/>
                </a:lnTo>
                <a:lnTo>
                  <a:pt x="1859" y="272"/>
                </a:lnTo>
                <a:lnTo>
                  <a:pt x="1857" y="260"/>
                </a:lnTo>
                <a:lnTo>
                  <a:pt x="1859" y="251"/>
                </a:lnTo>
                <a:lnTo>
                  <a:pt x="1861" y="244"/>
                </a:lnTo>
                <a:lnTo>
                  <a:pt x="1866" y="233"/>
                </a:lnTo>
                <a:lnTo>
                  <a:pt x="1866" y="233"/>
                </a:lnTo>
                <a:lnTo>
                  <a:pt x="1868" y="228"/>
                </a:lnTo>
                <a:lnTo>
                  <a:pt x="1868" y="225"/>
                </a:lnTo>
                <a:lnTo>
                  <a:pt x="1868" y="220"/>
                </a:lnTo>
                <a:lnTo>
                  <a:pt x="1866" y="216"/>
                </a:lnTo>
                <a:lnTo>
                  <a:pt x="1861" y="211"/>
                </a:lnTo>
                <a:lnTo>
                  <a:pt x="1856" y="206"/>
                </a:lnTo>
                <a:lnTo>
                  <a:pt x="1856" y="206"/>
                </a:lnTo>
                <a:lnTo>
                  <a:pt x="1852" y="200"/>
                </a:lnTo>
                <a:lnTo>
                  <a:pt x="1849" y="195"/>
                </a:lnTo>
                <a:lnTo>
                  <a:pt x="1847" y="192"/>
                </a:lnTo>
                <a:lnTo>
                  <a:pt x="1845" y="190"/>
                </a:lnTo>
                <a:lnTo>
                  <a:pt x="1833" y="188"/>
                </a:lnTo>
                <a:lnTo>
                  <a:pt x="1833" y="188"/>
                </a:lnTo>
                <a:lnTo>
                  <a:pt x="1809" y="190"/>
                </a:lnTo>
                <a:lnTo>
                  <a:pt x="1784" y="192"/>
                </a:lnTo>
                <a:lnTo>
                  <a:pt x="1784" y="192"/>
                </a:lnTo>
                <a:lnTo>
                  <a:pt x="1779" y="192"/>
                </a:lnTo>
                <a:lnTo>
                  <a:pt x="1775" y="193"/>
                </a:lnTo>
                <a:lnTo>
                  <a:pt x="1774" y="197"/>
                </a:lnTo>
                <a:lnTo>
                  <a:pt x="1772" y="199"/>
                </a:lnTo>
                <a:lnTo>
                  <a:pt x="1770" y="204"/>
                </a:lnTo>
                <a:lnTo>
                  <a:pt x="1767" y="206"/>
                </a:lnTo>
                <a:lnTo>
                  <a:pt x="1763" y="207"/>
                </a:lnTo>
                <a:lnTo>
                  <a:pt x="1763" y="207"/>
                </a:lnTo>
                <a:lnTo>
                  <a:pt x="1746" y="209"/>
                </a:lnTo>
                <a:lnTo>
                  <a:pt x="1728" y="209"/>
                </a:lnTo>
                <a:lnTo>
                  <a:pt x="1728" y="209"/>
                </a:lnTo>
                <a:lnTo>
                  <a:pt x="1706" y="209"/>
                </a:lnTo>
                <a:lnTo>
                  <a:pt x="1706" y="209"/>
                </a:lnTo>
                <a:lnTo>
                  <a:pt x="1692" y="209"/>
                </a:lnTo>
                <a:lnTo>
                  <a:pt x="1681" y="206"/>
                </a:lnTo>
                <a:lnTo>
                  <a:pt x="1680" y="204"/>
                </a:lnTo>
                <a:lnTo>
                  <a:pt x="1678" y="202"/>
                </a:lnTo>
                <a:lnTo>
                  <a:pt x="1680" y="199"/>
                </a:lnTo>
                <a:lnTo>
                  <a:pt x="1685" y="193"/>
                </a:lnTo>
                <a:lnTo>
                  <a:pt x="1685" y="193"/>
                </a:lnTo>
                <a:lnTo>
                  <a:pt x="1693" y="188"/>
                </a:lnTo>
                <a:lnTo>
                  <a:pt x="1695" y="185"/>
                </a:lnTo>
                <a:lnTo>
                  <a:pt x="1695" y="185"/>
                </a:lnTo>
                <a:lnTo>
                  <a:pt x="1686" y="183"/>
                </a:lnTo>
                <a:lnTo>
                  <a:pt x="1664" y="183"/>
                </a:lnTo>
                <a:lnTo>
                  <a:pt x="1664" y="183"/>
                </a:lnTo>
                <a:lnTo>
                  <a:pt x="1643" y="183"/>
                </a:lnTo>
                <a:lnTo>
                  <a:pt x="1632" y="181"/>
                </a:lnTo>
                <a:lnTo>
                  <a:pt x="1629" y="181"/>
                </a:lnTo>
                <a:lnTo>
                  <a:pt x="1624" y="179"/>
                </a:lnTo>
                <a:lnTo>
                  <a:pt x="1624" y="179"/>
                </a:lnTo>
                <a:lnTo>
                  <a:pt x="1615" y="179"/>
                </a:lnTo>
                <a:lnTo>
                  <a:pt x="1606" y="176"/>
                </a:lnTo>
                <a:lnTo>
                  <a:pt x="1596" y="174"/>
                </a:lnTo>
                <a:lnTo>
                  <a:pt x="1585" y="172"/>
                </a:lnTo>
                <a:lnTo>
                  <a:pt x="1585" y="172"/>
                </a:lnTo>
                <a:lnTo>
                  <a:pt x="1578" y="172"/>
                </a:lnTo>
                <a:lnTo>
                  <a:pt x="1578" y="172"/>
                </a:lnTo>
                <a:lnTo>
                  <a:pt x="1566" y="172"/>
                </a:lnTo>
                <a:lnTo>
                  <a:pt x="1552" y="176"/>
                </a:lnTo>
                <a:lnTo>
                  <a:pt x="1516" y="185"/>
                </a:lnTo>
                <a:lnTo>
                  <a:pt x="1516" y="185"/>
                </a:lnTo>
                <a:lnTo>
                  <a:pt x="1486" y="192"/>
                </a:lnTo>
                <a:lnTo>
                  <a:pt x="1486" y="192"/>
                </a:lnTo>
                <a:lnTo>
                  <a:pt x="1484" y="192"/>
                </a:lnTo>
                <a:lnTo>
                  <a:pt x="1486" y="190"/>
                </a:lnTo>
                <a:lnTo>
                  <a:pt x="1493" y="185"/>
                </a:lnTo>
                <a:lnTo>
                  <a:pt x="1493" y="185"/>
                </a:lnTo>
                <a:lnTo>
                  <a:pt x="1498" y="179"/>
                </a:lnTo>
                <a:lnTo>
                  <a:pt x="1502" y="176"/>
                </a:lnTo>
                <a:lnTo>
                  <a:pt x="1509" y="167"/>
                </a:lnTo>
                <a:lnTo>
                  <a:pt x="1516" y="157"/>
                </a:lnTo>
                <a:lnTo>
                  <a:pt x="1523" y="151"/>
                </a:lnTo>
                <a:lnTo>
                  <a:pt x="1531" y="144"/>
                </a:lnTo>
                <a:lnTo>
                  <a:pt x="1531" y="144"/>
                </a:lnTo>
                <a:lnTo>
                  <a:pt x="1550" y="134"/>
                </a:lnTo>
                <a:lnTo>
                  <a:pt x="1566" y="127"/>
                </a:lnTo>
                <a:lnTo>
                  <a:pt x="1578" y="120"/>
                </a:lnTo>
                <a:lnTo>
                  <a:pt x="1592" y="111"/>
                </a:lnTo>
                <a:lnTo>
                  <a:pt x="1592" y="111"/>
                </a:lnTo>
                <a:lnTo>
                  <a:pt x="1605" y="101"/>
                </a:lnTo>
                <a:lnTo>
                  <a:pt x="1613" y="96"/>
                </a:lnTo>
                <a:lnTo>
                  <a:pt x="1615" y="94"/>
                </a:lnTo>
                <a:lnTo>
                  <a:pt x="1615" y="90"/>
                </a:lnTo>
                <a:lnTo>
                  <a:pt x="1613" y="80"/>
                </a:lnTo>
                <a:lnTo>
                  <a:pt x="1613" y="80"/>
                </a:lnTo>
                <a:lnTo>
                  <a:pt x="1610" y="71"/>
                </a:lnTo>
                <a:lnTo>
                  <a:pt x="1606" y="66"/>
                </a:lnTo>
                <a:lnTo>
                  <a:pt x="1594" y="54"/>
                </a:lnTo>
                <a:lnTo>
                  <a:pt x="1594" y="54"/>
                </a:lnTo>
                <a:lnTo>
                  <a:pt x="1584" y="47"/>
                </a:lnTo>
                <a:lnTo>
                  <a:pt x="1575" y="42"/>
                </a:lnTo>
                <a:lnTo>
                  <a:pt x="1563" y="38"/>
                </a:lnTo>
                <a:lnTo>
                  <a:pt x="1547" y="35"/>
                </a:lnTo>
                <a:lnTo>
                  <a:pt x="1547" y="35"/>
                </a:lnTo>
                <a:lnTo>
                  <a:pt x="1523" y="31"/>
                </a:lnTo>
                <a:lnTo>
                  <a:pt x="1523" y="31"/>
                </a:lnTo>
                <a:lnTo>
                  <a:pt x="1519" y="31"/>
                </a:lnTo>
                <a:lnTo>
                  <a:pt x="1517" y="31"/>
                </a:lnTo>
                <a:lnTo>
                  <a:pt x="1519" y="36"/>
                </a:lnTo>
                <a:lnTo>
                  <a:pt x="1519" y="36"/>
                </a:lnTo>
                <a:lnTo>
                  <a:pt x="1524" y="43"/>
                </a:lnTo>
                <a:lnTo>
                  <a:pt x="1528" y="47"/>
                </a:lnTo>
                <a:lnTo>
                  <a:pt x="1528" y="47"/>
                </a:lnTo>
                <a:lnTo>
                  <a:pt x="1526" y="49"/>
                </a:lnTo>
                <a:lnTo>
                  <a:pt x="1512" y="49"/>
                </a:lnTo>
                <a:lnTo>
                  <a:pt x="1512" y="49"/>
                </a:lnTo>
                <a:lnTo>
                  <a:pt x="1493" y="47"/>
                </a:lnTo>
                <a:lnTo>
                  <a:pt x="1482" y="43"/>
                </a:lnTo>
                <a:lnTo>
                  <a:pt x="1479" y="42"/>
                </a:lnTo>
                <a:lnTo>
                  <a:pt x="1479" y="38"/>
                </a:lnTo>
                <a:lnTo>
                  <a:pt x="1481" y="36"/>
                </a:lnTo>
                <a:lnTo>
                  <a:pt x="1486" y="35"/>
                </a:lnTo>
                <a:lnTo>
                  <a:pt x="1486" y="35"/>
                </a:lnTo>
                <a:lnTo>
                  <a:pt x="1495" y="31"/>
                </a:lnTo>
                <a:lnTo>
                  <a:pt x="1498" y="29"/>
                </a:lnTo>
                <a:lnTo>
                  <a:pt x="1495" y="26"/>
                </a:lnTo>
                <a:lnTo>
                  <a:pt x="1479" y="22"/>
                </a:lnTo>
                <a:lnTo>
                  <a:pt x="1479" y="22"/>
                </a:lnTo>
                <a:lnTo>
                  <a:pt x="1470" y="21"/>
                </a:lnTo>
                <a:lnTo>
                  <a:pt x="1465" y="19"/>
                </a:lnTo>
                <a:lnTo>
                  <a:pt x="1463" y="15"/>
                </a:lnTo>
                <a:lnTo>
                  <a:pt x="1465" y="14"/>
                </a:lnTo>
                <a:lnTo>
                  <a:pt x="1468" y="8"/>
                </a:lnTo>
                <a:lnTo>
                  <a:pt x="1475" y="5"/>
                </a:lnTo>
                <a:lnTo>
                  <a:pt x="1475" y="5"/>
                </a:lnTo>
                <a:lnTo>
                  <a:pt x="1477" y="5"/>
                </a:lnTo>
                <a:lnTo>
                  <a:pt x="1475" y="3"/>
                </a:lnTo>
                <a:lnTo>
                  <a:pt x="1470" y="1"/>
                </a:lnTo>
                <a:lnTo>
                  <a:pt x="144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73" name="Freeform 57">
            <a:extLst>
              <a:ext uri="{FF2B5EF4-FFF2-40B4-BE49-F238E27FC236}">
                <a16:creationId xmlns:a16="http://schemas.microsoft.com/office/drawing/2014/main" id="{EA0BC195-150F-4635-A453-42B097799F4E}"/>
              </a:ext>
            </a:extLst>
          </p:cNvPr>
          <p:cNvSpPr>
            <a:spLocks/>
          </p:cNvSpPr>
          <p:nvPr/>
        </p:nvSpPr>
        <p:spPr bwMode="auto">
          <a:xfrm>
            <a:off x="7312025" y="2019300"/>
            <a:ext cx="447675" cy="415925"/>
          </a:xfrm>
          <a:custGeom>
            <a:avLst/>
            <a:gdLst>
              <a:gd name="T0" fmla="*/ 262 w 282"/>
              <a:gd name="T1" fmla="*/ 0 h 262"/>
              <a:gd name="T2" fmla="*/ 244 w 282"/>
              <a:gd name="T3" fmla="*/ 9 h 262"/>
              <a:gd name="T4" fmla="*/ 197 w 282"/>
              <a:gd name="T5" fmla="*/ 31 h 262"/>
              <a:gd name="T6" fmla="*/ 180 w 282"/>
              <a:gd name="T7" fmla="*/ 38 h 262"/>
              <a:gd name="T8" fmla="*/ 141 w 282"/>
              <a:gd name="T9" fmla="*/ 47 h 262"/>
              <a:gd name="T10" fmla="*/ 118 w 282"/>
              <a:gd name="T11" fmla="*/ 54 h 262"/>
              <a:gd name="T12" fmla="*/ 87 w 282"/>
              <a:gd name="T13" fmla="*/ 77 h 262"/>
              <a:gd name="T14" fmla="*/ 59 w 282"/>
              <a:gd name="T15" fmla="*/ 101 h 262"/>
              <a:gd name="T16" fmla="*/ 47 w 282"/>
              <a:gd name="T17" fmla="*/ 113 h 262"/>
              <a:gd name="T18" fmla="*/ 43 w 282"/>
              <a:gd name="T19" fmla="*/ 124 h 262"/>
              <a:gd name="T20" fmla="*/ 43 w 282"/>
              <a:gd name="T21" fmla="*/ 140 h 262"/>
              <a:gd name="T22" fmla="*/ 38 w 282"/>
              <a:gd name="T23" fmla="*/ 152 h 262"/>
              <a:gd name="T24" fmla="*/ 33 w 282"/>
              <a:gd name="T25" fmla="*/ 159 h 262"/>
              <a:gd name="T26" fmla="*/ 24 w 282"/>
              <a:gd name="T27" fmla="*/ 169 h 262"/>
              <a:gd name="T28" fmla="*/ 23 w 282"/>
              <a:gd name="T29" fmla="*/ 176 h 262"/>
              <a:gd name="T30" fmla="*/ 16 w 282"/>
              <a:gd name="T31" fmla="*/ 190 h 262"/>
              <a:gd name="T32" fmla="*/ 2 w 282"/>
              <a:gd name="T33" fmla="*/ 204 h 262"/>
              <a:gd name="T34" fmla="*/ 0 w 282"/>
              <a:gd name="T35" fmla="*/ 215 h 262"/>
              <a:gd name="T36" fmla="*/ 3 w 282"/>
              <a:gd name="T37" fmla="*/ 220 h 262"/>
              <a:gd name="T38" fmla="*/ 28 w 282"/>
              <a:gd name="T39" fmla="*/ 244 h 262"/>
              <a:gd name="T40" fmla="*/ 64 w 282"/>
              <a:gd name="T41" fmla="*/ 258 h 262"/>
              <a:gd name="T42" fmla="*/ 75 w 282"/>
              <a:gd name="T43" fmla="*/ 262 h 262"/>
              <a:gd name="T44" fmla="*/ 84 w 282"/>
              <a:gd name="T45" fmla="*/ 262 h 262"/>
              <a:gd name="T46" fmla="*/ 96 w 282"/>
              <a:gd name="T47" fmla="*/ 260 h 262"/>
              <a:gd name="T48" fmla="*/ 94 w 282"/>
              <a:gd name="T49" fmla="*/ 255 h 262"/>
              <a:gd name="T50" fmla="*/ 91 w 282"/>
              <a:gd name="T51" fmla="*/ 253 h 262"/>
              <a:gd name="T52" fmla="*/ 78 w 282"/>
              <a:gd name="T53" fmla="*/ 230 h 262"/>
              <a:gd name="T54" fmla="*/ 71 w 282"/>
              <a:gd name="T55" fmla="*/ 208 h 262"/>
              <a:gd name="T56" fmla="*/ 71 w 282"/>
              <a:gd name="T57" fmla="*/ 180 h 262"/>
              <a:gd name="T58" fmla="*/ 73 w 282"/>
              <a:gd name="T59" fmla="*/ 166 h 262"/>
              <a:gd name="T60" fmla="*/ 78 w 282"/>
              <a:gd name="T61" fmla="*/ 150 h 262"/>
              <a:gd name="T62" fmla="*/ 92 w 282"/>
              <a:gd name="T63" fmla="*/ 140 h 262"/>
              <a:gd name="T64" fmla="*/ 101 w 282"/>
              <a:gd name="T65" fmla="*/ 131 h 262"/>
              <a:gd name="T66" fmla="*/ 132 w 282"/>
              <a:gd name="T67" fmla="*/ 98 h 262"/>
              <a:gd name="T68" fmla="*/ 160 w 282"/>
              <a:gd name="T69" fmla="*/ 73 h 262"/>
              <a:gd name="T70" fmla="*/ 167 w 282"/>
              <a:gd name="T71" fmla="*/ 66 h 262"/>
              <a:gd name="T72" fmla="*/ 216 w 282"/>
              <a:gd name="T73" fmla="*/ 45 h 262"/>
              <a:gd name="T74" fmla="*/ 270 w 282"/>
              <a:gd name="T75" fmla="*/ 28 h 262"/>
              <a:gd name="T76" fmla="*/ 274 w 282"/>
              <a:gd name="T77" fmla="*/ 26 h 262"/>
              <a:gd name="T78" fmla="*/ 282 w 282"/>
              <a:gd name="T79" fmla="*/ 14 h 262"/>
              <a:gd name="T80" fmla="*/ 279 w 282"/>
              <a:gd name="T81" fmla="*/ 9 h 262"/>
              <a:gd name="T82" fmla="*/ 269 w 282"/>
              <a:gd name="T83" fmla="*/ 5 h 262"/>
              <a:gd name="T84" fmla="*/ 265 w 282"/>
              <a:gd name="T85" fmla="*/ 3 h 262"/>
              <a:gd name="T86" fmla="*/ 262 w 282"/>
              <a:gd name="T87" fmla="*/ 0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2" h="262">
                <a:moveTo>
                  <a:pt x="262" y="0"/>
                </a:moveTo>
                <a:lnTo>
                  <a:pt x="262" y="0"/>
                </a:lnTo>
                <a:lnTo>
                  <a:pt x="255" y="2"/>
                </a:lnTo>
                <a:lnTo>
                  <a:pt x="244" y="9"/>
                </a:lnTo>
                <a:lnTo>
                  <a:pt x="225" y="17"/>
                </a:lnTo>
                <a:lnTo>
                  <a:pt x="197" y="31"/>
                </a:lnTo>
                <a:lnTo>
                  <a:pt x="197" y="31"/>
                </a:lnTo>
                <a:lnTo>
                  <a:pt x="180" y="38"/>
                </a:lnTo>
                <a:lnTo>
                  <a:pt x="164" y="42"/>
                </a:lnTo>
                <a:lnTo>
                  <a:pt x="141" y="47"/>
                </a:lnTo>
                <a:lnTo>
                  <a:pt x="131" y="51"/>
                </a:lnTo>
                <a:lnTo>
                  <a:pt x="118" y="54"/>
                </a:lnTo>
                <a:lnTo>
                  <a:pt x="105" y="63"/>
                </a:lnTo>
                <a:lnTo>
                  <a:pt x="87" y="77"/>
                </a:lnTo>
                <a:lnTo>
                  <a:pt x="87" y="77"/>
                </a:lnTo>
                <a:lnTo>
                  <a:pt x="59" y="101"/>
                </a:lnTo>
                <a:lnTo>
                  <a:pt x="50" y="108"/>
                </a:lnTo>
                <a:lnTo>
                  <a:pt x="47" y="113"/>
                </a:lnTo>
                <a:lnTo>
                  <a:pt x="43" y="119"/>
                </a:lnTo>
                <a:lnTo>
                  <a:pt x="43" y="124"/>
                </a:lnTo>
                <a:lnTo>
                  <a:pt x="43" y="140"/>
                </a:lnTo>
                <a:lnTo>
                  <a:pt x="43" y="140"/>
                </a:lnTo>
                <a:lnTo>
                  <a:pt x="42" y="146"/>
                </a:lnTo>
                <a:lnTo>
                  <a:pt x="38" y="152"/>
                </a:lnTo>
                <a:lnTo>
                  <a:pt x="36" y="157"/>
                </a:lnTo>
                <a:lnTo>
                  <a:pt x="33" y="159"/>
                </a:lnTo>
                <a:lnTo>
                  <a:pt x="28" y="164"/>
                </a:lnTo>
                <a:lnTo>
                  <a:pt x="24" y="169"/>
                </a:lnTo>
                <a:lnTo>
                  <a:pt x="23" y="176"/>
                </a:lnTo>
                <a:lnTo>
                  <a:pt x="23" y="176"/>
                </a:lnTo>
                <a:lnTo>
                  <a:pt x="19" y="185"/>
                </a:lnTo>
                <a:lnTo>
                  <a:pt x="16" y="190"/>
                </a:lnTo>
                <a:lnTo>
                  <a:pt x="5" y="201"/>
                </a:lnTo>
                <a:lnTo>
                  <a:pt x="2" y="204"/>
                </a:lnTo>
                <a:lnTo>
                  <a:pt x="0" y="209"/>
                </a:lnTo>
                <a:lnTo>
                  <a:pt x="0" y="215"/>
                </a:lnTo>
                <a:lnTo>
                  <a:pt x="3" y="220"/>
                </a:lnTo>
                <a:lnTo>
                  <a:pt x="3" y="220"/>
                </a:lnTo>
                <a:lnTo>
                  <a:pt x="14" y="234"/>
                </a:lnTo>
                <a:lnTo>
                  <a:pt x="28" y="244"/>
                </a:lnTo>
                <a:lnTo>
                  <a:pt x="43" y="251"/>
                </a:lnTo>
                <a:lnTo>
                  <a:pt x="64" y="258"/>
                </a:lnTo>
                <a:lnTo>
                  <a:pt x="64" y="258"/>
                </a:lnTo>
                <a:lnTo>
                  <a:pt x="75" y="262"/>
                </a:lnTo>
                <a:lnTo>
                  <a:pt x="84" y="262"/>
                </a:lnTo>
                <a:lnTo>
                  <a:pt x="84" y="262"/>
                </a:lnTo>
                <a:lnTo>
                  <a:pt x="92" y="262"/>
                </a:lnTo>
                <a:lnTo>
                  <a:pt x="96" y="260"/>
                </a:lnTo>
                <a:lnTo>
                  <a:pt x="96" y="256"/>
                </a:lnTo>
                <a:lnTo>
                  <a:pt x="94" y="255"/>
                </a:lnTo>
                <a:lnTo>
                  <a:pt x="94" y="255"/>
                </a:lnTo>
                <a:lnTo>
                  <a:pt x="91" y="253"/>
                </a:lnTo>
                <a:lnTo>
                  <a:pt x="87" y="248"/>
                </a:lnTo>
                <a:lnTo>
                  <a:pt x="78" y="230"/>
                </a:lnTo>
                <a:lnTo>
                  <a:pt x="75" y="220"/>
                </a:lnTo>
                <a:lnTo>
                  <a:pt x="71" y="208"/>
                </a:lnTo>
                <a:lnTo>
                  <a:pt x="70" y="194"/>
                </a:lnTo>
                <a:lnTo>
                  <a:pt x="71" y="180"/>
                </a:lnTo>
                <a:lnTo>
                  <a:pt x="71" y="180"/>
                </a:lnTo>
                <a:lnTo>
                  <a:pt x="73" y="166"/>
                </a:lnTo>
                <a:lnTo>
                  <a:pt x="75" y="157"/>
                </a:lnTo>
                <a:lnTo>
                  <a:pt x="78" y="150"/>
                </a:lnTo>
                <a:lnTo>
                  <a:pt x="84" y="146"/>
                </a:lnTo>
                <a:lnTo>
                  <a:pt x="92" y="140"/>
                </a:lnTo>
                <a:lnTo>
                  <a:pt x="98" y="136"/>
                </a:lnTo>
                <a:lnTo>
                  <a:pt x="101" y="131"/>
                </a:lnTo>
                <a:lnTo>
                  <a:pt x="101" y="131"/>
                </a:lnTo>
                <a:lnTo>
                  <a:pt x="132" y="98"/>
                </a:lnTo>
                <a:lnTo>
                  <a:pt x="150" y="80"/>
                </a:lnTo>
                <a:lnTo>
                  <a:pt x="160" y="73"/>
                </a:lnTo>
                <a:lnTo>
                  <a:pt x="167" y="66"/>
                </a:lnTo>
                <a:lnTo>
                  <a:pt x="167" y="66"/>
                </a:lnTo>
                <a:lnTo>
                  <a:pt x="188" y="56"/>
                </a:lnTo>
                <a:lnTo>
                  <a:pt x="216" y="45"/>
                </a:lnTo>
                <a:lnTo>
                  <a:pt x="270" y="28"/>
                </a:lnTo>
                <a:lnTo>
                  <a:pt x="270" y="28"/>
                </a:lnTo>
                <a:lnTo>
                  <a:pt x="274" y="26"/>
                </a:lnTo>
                <a:lnTo>
                  <a:pt x="274" y="26"/>
                </a:lnTo>
                <a:lnTo>
                  <a:pt x="279" y="19"/>
                </a:lnTo>
                <a:lnTo>
                  <a:pt x="282" y="14"/>
                </a:lnTo>
                <a:lnTo>
                  <a:pt x="282" y="10"/>
                </a:lnTo>
                <a:lnTo>
                  <a:pt x="279" y="9"/>
                </a:lnTo>
                <a:lnTo>
                  <a:pt x="272" y="7"/>
                </a:lnTo>
                <a:lnTo>
                  <a:pt x="269" y="5"/>
                </a:lnTo>
                <a:lnTo>
                  <a:pt x="265" y="3"/>
                </a:lnTo>
                <a:lnTo>
                  <a:pt x="265" y="3"/>
                </a:lnTo>
                <a:lnTo>
                  <a:pt x="263" y="0"/>
                </a:lnTo>
                <a:lnTo>
                  <a:pt x="26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74" name="Freeform 58">
            <a:extLst>
              <a:ext uri="{FF2B5EF4-FFF2-40B4-BE49-F238E27FC236}">
                <a16:creationId xmlns:a16="http://schemas.microsoft.com/office/drawing/2014/main" id="{2F03ADD0-127C-47BA-83D3-F4023D9E148A}"/>
              </a:ext>
            </a:extLst>
          </p:cNvPr>
          <p:cNvSpPr>
            <a:spLocks/>
          </p:cNvSpPr>
          <p:nvPr/>
        </p:nvSpPr>
        <p:spPr bwMode="auto">
          <a:xfrm>
            <a:off x="3094038" y="1993900"/>
            <a:ext cx="111125" cy="44450"/>
          </a:xfrm>
          <a:custGeom>
            <a:avLst/>
            <a:gdLst>
              <a:gd name="T0" fmla="*/ 61 w 70"/>
              <a:gd name="T1" fmla="*/ 0 h 28"/>
              <a:gd name="T2" fmla="*/ 61 w 70"/>
              <a:gd name="T3" fmla="*/ 0 h 28"/>
              <a:gd name="T4" fmla="*/ 52 w 70"/>
              <a:gd name="T5" fmla="*/ 2 h 28"/>
              <a:gd name="T6" fmla="*/ 42 w 70"/>
              <a:gd name="T7" fmla="*/ 4 h 28"/>
              <a:gd name="T8" fmla="*/ 14 w 70"/>
              <a:gd name="T9" fmla="*/ 12 h 28"/>
              <a:gd name="T10" fmla="*/ 14 w 70"/>
              <a:gd name="T11" fmla="*/ 12 h 28"/>
              <a:gd name="T12" fmla="*/ 7 w 70"/>
              <a:gd name="T13" fmla="*/ 16 h 28"/>
              <a:gd name="T14" fmla="*/ 3 w 70"/>
              <a:gd name="T15" fmla="*/ 21 h 28"/>
              <a:gd name="T16" fmla="*/ 0 w 70"/>
              <a:gd name="T17" fmla="*/ 26 h 28"/>
              <a:gd name="T18" fmla="*/ 0 w 70"/>
              <a:gd name="T19" fmla="*/ 26 h 28"/>
              <a:gd name="T20" fmla="*/ 0 w 70"/>
              <a:gd name="T21" fmla="*/ 28 h 28"/>
              <a:gd name="T22" fmla="*/ 0 w 70"/>
              <a:gd name="T23" fmla="*/ 28 h 28"/>
              <a:gd name="T24" fmla="*/ 0 w 70"/>
              <a:gd name="T25" fmla="*/ 28 h 28"/>
              <a:gd name="T26" fmla="*/ 17 w 70"/>
              <a:gd name="T27" fmla="*/ 23 h 28"/>
              <a:gd name="T28" fmla="*/ 17 w 70"/>
              <a:gd name="T29" fmla="*/ 23 h 28"/>
              <a:gd name="T30" fmla="*/ 19 w 70"/>
              <a:gd name="T31" fmla="*/ 23 h 28"/>
              <a:gd name="T32" fmla="*/ 19 w 70"/>
              <a:gd name="T33" fmla="*/ 23 h 28"/>
              <a:gd name="T34" fmla="*/ 23 w 70"/>
              <a:gd name="T35" fmla="*/ 23 h 28"/>
              <a:gd name="T36" fmla="*/ 23 w 70"/>
              <a:gd name="T37" fmla="*/ 23 h 28"/>
              <a:gd name="T38" fmla="*/ 24 w 70"/>
              <a:gd name="T39" fmla="*/ 23 h 28"/>
              <a:gd name="T40" fmla="*/ 24 w 70"/>
              <a:gd name="T41" fmla="*/ 23 h 28"/>
              <a:gd name="T42" fmla="*/ 26 w 70"/>
              <a:gd name="T43" fmla="*/ 23 h 28"/>
              <a:gd name="T44" fmla="*/ 30 w 70"/>
              <a:gd name="T45" fmla="*/ 21 h 28"/>
              <a:gd name="T46" fmla="*/ 30 w 70"/>
              <a:gd name="T47" fmla="*/ 21 h 28"/>
              <a:gd name="T48" fmla="*/ 33 w 70"/>
              <a:gd name="T49" fmla="*/ 18 h 28"/>
              <a:gd name="T50" fmla="*/ 38 w 70"/>
              <a:gd name="T51" fmla="*/ 18 h 28"/>
              <a:gd name="T52" fmla="*/ 38 w 70"/>
              <a:gd name="T53" fmla="*/ 18 h 28"/>
              <a:gd name="T54" fmla="*/ 45 w 70"/>
              <a:gd name="T55" fmla="*/ 18 h 28"/>
              <a:gd name="T56" fmla="*/ 45 w 70"/>
              <a:gd name="T57" fmla="*/ 18 h 28"/>
              <a:gd name="T58" fmla="*/ 52 w 70"/>
              <a:gd name="T59" fmla="*/ 19 h 28"/>
              <a:gd name="T60" fmla="*/ 52 w 70"/>
              <a:gd name="T61" fmla="*/ 19 h 28"/>
              <a:gd name="T62" fmla="*/ 57 w 70"/>
              <a:gd name="T63" fmla="*/ 18 h 28"/>
              <a:gd name="T64" fmla="*/ 57 w 70"/>
              <a:gd name="T65" fmla="*/ 18 h 28"/>
              <a:gd name="T66" fmla="*/ 64 w 70"/>
              <a:gd name="T67" fmla="*/ 16 h 28"/>
              <a:gd name="T68" fmla="*/ 68 w 70"/>
              <a:gd name="T69" fmla="*/ 12 h 28"/>
              <a:gd name="T70" fmla="*/ 70 w 70"/>
              <a:gd name="T71" fmla="*/ 7 h 28"/>
              <a:gd name="T72" fmla="*/ 68 w 70"/>
              <a:gd name="T73" fmla="*/ 4 h 28"/>
              <a:gd name="T74" fmla="*/ 68 w 70"/>
              <a:gd name="T75" fmla="*/ 4 h 28"/>
              <a:gd name="T76" fmla="*/ 66 w 70"/>
              <a:gd name="T77" fmla="*/ 0 h 28"/>
              <a:gd name="T78" fmla="*/ 61 w 70"/>
              <a:gd name="T7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0" h="28">
                <a:moveTo>
                  <a:pt x="61" y="0"/>
                </a:moveTo>
                <a:lnTo>
                  <a:pt x="61" y="0"/>
                </a:lnTo>
                <a:lnTo>
                  <a:pt x="52" y="2"/>
                </a:lnTo>
                <a:lnTo>
                  <a:pt x="42" y="4"/>
                </a:lnTo>
                <a:lnTo>
                  <a:pt x="14" y="12"/>
                </a:lnTo>
                <a:lnTo>
                  <a:pt x="14" y="12"/>
                </a:lnTo>
                <a:lnTo>
                  <a:pt x="7" y="16"/>
                </a:lnTo>
                <a:lnTo>
                  <a:pt x="3" y="21"/>
                </a:lnTo>
                <a:lnTo>
                  <a:pt x="0" y="26"/>
                </a:lnTo>
                <a:lnTo>
                  <a:pt x="0" y="26"/>
                </a:lnTo>
                <a:lnTo>
                  <a:pt x="0" y="28"/>
                </a:lnTo>
                <a:lnTo>
                  <a:pt x="0" y="28"/>
                </a:lnTo>
                <a:lnTo>
                  <a:pt x="0" y="28"/>
                </a:lnTo>
                <a:lnTo>
                  <a:pt x="17" y="23"/>
                </a:lnTo>
                <a:lnTo>
                  <a:pt x="17" y="23"/>
                </a:lnTo>
                <a:lnTo>
                  <a:pt x="19" y="23"/>
                </a:lnTo>
                <a:lnTo>
                  <a:pt x="19" y="23"/>
                </a:lnTo>
                <a:lnTo>
                  <a:pt x="23" y="23"/>
                </a:lnTo>
                <a:lnTo>
                  <a:pt x="23" y="23"/>
                </a:lnTo>
                <a:lnTo>
                  <a:pt x="24" y="23"/>
                </a:lnTo>
                <a:lnTo>
                  <a:pt x="24" y="23"/>
                </a:lnTo>
                <a:lnTo>
                  <a:pt x="26" y="23"/>
                </a:lnTo>
                <a:lnTo>
                  <a:pt x="30" y="21"/>
                </a:lnTo>
                <a:lnTo>
                  <a:pt x="30" y="21"/>
                </a:lnTo>
                <a:lnTo>
                  <a:pt x="33" y="18"/>
                </a:lnTo>
                <a:lnTo>
                  <a:pt x="38" y="18"/>
                </a:lnTo>
                <a:lnTo>
                  <a:pt x="38" y="18"/>
                </a:lnTo>
                <a:lnTo>
                  <a:pt x="45" y="18"/>
                </a:lnTo>
                <a:lnTo>
                  <a:pt x="45" y="18"/>
                </a:lnTo>
                <a:lnTo>
                  <a:pt x="52" y="19"/>
                </a:lnTo>
                <a:lnTo>
                  <a:pt x="52" y="19"/>
                </a:lnTo>
                <a:lnTo>
                  <a:pt x="57" y="18"/>
                </a:lnTo>
                <a:lnTo>
                  <a:pt x="57" y="18"/>
                </a:lnTo>
                <a:lnTo>
                  <a:pt x="64" y="16"/>
                </a:lnTo>
                <a:lnTo>
                  <a:pt x="68" y="12"/>
                </a:lnTo>
                <a:lnTo>
                  <a:pt x="70" y="7"/>
                </a:lnTo>
                <a:lnTo>
                  <a:pt x="68" y="4"/>
                </a:lnTo>
                <a:lnTo>
                  <a:pt x="68" y="4"/>
                </a:lnTo>
                <a:lnTo>
                  <a:pt x="66" y="0"/>
                </a:lnTo>
                <a:lnTo>
                  <a:pt x="6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75" name="Freeform 59">
            <a:extLst>
              <a:ext uri="{FF2B5EF4-FFF2-40B4-BE49-F238E27FC236}">
                <a16:creationId xmlns:a16="http://schemas.microsoft.com/office/drawing/2014/main" id="{7A8211F6-9E4B-4C6C-B3F4-B65C4FAA2CFA}"/>
              </a:ext>
            </a:extLst>
          </p:cNvPr>
          <p:cNvSpPr>
            <a:spLocks/>
          </p:cNvSpPr>
          <p:nvPr/>
        </p:nvSpPr>
        <p:spPr bwMode="auto">
          <a:xfrm>
            <a:off x="3478213" y="1960563"/>
            <a:ext cx="95250" cy="73025"/>
          </a:xfrm>
          <a:custGeom>
            <a:avLst/>
            <a:gdLst>
              <a:gd name="T0" fmla="*/ 4 w 60"/>
              <a:gd name="T1" fmla="*/ 0 h 46"/>
              <a:gd name="T2" fmla="*/ 4 w 60"/>
              <a:gd name="T3" fmla="*/ 0 h 46"/>
              <a:gd name="T4" fmla="*/ 0 w 60"/>
              <a:gd name="T5" fmla="*/ 0 h 46"/>
              <a:gd name="T6" fmla="*/ 2 w 60"/>
              <a:gd name="T7" fmla="*/ 4 h 46"/>
              <a:gd name="T8" fmla="*/ 9 w 60"/>
              <a:gd name="T9" fmla="*/ 14 h 46"/>
              <a:gd name="T10" fmla="*/ 20 w 60"/>
              <a:gd name="T11" fmla="*/ 25 h 46"/>
              <a:gd name="T12" fmla="*/ 21 w 60"/>
              <a:gd name="T13" fmla="*/ 28 h 46"/>
              <a:gd name="T14" fmla="*/ 21 w 60"/>
              <a:gd name="T15" fmla="*/ 30 h 46"/>
              <a:gd name="T16" fmla="*/ 21 w 60"/>
              <a:gd name="T17" fmla="*/ 30 h 46"/>
              <a:gd name="T18" fmla="*/ 13 w 60"/>
              <a:gd name="T19" fmla="*/ 33 h 46"/>
              <a:gd name="T20" fmla="*/ 13 w 60"/>
              <a:gd name="T21" fmla="*/ 35 h 46"/>
              <a:gd name="T22" fmla="*/ 11 w 60"/>
              <a:gd name="T23" fmla="*/ 37 h 46"/>
              <a:gd name="T24" fmla="*/ 14 w 60"/>
              <a:gd name="T25" fmla="*/ 40 h 46"/>
              <a:gd name="T26" fmla="*/ 14 w 60"/>
              <a:gd name="T27" fmla="*/ 40 h 46"/>
              <a:gd name="T28" fmla="*/ 20 w 60"/>
              <a:gd name="T29" fmla="*/ 46 h 46"/>
              <a:gd name="T30" fmla="*/ 23 w 60"/>
              <a:gd name="T31" fmla="*/ 46 h 46"/>
              <a:gd name="T32" fmla="*/ 23 w 60"/>
              <a:gd name="T33" fmla="*/ 46 h 46"/>
              <a:gd name="T34" fmla="*/ 32 w 60"/>
              <a:gd name="T35" fmla="*/ 44 h 46"/>
              <a:gd name="T36" fmla="*/ 32 w 60"/>
              <a:gd name="T37" fmla="*/ 44 h 46"/>
              <a:gd name="T38" fmla="*/ 49 w 60"/>
              <a:gd name="T39" fmla="*/ 35 h 46"/>
              <a:gd name="T40" fmla="*/ 56 w 60"/>
              <a:gd name="T41" fmla="*/ 30 h 46"/>
              <a:gd name="T42" fmla="*/ 60 w 60"/>
              <a:gd name="T43" fmla="*/ 26 h 46"/>
              <a:gd name="T44" fmla="*/ 60 w 60"/>
              <a:gd name="T45" fmla="*/ 26 h 46"/>
              <a:gd name="T46" fmla="*/ 58 w 60"/>
              <a:gd name="T47" fmla="*/ 23 h 46"/>
              <a:gd name="T48" fmla="*/ 54 w 60"/>
              <a:gd name="T49" fmla="*/ 21 h 46"/>
              <a:gd name="T50" fmla="*/ 41 w 60"/>
              <a:gd name="T51" fmla="*/ 14 h 46"/>
              <a:gd name="T52" fmla="*/ 41 w 60"/>
              <a:gd name="T53" fmla="*/ 14 h 46"/>
              <a:gd name="T54" fmla="*/ 35 w 60"/>
              <a:gd name="T55" fmla="*/ 12 h 46"/>
              <a:gd name="T56" fmla="*/ 28 w 60"/>
              <a:gd name="T57" fmla="*/ 9 h 46"/>
              <a:gd name="T58" fmla="*/ 20 w 60"/>
              <a:gd name="T59" fmla="*/ 4 h 46"/>
              <a:gd name="T60" fmla="*/ 9 w 60"/>
              <a:gd name="T61" fmla="*/ 0 h 46"/>
              <a:gd name="T62" fmla="*/ 9 w 60"/>
              <a:gd name="T63" fmla="*/ 0 h 46"/>
              <a:gd name="T64" fmla="*/ 4 w 60"/>
              <a:gd name="T65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0" h="46">
                <a:moveTo>
                  <a:pt x="4" y="0"/>
                </a:moveTo>
                <a:lnTo>
                  <a:pt x="4" y="0"/>
                </a:lnTo>
                <a:lnTo>
                  <a:pt x="0" y="0"/>
                </a:lnTo>
                <a:lnTo>
                  <a:pt x="2" y="4"/>
                </a:lnTo>
                <a:lnTo>
                  <a:pt x="9" y="14"/>
                </a:lnTo>
                <a:lnTo>
                  <a:pt x="20" y="25"/>
                </a:lnTo>
                <a:lnTo>
                  <a:pt x="21" y="28"/>
                </a:lnTo>
                <a:lnTo>
                  <a:pt x="21" y="30"/>
                </a:lnTo>
                <a:lnTo>
                  <a:pt x="21" y="30"/>
                </a:lnTo>
                <a:lnTo>
                  <a:pt x="13" y="33"/>
                </a:lnTo>
                <a:lnTo>
                  <a:pt x="13" y="35"/>
                </a:lnTo>
                <a:lnTo>
                  <a:pt x="11" y="37"/>
                </a:lnTo>
                <a:lnTo>
                  <a:pt x="14" y="40"/>
                </a:lnTo>
                <a:lnTo>
                  <a:pt x="14" y="40"/>
                </a:lnTo>
                <a:lnTo>
                  <a:pt x="20" y="46"/>
                </a:lnTo>
                <a:lnTo>
                  <a:pt x="23" y="46"/>
                </a:lnTo>
                <a:lnTo>
                  <a:pt x="23" y="46"/>
                </a:lnTo>
                <a:lnTo>
                  <a:pt x="32" y="44"/>
                </a:lnTo>
                <a:lnTo>
                  <a:pt x="32" y="44"/>
                </a:lnTo>
                <a:lnTo>
                  <a:pt x="49" y="35"/>
                </a:lnTo>
                <a:lnTo>
                  <a:pt x="56" y="30"/>
                </a:lnTo>
                <a:lnTo>
                  <a:pt x="60" y="26"/>
                </a:lnTo>
                <a:lnTo>
                  <a:pt x="60" y="26"/>
                </a:lnTo>
                <a:lnTo>
                  <a:pt x="58" y="23"/>
                </a:lnTo>
                <a:lnTo>
                  <a:pt x="54" y="21"/>
                </a:lnTo>
                <a:lnTo>
                  <a:pt x="41" y="14"/>
                </a:lnTo>
                <a:lnTo>
                  <a:pt x="41" y="14"/>
                </a:lnTo>
                <a:lnTo>
                  <a:pt x="35" y="12"/>
                </a:lnTo>
                <a:lnTo>
                  <a:pt x="28" y="9"/>
                </a:lnTo>
                <a:lnTo>
                  <a:pt x="20" y="4"/>
                </a:lnTo>
                <a:lnTo>
                  <a:pt x="9" y="0"/>
                </a:lnTo>
                <a:lnTo>
                  <a:pt x="9" y="0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76" name="Freeform 60">
            <a:extLst>
              <a:ext uri="{FF2B5EF4-FFF2-40B4-BE49-F238E27FC236}">
                <a16:creationId xmlns:a16="http://schemas.microsoft.com/office/drawing/2014/main" id="{A41138CD-EE98-466B-8D86-8FBCA0288125}"/>
              </a:ext>
            </a:extLst>
          </p:cNvPr>
          <p:cNvSpPr>
            <a:spLocks/>
          </p:cNvSpPr>
          <p:nvPr/>
        </p:nvSpPr>
        <p:spPr bwMode="auto">
          <a:xfrm>
            <a:off x="3282950" y="1933575"/>
            <a:ext cx="182563" cy="104775"/>
          </a:xfrm>
          <a:custGeom>
            <a:avLst/>
            <a:gdLst>
              <a:gd name="T0" fmla="*/ 34 w 115"/>
              <a:gd name="T1" fmla="*/ 0 h 66"/>
              <a:gd name="T2" fmla="*/ 20 w 115"/>
              <a:gd name="T3" fmla="*/ 5 h 66"/>
              <a:gd name="T4" fmla="*/ 13 w 115"/>
              <a:gd name="T5" fmla="*/ 7 h 66"/>
              <a:gd name="T6" fmla="*/ 1 w 115"/>
              <a:gd name="T7" fmla="*/ 19 h 66"/>
              <a:gd name="T8" fmla="*/ 0 w 115"/>
              <a:gd name="T9" fmla="*/ 21 h 66"/>
              <a:gd name="T10" fmla="*/ 10 w 115"/>
              <a:gd name="T11" fmla="*/ 24 h 66"/>
              <a:gd name="T12" fmla="*/ 34 w 115"/>
              <a:gd name="T13" fmla="*/ 26 h 66"/>
              <a:gd name="T14" fmla="*/ 41 w 115"/>
              <a:gd name="T15" fmla="*/ 29 h 66"/>
              <a:gd name="T16" fmla="*/ 41 w 115"/>
              <a:gd name="T17" fmla="*/ 33 h 66"/>
              <a:gd name="T18" fmla="*/ 36 w 115"/>
              <a:gd name="T19" fmla="*/ 36 h 66"/>
              <a:gd name="T20" fmla="*/ 24 w 115"/>
              <a:gd name="T21" fmla="*/ 42 h 66"/>
              <a:gd name="T22" fmla="*/ 24 w 115"/>
              <a:gd name="T23" fmla="*/ 45 h 66"/>
              <a:gd name="T24" fmla="*/ 27 w 115"/>
              <a:gd name="T25" fmla="*/ 45 h 66"/>
              <a:gd name="T26" fmla="*/ 34 w 115"/>
              <a:gd name="T27" fmla="*/ 45 h 66"/>
              <a:gd name="T28" fmla="*/ 47 w 115"/>
              <a:gd name="T29" fmla="*/ 47 h 66"/>
              <a:gd name="T30" fmla="*/ 62 w 115"/>
              <a:gd name="T31" fmla="*/ 49 h 66"/>
              <a:gd name="T32" fmla="*/ 80 w 115"/>
              <a:gd name="T33" fmla="*/ 54 h 66"/>
              <a:gd name="T34" fmla="*/ 83 w 115"/>
              <a:gd name="T35" fmla="*/ 57 h 66"/>
              <a:gd name="T36" fmla="*/ 97 w 115"/>
              <a:gd name="T37" fmla="*/ 66 h 66"/>
              <a:gd name="T38" fmla="*/ 106 w 115"/>
              <a:gd name="T39" fmla="*/ 64 h 66"/>
              <a:gd name="T40" fmla="*/ 113 w 115"/>
              <a:gd name="T41" fmla="*/ 63 h 66"/>
              <a:gd name="T42" fmla="*/ 115 w 115"/>
              <a:gd name="T43" fmla="*/ 57 h 66"/>
              <a:gd name="T44" fmla="*/ 111 w 115"/>
              <a:gd name="T45" fmla="*/ 54 h 66"/>
              <a:gd name="T46" fmla="*/ 95 w 115"/>
              <a:gd name="T47" fmla="*/ 33 h 66"/>
              <a:gd name="T48" fmla="*/ 89 w 115"/>
              <a:gd name="T49" fmla="*/ 28 h 66"/>
              <a:gd name="T50" fmla="*/ 71 w 115"/>
              <a:gd name="T51" fmla="*/ 17 h 66"/>
              <a:gd name="T52" fmla="*/ 66 w 115"/>
              <a:gd name="T53" fmla="*/ 16 h 66"/>
              <a:gd name="T54" fmla="*/ 64 w 115"/>
              <a:gd name="T55" fmla="*/ 16 h 66"/>
              <a:gd name="T56" fmla="*/ 59 w 115"/>
              <a:gd name="T57" fmla="*/ 17 h 66"/>
              <a:gd name="T58" fmla="*/ 52 w 115"/>
              <a:gd name="T59" fmla="*/ 16 h 66"/>
              <a:gd name="T60" fmla="*/ 45 w 115"/>
              <a:gd name="T61" fmla="*/ 7 h 66"/>
              <a:gd name="T62" fmla="*/ 34 w 115"/>
              <a:gd name="T63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5" h="66">
                <a:moveTo>
                  <a:pt x="34" y="0"/>
                </a:moveTo>
                <a:lnTo>
                  <a:pt x="34" y="0"/>
                </a:lnTo>
                <a:lnTo>
                  <a:pt x="29" y="2"/>
                </a:lnTo>
                <a:lnTo>
                  <a:pt x="20" y="5"/>
                </a:lnTo>
                <a:lnTo>
                  <a:pt x="20" y="5"/>
                </a:lnTo>
                <a:lnTo>
                  <a:pt x="13" y="7"/>
                </a:lnTo>
                <a:lnTo>
                  <a:pt x="8" y="12"/>
                </a:lnTo>
                <a:lnTo>
                  <a:pt x="1" y="19"/>
                </a:lnTo>
                <a:lnTo>
                  <a:pt x="1" y="19"/>
                </a:lnTo>
                <a:lnTo>
                  <a:pt x="0" y="21"/>
                </a:lnTo>
                <a:lnTo>
                  <a:pt x="1" y="23"/>
                </a:lnTo>
                <a:lnTo>
                  <a:pt x="10" y="24"/>
                </a:lnTo>
                <a:lnTo>
                  <a:pt x="24" y="24"/>
                </a:lnTo>
                <a:lnTo>
                  <a:pt x="34" y="26"/>
                </a:lnTo>
                <a:lnTo>
                  <a:pt x="34" y="26"/>
                </a:lnTo>
                <a:lnTo>
                  <a:pt x="41" y="29"/>
                </a:lnTo>
                <a:lnTo>
                  <a:pt x="43" y="31"/>
                </a:lnTo>
                <a:lnTo>
                  <a:pt x="41" y="33"/>
                </a:lnTo>
                <a:lnTo>
                  <a:pt x="36" y="36"/>
                </a:lnTo>
                <a:lnTo>
                  <a:pt x="36" y="36"/>
                </a:lnTo>
                <a:lnTo>
                  <a:pt x="29" y="38"/>
                </a:lnTo>
                <a:lnTo>
                  <a:pt x="24" y="42"/>
                </a:lnTo>
                <a:lnTo>
                  <a:pt x="22" y="45"/>
                </a:lnTo>
                <a:lnTo>
                  <a:pt x="24" y="45"/>
                </a:lnTo>
                <a:lnTo>
                  <a:pt x="24" y="45"/>
                </a:lnTo>
                <a:lnTo>
                  <a:pt x="27" y="45"/>
                </a:lnTo>
                <a:lnTo>
                  <a:pt x="27" y="45"/>
                </a:lnTo>
                <a:lnTo>
                  <a:pt x="34" y="45"/>
                </a:lnTo>
                <a:lnTo>
                  <a:pt x="34" y="45"/>
                </a:lnTo>
                <a:lnTo>
                  <a:pt x="47" y="47"/>
                </a:lnTo>
                <a:lnTo>
                  <a:pt x="62" y="49"/>
                </a:lnTo>
                <a:lnTo>
                  <a:pt x="62" y="49"/>
                </a:lnTo>
                <a:lnTo>
                  <a:pt x="76" y="52"/>
                </a:lnTo>
                <a:lnTo>
                  <a:pt x="80" y="54"/>
                </a:lnTo>
                <a:lnTo>
                  <a:pt x="83" y="57"/>
                </a:lnTo>
                <a:lnTo>
                  <a:pt x="83" y="57"/>
                </a:lnTo>
                <a:lnTo>
                  <a:pt x="90" y="64"/>
                </a:lnTo>
                <a:lnTo>
                  <a:pt x="97" y="66"/>
                </a:lnTo>
                <a:lnTo>
                  <a:pt x="97" y="66"/>
                </a:lnTo>
                <a:lnTo>
                  <a:pt x="106" y="64"/>
                </a:lnTo>
                <a:lnTo>
                  <a:pt x="106" y="64"/>
                </a:lnTo>
                <a:lnTo>
                  <a:pt x="113" y="63"/>
                </a:lnTo>
                <a:lnTo>
                  <a:pt x="115" y="61"/>
                </a:lnTo>
                <a:lnTo>
                  <a:pt x="115" y="57"/>
                </a:lnTo>
                <a:lnTo>
                  <a:pt x="111" y="54"/>
                </a:lnTo>
                <a:lnTo>
                  <a:pt x="111" y="54"/>
                </a:lnTo>
                <a:lnTo>
                  <a:pt x="101" y="40"/>
                </a:lnTo>
                <a:lnTo>
                  <a:pt x="95" y="33"/>
                </a:lnTo>
                <a:lnTo>
                  <a:pt x="89" y="28"/>
                </a:lnTo>
                <a:lnTo>
                  <a:pt x="89" y="28"/>
                </a:lnTo>
                <a:lnTo>
                  <a:pt x="78" y="21"/>
                </a:lnTo>
                <a:lnTo>
                  <a:pt x="71" y="17"/>
                </a:lnTo>
                <a:lnTo>
                  <a:pt x="66" y="16"/>
                </a:lnTo>
                <a:lnTo>
                  <a:pt x="66" y="16"/>
                </a:lnTo>
                <a:lnTo>
                  <a:pt x="64" y="16"/>
                </a:lnTo>
                <a:lnTo>
                  <a:pt x="64" y="16"/>
                </a:lnTo>
                <a:lnTo>
                  <a:pt x="59" y="17"/>
                </a:lnTo>
                <a:lnTo>
                  <a:pt x="59" y="17"/>
                </a:lnTo>
                <a:lnTo>
                  <a:pt x="55" y="16"/>
                </a:lnTo>
                <a:lnTo>
                  <a:pt x="52" y="16"/>
                </a:lnTo>
                <a:lnTo>
                  <a:pt x="45" y="7"/>
                </a:lnTo>
                <a:lnTo>
                  <a:pt x="45" y="7"/>
                </a:lnTo>
                <a:lnTo>
                  <a:pt x="40" y="2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77" name="Freeform 61">
            <a:extLst>
              <a:ext uri="{FF2B5EF4-FFF2-40B4-BE49-F238E27FC236}">
                <a16:creationId xmlns:a16="http://schemas.microsoft.com/office/drawing/2014/main" id="{5DDE8FB9-1D1D-4DED-AB63-73C4A3A239CD}"/>
              </a:ext>
            </a:extLst>
          </p:cNvPr>
          <p:cNvSpPr>
            <a:spLocks/>
          </p:cNvSpPr>
          <p:nvPr/>
        </p:nvSpPr>
        <p:spPr bwMode="auto">
          <a:xfrm>
            <a:off x="8535988" y="1889125"/>
            <a:ext cx="163513" cy="85725"/>
          </a:xfrm>
          <a:custGeom>
            <a:avLst/>
            <a:gdLst>
              <a:gd name="T0" fmla="*/ 47 w 103"/>
              <a:gd name="T1" fmla="*/ 0 h 54"/>
              <a:gd name="T2" fmla="*/ 47 w 103"/>
              <a:gd name="T3" fmla="*/ 0 h 54"/>
              <a:gd name="T4" fmla="*/ 40 w 103"/>
              <a:gd name="T5" fmla="*/ 2 h 54"/>
              <a:gd name="T6" fmla="*/ 35 w 103"/>
              <a:gd name="T7" fmla="*/ 7 h 54"/>
              <a:gd name="T8" fmla="*/ 24 w 103"/>
              <a:gd name="T9" fmla="*/ 17 h 54"/>
              <a:gd name="T10" fmla="*/ 24 w 103"/>
              <a:gd name="T11" fmla="*/ 17 h 54"/>
              <a:gd name="T12" fmla="*/ 14 w 103"/>
              <a:gd name="T13" fmla="*/ 31 h 54"/>
              <a:gd name="T14" fmla="*/ 3 w 103"/>
              <a:gd name="T15" fmla="*/ 44 h 54"/>
              <a:gd name="T16" fmla="*/ 3 w 103"/>
              <a:gd name="T17" fmla="*/ 44 h 54"/>
              <a:gd name="T18" fmla="*/ 0 w 103"/>
              <a:gd name="T19" fmla="*/ 47 h 54"/>
              <a:gd name="T20" fmla="*/ 0 w 103"/>
              <a:gd name="T21" fmla="*/ 49 h 54"/>
              <a:gd name="T22" fmla="*/ 2 w 103"/>
              <a:gd name="T23" fmla="*/ 51 h 54"/>
              <a:gd name="T24" fmla="*/ 9 w 103"/>
              <a:gd name="T25" fmla="*/ 54 h 54"/>
              <a:gd name="T26" fmla="*/ 9 w 103"/>
              <a:gd name="T27" fmla="*/ 54 h 54"/>
              <a:gd name="T28" fmla="*/ 14 w 103"/>
              <a:gd name="T29" fmla="*/ 54 h 54"/>
              <a:gd name="T30" fmla="*/ 14 w 103"/>
              <a:gd name="T31" fmla="*/ 54 h 54"/>
              <a:gd name="T32" fmla="*/ 23 w 103"/>
              <a:gd name="T33" fmla="*/ 54 h 54"/>
              <a:gd name="T34" fmla="*/ 31 w 103"/>
              <a:gd name="T35" fmla="*/ 51 h 54"/>
              <a:gd name="T36" fmla="*/ 44 w 103"/>
              <a:gd name="T37" fmla="*/ 47 h 54"/>
              <a:gd name="T38" fmla="*/ 44 w 103"/>
              <a:gd name="T39" fmla="*/ 47 h 54"/>
              <a:gd name="T40" fmla="*/ 44 w 103"/>
              <a:gd name="T41" fmla="*/ 47 h 54"/>
              <a:gd name="T42" fmla="*/ 44 w 103"/>
              <a:gd name="T43" fmla="*/ 47 h 54"/>
              <a:gd name="T44" fmla="*/ 47 w 103"/>
              <a:gd name="T45" fmla="*/ 47 h 54"/>
              <a:gd name="T46" fmla="*/ 51 w 103"/>
              <a:gd name="T47" fmla="*/ 51 h 54"/>
              <a:gd name="T48" fmla="*/ 51 w 103"/>
              <a:gd name="T49" fmla="*/ 51 h 54"/>
              <a:gd name="T50" fmla="*/ 56 w 103"/>
              <a:gd name="T51" fmla="*/ 52 h 54"/>
              <a:gd name="T52" fmla="*/ 64 w 103"/>
              <a:gd name="T53" fmla="*/ 52 h 54"/>
              <a:gd name="T54" fmla="*/ 64 w 103"/>
              <a:gd name="T55" fmla="*/ 52 h 54"/>
              <a:gd name="T56" fmla="*/ 70 w 103"/>
              <a:gd name="T57" fmla="*/ 52 h 54"/>
              <a:gd name="T58" fmla="*/ 70 w 103"/>
              <a:gd name="T59" fmla="*/ 52 h 54"/>
              <a:gd name="T60" fmla="*/ 84 w 103"/>
              <a:gd name="T61" fmla="*/ 51 h 54"/>
              <a:gd name="T62" fmla="*/ 96 w 103"/>
              <a:gd name="T63" fmla="*/ 49 h 54"/>
              <a:gd name="T64" fmla="*/ 99 w 103"/>
              <a:gd name="T65" fmla="*/ 45 h 54"/>
              <a:gd name="T66" fmla="*/ 103 w 103"/>
              <a:gd name="T67" fmla="*/ 44 h 54"/>
              <a:gd name="T68" fmla="*/ 103 w 103"/>
              <a:gd name="T69" fmla="*/ 42 h 54"/>
              <a:gd name="T70" fmla="*/ 99 w 103"/>
              <a:gd name="T71" fmla="*/ 38 h 54"/>
              <a:gd name="T72" fmla="*/ 99 w 103"/>
              <a:gd name="T73" fmla="*/ 38 h 54"/>
              <a:gd name="T74" fmla="*/ 89 w 103"/>
              <a:gd name="T75" fmla="*/ 31 h 54"/>
              <a:gd name="T76" fmla="*/ 77 w 103"/>
              <a:gd name="T77" fmla="*/ 23 h 54"/>
              <a:gd name="T78" fmla="*/ 77 w 103"/>
              <a:gd name="T79" fmla="*/ 23 h 54"/>
              <a:gd name="T80" fmla="*/ 66 w 103"/>
              <a:gd name="T81" fmla="*/ 16 h 54"/>
              <a:gd name="T82" fmla="*/ 58 w 103"/>
              <a:gd name="T83" fmla="*/ 12 h 54"/>
              <a:gd name="T84" fmla="*/ 47 w 103"/>
              <a:gd name="T85" fmla="*/ 10 h 54"/>
              <a:gd name="T86" fmla="*/ 47 w 103"/>
              <a:gd name="T87" fmla="*/ 10 h 54"/>
              <a:gd name="T88" fmla="*/ 59 w 103"/>
              <a:gd name="T89" fmla="*/ 5 h 54"/>
              <a:gd name="T90" fmla="*/ 68 w 103"/>
              <a:gd name="T91" fmla="*/ 2 h 54"/>
              <a:gd name="T92" fmla="*/ 70 w 103"/>
              <a:gd name="T93" fmla="*/ 2 h 54"/>
              <a:gd name="T94" fmla="*/ 68 w 103"/>
              <a:gd name="T95" fmla="*/ 0 h 54"/>
              <a:gd name="T96" fmla="*/ 68 w 103"/>
              <a:gd name="T97" fmla="*/ 0 h 54"/>
              <a:gd name="T98" fmla="*/ 47 w 103"/>
              <a:gd name="T9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3" h="54">
                <a:moveTo>
                  <a:pt x="47" y="0"/>
                </a:moveTo>
                <a:lnTo>
                  <a:pt x="47" y="0"/>
                </a:lnTo>
                <a:lnTo>
                  <a:pt x="40" y="2"/>
                </a:lnTo>
                <a:lnTo>
                  <a:pt x="35" y="7"/>
                </a:lnTo>
                <a:lnTo>
                  <a:pt x="24" y="17"/>
                </a:lnTo>
                <a:lnTo>
                  <a:pt x="24" y="17"/>
                </a:lnTo>
                <a:lnTo>
                  <a:pt x="14" y="31"/>
                </a:lnTo>
                <a:lnTo>
                  <a:pt x="3" y="44"/>
                </a:lnTo>
                <a:lnTo>
                  <a:pt x="3" y="44"/>
                </a:lnTo>
                <a:lnTo>
                  <a:pt x="0" y="47"/>
                </a:lnTo>
                <a:lnTo>
                  <a:pt x="0" y="49"/>
                </a:lnTo>
                <a:lnTo>
                  <a:pt x="2" y="51"/>
                </a:lnTo>
                <a:lnTo>
                  <a:pt x="9" y="54"/>
                </a:lnTo>
                <a:lnTo>
                  <a:pt x="9" y="54"/>
                </a:lnTo>
                <a:lnTo>
                  <a:pt x="14" y="54"/>
                </a:lnTo>
                <a:lnTo>
                  <a:pt x="14" y="54"/>
                </a:lnTo>
                <a:lnTo>
                  <a:pt x="23" y="54"/>
                </a:lnTo>
                <a:lnTo>
                  <a:pt x="31" y="51"/>
                </a:lnTo>
                <a:lnTo>
                  <a:pt x="44" y="47"/>
                </a:lnTo>
                <a:lnTo>
                  <a:pt x="44" y="47"/>
                </a:lnTo>
                <a:lnTo>
                  <a:pt x="44" y="47"/>
                </a:lnTo>
                <a:lnTo>
                  <a:pt x="44" y="47"/>
                </a:lnTo>
                <a:lnTo>
                  <a:pt x="47" y="47"/>
                </a:lnTo>
                <a:lnTo>
                  <a:pt x="51" y="51"/>
                </a:lnTo>
                <a:lnTo>
                  <a:pt x="51" y="51"/>
                </a:lnTo>
                <a:lnTo>
                  <a:pt x="56" y="52"/>
                </a:lnTo>
                <a:lnTo>
                  <a:pt x="64" y="52"/>
                </a:lnTo>
                <a:lnTo>
                  <a:pt x="64" y="52"/>
                </a:lnTo>
                <a:lnTo>
                  <a:pt x="70" y="52"/>
                </a:lnTo>
                <a:lnTo>
                  <a:pt x="70" y="52"/>
                </a:lnTo>
                <a:lnTo>
                  <a:pt x="84" y="51"/>
                </a:lnTo>
                <a:lnTo>
                  <a:pt x="96" y="49"/>
                </a:lnTo>
                <a:lnTo>
                  <a:pt x="99" y="45"/>
                </a:lnTo>
                <a:lnTo>
                  <a:pt x="103" y="44"/>
                </a:lnTo>
                <a:lnTo>
                  <a:pt x="103" y="42"/>
                </a:lnTo>
                <a:lnTo>
                  <a:pt x="99" y="38"/>
                </a:lnTo>
                <a:lnTo>
                  <a:pt x="99" y="38"/>
                </a:lnTo>
                <a:lnTo>
                  <a:pt x="89" y="31"/>
                </a:lnTo>
                <a:lnTo>
                  <a:pt x="77" y="23"/>
                </a:lnTo>
                <a:lnTo>
                  <a:pt x="77" y="23"/>
                </a:lnTo>
                <a:lnTo>
                  <a:pt x="66" y="16"/>
                </a:lnTo>
                <a:lnTo>
                  <a:pt x="58" y="12"/>
                </a:lnTo>
                <a:lnTo>
                  <a:pt x="47" y="10"/>
                </a:lnTo>
                <a:lnTo>
                  <a:pt x="47" y="10"/>
                </a:lnTo>
                <a:lnTo>
                  <a:pt x="59" y="5"/>
                </a:lnTo>
                <a:lnTo>
                  <a:pt x="68" y="2"/>
                </a:lnTo>
                <a:lnTo>
                  <a:pt x="70" y="2"/>
                </a:lnTo>
                <a:lnTo>
                  <a:pt x="68" y="0"/>
                </a:lnTo>
                <a:lnTo>
                  <a:pt x="68" y="0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78" name="Freeform 62">
            <a:extLst>
              <a:ext uri="{FF2B5EF4-FFF2-40B4-BE49-F238E27FC236}">
                <a16:creationId xmlns:a16="http://schemas.microsoft.com/office/drawing/2014/main" id="{5E794E06-0AFC-472E-8216-34E209BB2131}"/>
              </a:ext>
            </a:extLst>
          </p:cNvPr>
          <p:cNvSpPr>
            <a:spLocks/>
          </p:cNvSpPr>
          <p:nvPr/>
        </p:nvSpPr>
        <p:spPr bwMode="auto">
          <a:xfrm>
            <a:off x="3402013" y="1871663"/>
            <a:ext cx="63500" cy="50800"/>
          </a:xfrm>
          <a:custGeom>
            <a:avLst/>
            <a:gdLst>
              <a:gd name="T0" fmla="*/ 29 w 40"/>
              <a:gd name="T1" fmla="*/ 0 h 32"/>
              <a:gd name="T2" fmla="*/ 29 w 40"/>
              <a:gd name="T3" fmla="*/ 0 h 32"/>
              <a:gd name="T4" fmla="*/ 20 w 40"/>
              <a:gd name="T5" fmla="*/ 2 h 32"/>
              <a:gd name="T6" fmla="*/ 10 w 40"/>
              <a:gd name="T7" fmla="*/ 6 h 32"/>
              <a:gd name="T8" fmla="*/ 10 w 40"/>
              <a:gd name="T9" fmla="*/ 6 h 32"/>
              <a:gd name="T10" fmla="*/ 1 w 40"/>
              <a:gd name="T11" fmla="*/ 11 h 32"/>
              <a:gd name="T12" fmla="*/ 0 w 40"/>
              <a:gd name="T13" fmla="*/ 13 h 32"/>
              <a:gd name="T14" fmla="*/ 0 w 40"/>
              <a:gd name="T15" fmla="*/ 14 h 32"/>
              <a:gd name="T16" fmla="*/ 5 w 40"/>
              <a:gd name="T17" fmla="*/ 20 h 32"/>
              <a:gd name="T18" fmla="*/ 19 w 40"/>
              <a:gd name="T19" fmla="*/ 27 h 32"/>
              <a:gd name="T20" fmla="*/ 19 w 40"/>
              <a:gd name="T21" fmla="*/ 27 h 32"/>
              <a:gd name="T22" fmla="*/ 29 w 40"/>
              <a:gd name="T23" fmla="*/ 30 h 32"/>
              <a:gd name="T24" fmla="*/ 34 w 40"/>
              <a:gd name="T25" fmla="*/ 32 h 32"/>
              <a:gd name="T26" fmla="*/ 34 w 40"/>
              <a:gd name="T27" fmla="*/ 32 h 32"/>
              <a:gd name="T28" fmla="*/ 38 w 40"/>
              <a:gd name="T29" fmla="*/ 30 h 32"/>
              <a:gd name="T30" fmla="*/ 40 w 40"/>
              <a:gd name="T31" fmla="*/ 27 h 32"/>
              <a:gd name="T32" fmla="*/ 40 w 40"/>
              <a:gd name="T33" fmla="*/ 13 h 32"/>
              <a:gd name="T34" fmla="*/ 40 w 40"/>
              <a:gd name="T35" fmla="*/ 13 h 32"/>
              <a:gd name="T36" fmla="*/ 38 w 40"/>
              <a:gd name="T37" fmla="*/ 7 h 32"/>
              <a:gd name="T38" fmla="*/ 36 w 40"/>
              <a:gd name="T39" fmla="*/ 4 h 32"/>
              <a:gd name="T40" fmla="*/ 33 w 40"/>
              <a:gd name="T41" fmla="*/ 2 h 32"/>
              <a:gd name="T42" fmla="*/ 29 w 40"/>
              <a:gd name="T4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0" h="32">
                <a:moveTo>
                  <a:pt x="29" y="0"/>
                </a:moveTo>
                <a:lnTo>
                  <a:pt x="29" y="0"/>
                </a:lnTo>
                <a:lnTo>
                  <a:pt x="20" y="2"/>
                </a:lnTo>
                <a:lnTo>
                  <a:pt x="10" y="6"/>
                </a:lnTo>
                <a:lnTo>
                  <a:pt x="10" y="6"/>
                </a:lnTo>
                <a:lnTo>
                  <a:pt x="1" y="11"/>
                </a:lnTo>
                <a:lnTo>
                  <a:pt x="0" y="13"/>
                </a:lnTo>
                <a:lnTo>
                  <a:pt x="0" y="14"/>
                </a:lnTo>
                <a:lnTo>
                  <a:pt x="5" y="20"/>
                </a:lnTo>
                <a:lnTo>
                  <a:pt x="19" y="27"/>
                </a:lnTo>
                <a:lnTo>
                  <a:pt x="19" y="27"/>
                </a:lnTo>
                <a:lnTo>
                  <a:pt x="29" y="30"/>
                </a:lnTo>
                <a:lnTo>
                  <a:pt x="34" y="32"/>
                </a:lnTo>
                <a:lnTo>
                  <a:pt x="34" y="32"/>
                </a:lnTo>
                <a:lnTo>
                  <a:pt x="38" y="30"/>
                </a:lnTo>
                <a:lnTo>
                  <a:pt x="40" y="27"/>
                </a:lnTo>
                <a:lnTo>
                  <a:pt x="40" y="13"/>
                </a:lnTo>
                <a:lnTo>
                  <a:pt x="40" y="13"/>
                </a:lnTo>
                <a:lnTo>
                  <a:pt x="38" y="7"/>
                </a:lnTo>
                <a:lnTo>
                  <a:pt x="36" y="4"/>
                </a:lnTo>
                <a:lnTo>
                  <a:pt x="33" y="2"/>
                </a:lnTo>
                <a:lnTo>
                  <a:pt x="2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80" name="Freeform 63">
            <a:extLst>
              <a:ext uri="{FF2B5EF4-FFF2-40B4-BE49-F238E27FC236}">
                <a16:creationId xmlns:a16="http://schemas.microsoft.com/office/drawing/2014/main" id="{02F60B6B-9187-4CE5-A293-63DBAEFA0E8B}"/>
              </a:ext>
            </a:extLst>
          </p:cNvPr>
          <p:cNvSpPr>
            <a:spLocks/>
          </p:cNvSpPr>
          <p:nvPr/>
        </p:nvSpPr>
        <p:spPr bwMode="auto">
          <a:xfrm>
            <a:off x="3514725" y="1770063"/>
            <a:ext cx="293688" cy="220663"/>
          </a:xfrm>
          <a:custGeom>
            <a:avLst/>
            <a:gdLst>
              <a:gd name="T0" fmla="*/ 54 w 185"/>
              <a:gd name="T1" fmla="*/ 0 h 139"/>
              <a:gd name="T2" fmla="*/ 52 w 185"/>
              <a:gd name="T3" fmla="*/ 0 h 139"/>
              <a:gd name="T4" fmla="*/ 38 w 185"/>
              <a:gd name="T5" fmla="*/ 5 h 139"/>
              <a:gd name="T6" fmla="*/ 23 w 185"/>
              <a:gd name="T7" fmla="*/ 23 h 139"/>
              <a:gd name="T8" fmla="*/ 14 w 185"/>
              <a:gd name="T9" fmla="*/ 35 h 139"/>
              <a:gd name="T10" fmla="*/ 9 w 185"/>
              <a:gd name="T11" fmla="*/ 47 h 139"/>
              <a:gd name="T12" fmla="*/ 11 w 185"/>
              <a:gd name="T13" fmla="*/ 52 h 139"/>
              <a:gd name="T14" fmla="*/ 14 w 185"/>
              <a:gd name="T15" fmla="*/ 52 h 139"/>
              <a:gd name="T16" fmla="*/ 26 w 185"/>
              <a:gd name="T17" fmla="*/ 54 h 139"/>
              <a:gd name="T18" fmla="*/ 28 w 185"/>
              <a:gd name="T19" fmla="*/ 54 h 139"/>
              <a:gd name="T20" fmla="*/ 28 w 185"/>
              <a:gd name="T21" fmla="*/ 54 h 139"/>
              <a:gd name="T22" fmla="*/ 35 w 185"/>
              <a:gd name="T23" fmla="*/ 56 h 139"/>
              <a:gd name="T24" fmla="*/ 35 w 185"/>
              <a:gd name="T25" fmla="*/ 59 h 139"/>
              <a:gd name="T26" fmla="*/ 25 w 185"/>
              <a:gd name="T27" fmla="*/ 63 h 139"/>
              <a:gd name="T28" fmla="*/ 12 w 185"/>
              <a:gd name="T29" fmla="*/ 63 h 139"/>
              <a:gd name="T30" fmla="*/ 0 w 185"/>
              <a:gd name="T31" fmla="*/ 66 h 139"/>
              <a:gd name="T32" fmla="*/ 2 w 185"/>
              <a:gd name="T33" fmla="*/ 73 h 139"/>
              <a:gd name="T34" fmla="*/ 11 w 185"/>
              <a:gd name="T35" fmla="*/ 82 h 139"/>
              <a:gd name="T36" fmla="*/ 21 w 185"/>
              <a:gd name="T37" fmla="*/ 91 h 139"/>
              <a:gd name="T38" fmla="*/ 25 w 185"/>
              <a:gd name="T39" fmla="*/ 91 h 139"/>
              <a:gd name="T40" fmla="*/ 40 w 185"/>
              <a:gd name="T41" fmla="*/ 91 h 139"/>
              <a:gd name="T42" fmla="*/ 56 w 185"/>
              <a:gd name="T43" fmla="*/ 87 h 139"/>
              <a:gd name="T44" fmla="*/ 70 w 185"/>
              <a:gd name="T45" fmla="*/ 85 h 139"/>
              <a:gd name="T46" fmla="*/ 79 w 185"/>
              <a:gd name="T47" fmla="*/ 87 h 139"/>
              <a:gd name="T48" fmla="*/ 91 w 185"/>
              <a:gd name="T49" fmla="*/ 92 h 139"/>
              <a:gd name="T50" fmla="*/ 91 w 185"/>
              <a:gd name="T51" fmla="*/ 96 h 139"/>
              <a:gd name="T52" fmla="*/ 84 w 185"/>
              <a:gd name="T53" fmla="*/ 98 h 139"/>
              <a:gd name="T54" fmla="*/ 47 w 185"/>
              <a:gd name="T55" fmla="*/ 112 h 139"/>
              <a:gd name="T56" fmla="*/ 47 w 185"/>
              <a:gd name="T57" fmla="*/ 117 h 139"/>
              <a:gd name="T58" fmla="*/ 65 w 185"/>
              <a:gd name="T59" fmla="*/ 129 h 139"/>
              <a:gd name="T60" fmla="*/ 86 w 185"/>
              <a:gd name="T61" fmla="*/ 139 h 139"/>
              <a:gd name="T62" fmla="*/ 87 w 185"/>
              <a:gd name="T63" fmla="*/ 139 h 139"/>
              <a:gd name="T64" fmla="*/ 93 w 185"/>
              <a:gd name="T65" fmla="*/ 139 h 139"/>
              <a:gd name="T66" fmla="*/ 98 w 185"/>
              <a:gd name="T67" fmla="*/ 138 h 139"/>
              <a:gd name="T68" fmla="*/ 112 w 185"/>
              <a:gd name="T69" fmla="*/ 136 h 139"/>
              <a:gd name="T70" fmla="*/ 119 w 185"/>
              <a:gd name="T71" fmla="*/ 136 h 139"/>
              <a:gd name="T72" fmla="*/ 134 w 185"/>
              <a:gd name="T73" fmla="*/ 138 h 139"/>
              <a:gd name="T74" fmla="*/ 136 w 185"/>
              <a:gd name="T75" fmla="*/ 138 h 139"/>
              <a:gd name="T76" fmla="*/ 138 w 185"/>
              <a:gd name="T77" fmla="*/ 134 h 139"/>
              <a:gd name="T78" fmla="*/ 154 w 185"/>
              <a:gd name="T79" fmla="*/ 108 h 139"/>
              <a:gd name="T80" fmla="*/ 155 w 185"/>
              <a:gd name="T81" fmla="*/ 105 h 139"/>
              <a:gd name="T82" fmla="*/ 166 w 185"/>
              <a:gd name="T83" fmla="*/ 99 h 139"/>
              <a:gd name="T84" fmla="*/ 173 w 185"/>
              <a:gd name="T85" fmla="*/ 96 h 139"/>
              <a:gd name="T86" fmla="*/ 183 w 185"/>
              <a:gd name="T87" fmla="*/ 92 h 139"/>
              <a:gd name="T88" fmla="*/ 183 w 185"/>
              <a:gd name="T89" fmla="*/ 89 h 139"/>
              <a:gd name="T90" fmla="*/ 178 w 185"/>
              <a:gd name="T91" fmla="*/ 85 h 139"/>
              <a:gd name="T92" fmla="*/ 157 w 185"/>
              <a:gd name="T93" fmla="*/ 80 h 139"/>
              <a:gd name="T94" fmla="*/ 155 w 185"/>
              <a:gd name="T95" fmla="*/ 77 h 139"/>
              <a:gd name="T96" fmla="*/ 161 w 185"/>
              <a:gd name="T97" fmla="*/ 64 h 139"/>
              <a:gd name="T98" fmla="*/ 159 w 185"/>
              <a:gd name="T99" fmla="*/ 61 h 139"/>
              <a:gd name="T100" fmla="*/ 150 w 185"/>
              <a:gd name="T101" fmla="*/ 57 h 139"/>
              <a:gd name="T102" fmla="*/ 141 w 185"/>
              <a:gd name="T103" fmla="*/ 54 h 139"/>
              <a:gd name="T104" fmla="*/ 131 w 185"/>
              <a:gd name="T105" fmla="*/ 45 h 139"/>
              <a:gd name="T106" fmla="*/ 120 w 185"/>
              <a:gd name="T107" fmla="*/ 37 h 139"/>
              <a:gd name="T108" fmla="*/ 108 w 185"/>
              <a:gd name="T109" fmla="*/ 31 h 139"/>
              <a:gd name="T110" fmla="*/ 96 w 185"/>
              <a:gd name="T111" fmla="*/ 24 h 139"/>
              <a:gd name="T112" fmla="*/ 79 w 185"/>
              <a:gd name="T113" fmla="*/ 9 h 139"/>
              <a:gd name="T114" fmla="*/ 61 w 185"/>
              <a:gd name="T115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5" h="139">
                <a:moveTo>
                  <a:pt x="54" y="0"/>
                </a:moveTo>
                <a:lnTo>
                  <a:pt x="54" y="0"/>
                </a:lnTo>
                <a:lnTo>
                  <a:pt x="52" y="0"/>
                </a:lnTo>
                <a:lnTo>
                  <a:pt x="52" y="0"/>
                </a:lnTo>
                <a:lnTo>
                  <a:pt x="45" y="2"/>
                </a:lnTo>
                <a:lnTo>
                  <a:pt x="38" y="5"/>
                </a:lnTo>
                <a:lnTo>
                  <a:pt x="31" y="14"/>
                </a:lnTo>
                <a:lnTo>
                  <a:pt x="23" y="23"/>
                </a:lnTo>
                <a:lnTo>
                  <a:pt x="23" y="23"/>
                </a:lnTo>
                <a:lnTo>
                  <a:pt x="14" y="35"/>
                </a:lnTo>
                <a:lnTo>
                  <a:pt x="9" y="44"/>
                </a:lnTo>
                <a:lnTo>
                  <a:pt x="9" y="47"/>
                </a:lnTo>
                <a:lnTo>
                  <a:pt x="9" y="49"/>
                </a:lnTo>
                <a:lnTo>
                  <a:pt x="11" y="52"/>
                </a:lnTo>
                <a:lnTo>
                  <a:pt x="14" y="52"/>
                </a:lnTo>
                <a:lnTo>
                  <a:pt x="14" y="52"/>
                </a:lnTo>
                <a:lnTo>
                  <a:pt x="26" y="54"/>
                </a:lnTo>
                <a:lnTo>
                  <a:pt x="26" y="54"/>
                </a:lnTo>
                <a:lnTo>
                  <a:pt x="28" y="54"/>
                </a:lnTo>
                <a:lnTo>
                  <a:pt x="28" y="54"/>
                </a:lnTo>
                <a:lnTo>
                  <a:pt x="28" y="54"/>
                </a:lnTo>
                <a:lnTo>
                  <a:pt x="28" y="54"/>
                </a:lnTo>
                <a:lnTo>
                  <a:pt x="33" y="54"/>
                </a:lnTo>
                <a:lnTo>
                  <a:pt x="35" y="56"/>
                </a:lnTo>
                <a:lnTo>
                  <a:pt x="35" y="56"/>
                </a:lnTo>
                <a:lnTo>
                  <a:pt x="35" y="59"/>
                </a:lnTo>
                <a:lnTo>
                  <a:pt x="31" y="61"/>
                </a:lnTo>
                <a:lnTo>
                  <a:pt x="25" y="63"/>
                </a:lnTo>
                <a:lnTo>
                  <a:pt x="12" y="63"/>
                </a:lnTo>
                <a:lnTo>
                  <a:pt x="12" y="63"/>
                </a:lnTo>
                <a:lnTo>
                  <a:pt x="2" y="64"/>
                </a:lnTo>
                <a:lnTo>
                  <a:pt x="0" y="66"/>
                </a:lnTo>
                <a:lnTo>
                  <a:pt x="0" y="68"/>
                </a:lnTo>
                <a:lnTo>
                  <a:pt x="2" y="73"/>
                </a:lnTo>
                <a:lnTo>
                  <a:pt x="11" y="82"/>
                </a:lnTo>
                <a:lnTo>
                  <a:pt x="11" y="82"/>
                </a:lnTo>
                <a:lnTo>
                  <a:pt x="18" y="89"/>
                </a:lnTo>
                <a:lnTo>
                  <a:pt x="21" y="91"/>
                </a:lnTo>
                <a:lnTo>
                  <a:pt x="25" y="91"/>
                </a:lnTo>
                <a:lnTo>
                  <a:pt x="25" y="91"/>
                </a:lnTo>
                <a:lnTo>
                  <a:pt x="40" y="91"/>
                </a:lnTo>
                <a:lnTo>
                  <a:pt x="40" y="91"/>
                </a:lnTo>
                <a:lnTo>
                  <a:pt x="49" y="89"/>
                </a:lnTo>
                <a:lnTo>
                  <a:pt x="56" y="87"/>
                </a:lnTo>
                <a:lnTo>
                  <a:pt x="70" y="85"/>
                </a:lnTo>
                <a:lnTo>
                  <a:pt x="70" y="85"/>
                </a:lnTo>
                <a:lnTo>
                  <a:pt x="79" y="87"/>
                </a:lnTo>
                <a:lnTo>
                  <a:pt x="79" y="87"/>
                </a:lnTo>
                <a:lnTo>
                  <a:pt x="87" y="89"/>
                </a:lnTo>
                <a:lnTo>
                  <a:pt x="91" y="92"/>
                </a:lnTo>
                <a:lnTo>
                  <a:pt x="91" y="94"/>
                </a:lnTo>
                <a:lnTo>
                  <a:pt x="91" y="96"/>
                </a:lnTo>
                <a:lnTo>
                  <a:pt x="84" y="98"/>
                </a:lnTo>
                <a:lnTo>
                  <a:pt x="84" y="98"/>
                </a:lnTo>
                <a:lnTo>
                  <a:pt x="58" y="106"/>
                </a:lnTo>
                <a:lnTo>
                  <a:pt x="47" y="112"/>
                </a:lnTo>
                <a:lnTo>
                  <a:pt x="45" y="113"/>
                </a:lnTo>
                <a:lnTo>
                  <a:pt x="47" y="117"/>
                </a:lnTo>
                <a:lnTo>
                  <a:pt x="47" y="117"/>
                </a:lnTo>
                <a:lnTo>
                  <a:pt x="65" y="129"/>
                </a:lnTo>
                <a:lnTo>
                  <a:pt x="77" y="136"/>
                </a:lnTo>
                <a:lnTo>
                  <a:pt x="86" y="139"/>
                </a:lnTo>
                <a:lnTo>
                  <a:pt x="86" y="139"/>
                </a:lnTo>
                <a:lnTo>
                  <a:pt x="87" y="139"/>
                </a:lnTo>
                <a:lnTo>
                  <a:pt x="87" y="139"/>
                </a:lnTo>
                <a:lnTo>
                  <a:pt x="93" y="139"/>
                </a:lnTo>
                <a:lnTo>
                  <a:pt x="98" y="138"/>
                </a:lnTo>
                <a:lnTo>
                  <a:pt x="98" y="138"/>
                </a:lnTo>
                <a:lnTo>
                  <a:pt x="103" y="136"/>
                </a:lnTo>
                <a:lnTo>
                  <a:pt x="112" y="136"/>
                </a:lnTo>
                <a:lnTo>
                  <a:pt x="112" y="136"/>
                </a:lnTo>
                <a:lnTo>
                  <a:pt x="119" y="136"/>
                </a:lnTo>
                <a:lnTo>
                  <a:pt x="119" y="136"/>
                </a:lnTo>
                <a:lnTo>
                  <a:pt x="134" y="138"/>
                </a:lnTo>
                <a:lnTo>
                  <a:pt x="134" y="138"/>
                </a:lnTo>
                <a:lnTo>
                  <a:pt x="136" y="138"/>
                </a:lnTo>
                <a:lnTo>
                  <a:pt x="138" y="134"/>
                </a:lnTo>
                <a:lnTo>
                  <a:pt x="138" y="134"/>
                </a:lnTo>
                <a:lnTo>
                  <a:pt x="145" y="120"/>
                </a:lnTo>
                <a:lnTo>
                  <a:pt x="154" y="108"/>
                </a:lnTo>
                <a:lnTo>
                  <a:pt x="154" y="108"/>
                </a:lnTo>
                <a:lnTo>
                  <a:pt x="155" y="105"/>
                </a:lnTo>
                <a:lnTo>
                  <a:pt x="161" y="101"/>
                </a:lnTo>
                <a:lnTo>
                  <a:pt x="166" y="99"/>
                </a:lnTo>
                <a:lnTo>
                  <a:pt x="173" y="96"/>
                </a:lnTo>
                <a:lnTo>
                  <a:pt x="173" y="96"/>
                </a:lnTo>
                <a:lnTo>
                  <a:pt x="180" y="94"/>
                </a:lnTo>
                <a:lnTo>
                  <a:pt x="183" y="92"/>
                </a:lnTo>
                <a:lnTo>
                  <a:pt x="185" y="91"/>
                </a:lnTo>
                <a:lnTo>
                  <a:pt x="183" y="89"/>
                </a:lnTo>
                <a:lnTo>
                  <a:pt x="178" y="85"/>
                </a:lnTo>
                <a:lnTo>
                  <a:pt x="178" y="85"/>
                </a:lnTo>
                <a:lnTo>
                  <a:pt x="162" y="82"/>
                </a:lnTo>
                <a:lnTo>
                  <a:pt x="157" y="80"/>
                </a:lnTo>
                <a:lnTo>
                  <a:pt x="155" y="77"/>
                </a:lnTo>
                <a:lnTo>
                  <a:pt x="155" y="77"/>
                </a:lnTo>
                <a:lnTo>
                  <a:pt x="159" y="70"/>
                </a:lnTo>
                <a:lnTo>
                  <a:pt x="161" y="64"/>
                </a:lnTo>
                <a:lnTo>
                  <a:pt x="159" y="61"/>
                </a:lnTo>
                <a:lnTo>
                  <a:pt x="159" y="61"/>
                </a:lnTo>
                <a:lnTo>
                  <a:pt x="155" y="57"/>
                </a:lnTo>
                <a:lnTo>
                  <a:pt x="150" y="57"/>
                </a:lnTo>
                <a:lnTo>
                  <a:pt x="141" y="54"/>
                </a:lnTo>
                <a:lnTo>
                  <a:pt x="141" y="54"/>
                </a:lnTo>
                <a:lnTo>
                  <a:pt x="136" y="50"/>
                </a:lnTo>
                <a:lnTo>
                  <a:pt x="131" y="45"/>
                </a:lnTo>
                <a:lnTo>
                  <a:pt x="126" y="40"/>
                </a:lnTo>
                <a:lnTo>
                  <a:pt x="120" y="37"/>
                </a:lnTo>
                <a:lnTo>
                  <a:pt x="120" y="37"/>
                </a:lnTo>
                <a:lnTo>
                  <a:pt x="108" y="31"/>
                </a:lnTo>
                <a:lnTo>
                  <a:pt x="103" y="28"/>
                </a:lnTo>
                <a:lnTo>
                  <a:pt x="96" y="24"/>
                </a:lnTo>
                <a:lnTo>
                  <a:pt x="96" y="24"/>
                </a:lnTo>
                <a:lnTo>
                  <a:pt x="79" y="9"/>
                </a:lnTo>
                <a:lnTo>
                  <a:pt x="68" y="2"/>
                </a:lnTo>
                <a:lnTo>
                  <a:pt x="61" y="0"/>
                </a:lnTo>
                <a:lnTo>
                  <a:pt x="5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81" name="Freeform 64">
            <a:extLst>
              <a:ext uri="{FF2B5EF4-FFF2-40B4-BE49-F238E27FC236}">
                <a16:creationId xmlns:a16="http://schemas.microsoft.com/office/drawing/2014/main" id="{CF6C3B16-B71A-4C0A-8A14-A01784E5434A}"/>
              </a:ext>
            </a:extLst>
          </p:cNvPr>
          <p:cNvSpPr>
            <a:spLocks/>
          </p:cNvSpPr>
          <p:nvPr/>
        </p:nvSpPr>
        <p:spPr bwMode="auto">
          <a:xfrm>
            <a:off x="7419975" y="1755775"/>
            <a:ext cx="82550" cy="28575"/>
          </a:xfrm>
          <a:custGeom>
            <a:avLst/>
            <a:gdLst>
              <a:gd name="T0" fmla="*/ 31 w 52"/>
              <a:gd name="T1" fmla="*/ 0 h 18"/>
              <a:gd name="T2" fmla="*/ 31 w 52"/>
              <a:gd name="T3" fmla="*/ 0 h 18"/>
              <a:gd name="T4" fmla="*/ 16 w 52"/>
              <a:gd name="T5" fmla="*/ 2 h 18"/>
              <a:gd name="T6" fmla="*/ 16 w 52"/>
              <a:gd name="T7" fmla="*/ 2 h 18"/>
              <a:gd name="T8" fmla="*/ 7 w 52"/>
              <a:gd name="T9" fmla="*/ 4 h 18"/>
              <a:gd name="T10" fmla="*/ 2 w 52"/>
              <a:gd name="T11" fmla="*/ 7 h 18"/>
              <a:gd name="T12" fmla="*/ 0 w 52"/>
              <a:gd name="T13" fmla="*/ 9 h 18"/>
              <a:gd name="T14" fmla="*/ 0 w 52"/>
              <a:gd name="T15" fmla="*/ 12 h 18"/>
              <a:gd name="T16" fmla="*/ 2 w 52"/>
              <a:gd name="T17" fmla="*/ 14 h 18"/>
              <a:gd name="T18" fmla="*/ 5 w 52"/>
              <a:gd name="T19" fmla="*/ 16 h 18"/>
              <a:gd name="T20" fmla="*/ 5 w 52"/>
              <a:gd name="T21" fmla="*/ 16 h 18"/>
              <a:gd name="T22" fmla="*/ 10 w 52"/>
              <a:gd name="T23" fmla="*/ 18 h 18"/>
              <a:gd name="T24" fmla="*/ 17 w 52"/>
              <a:gd name="T25" fmla="*/ 18 h 18"/>
              <a:gd name="T26" fmla="*/ 17 w 52"/>
              <a:gd name="T27" fmla="*/ 18 h 18"/>
              <a:gd name="T28" fmla="*/ 28 w 52"/>
              <a:gd name="T29" fmla="*/ 16 h 18"/>
              <a:gd name="T30" fmla="*/ 28 w 52"/>
              <a:gd name="T31" fmla="*/ 16 h 18"/>
              <a:gd name="T32" fmla="*/ 33 w 52"/>
              <a:gd name="T33" fmla="*/ 16 h 18"/>
              <a:gd name="T34" fmla="*/ 35 w 52"/>
              <a:gd name="T35" fmla="*/ 14 h 18"/>
              <a:gd name="T36" fmla="*/ 33 w 52"/>
              <a:gd name="T37" fmla="*/ 12 h 18"/>
              <a:gd name="T38" fmla="*/ 31 w 52"/>
              <a:gd name="T39" fmla="*/ 11 h 18"/>
              <a:gd name="T40" fmla="*/ 31 w 52"/>
              <a:gd name="T41" fmla="*/ 11 h 18"/>
              <a:gd name="T42" fmla="*/ 31 w 52"/>
              <a:gd name="T43" fmla="*/ 11 h 18"/>
              <a:gd name="T44" fmla="*/ 33 w 52"/>
              <a:gd name="T45" fmla="*/ 9 h 18"/>
              <a:gd name="T46" fmla="*/ 42 w 52"/>
              <a:gd name="T47" fmla="*/ 9 h 18"/>
              <a:gd name="T48" fmla="*/ 50 w 52"/>
              <a:gd name="T49" fmla="*/ 7 h 18"/>
              <a:gd name="T50" fmla="*/ 52 w 52"/>
              <a:gd name="T51" fmla="*/ 5 h 18"/>
              <a:gd name="T52" fmla="*/ 50 w 52"/>
              <a:gd name="T53" fmla="*/ 5 h 18"/>
              <a:gd name="T54" fmla="*/ 50 w 52"/>
              <a:gd name="T55" fmla="*/ 5 h 18"/>
              <a:gd name="T56" fmla="*/ 38 w 52"/>
              <a:gd name="T57" fmla="*/ 2 h 18"/>
              <a:gd name="T58" fmla="*/ 31 w 52"/>
              <a:gd name="T5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2" h="18">
                <a:moveTo>
                  <a:pt x="31" y="0"/>
                </a:moveTo>
                <a:lnTo>
                  <a:pt x="31" y="0"/>
                </a:lnTo>
                <a:lnTo>
                  <a:pt x="16" y="2"/>
                </a:lnTo>
                <a:lnTo>
                  <a:pt x="16" y="2"/>
                </a:lnTo>
                <a:lnTo>
                  <a:pt x="7" y="4"/>
                </a:lnTo>
                <a:lnTo>
                  <a:pt x="2" y="7"/>
                </a:lnTo>
                <a:lnTo>
                  <a:pt x="0" y="9"/>
                </a:lnTo>
                <a:lnTo>
                  <a:pt x="0" y="12"/>
                </a:lnTo>
                <a:lnTo>
                  <a:pt x="2" y="14"/>
                </a:lnTo>
                <a:lnTo>
                  <a:pt x="5" y="16"/>
                </a:lnTo>
                <a:lnTo>
                  <a:pt x="5" y="16"/>
                </a:lnTo>
                <a:lnTo>
                  <a:pt x="10" y="18"/>
                </a:lnTo>
                <a:lnTo>
                  <a:pt x="17" y="18"/>
                </a:lnTo>
                <a:lnTo>
                  <a:pt x="17" y="18"/>
                </a:lnTo>
                <a:lnTo>
                  <a:pt x="28" y="16"/>
                </a:lnTo>
                <a:lnTo>
                  <a:pt x="28" y="16"/>
                </a:lnTo>
                <a:lnTo>
                  <a:pt x="33" y="16"/>
                </a:lnTo>
                <a:lnTo>
                  <a:pt x="35" y="14"/>
                </a:lnTo>
                <a:lnTo>
                  <a:pt x="33" y="12"/>
                </a:lnTo>
                <a:lnTo>
                  <a:pt x="31" y="11"/>
                </a:lnTo>
                <a:lnTo>
                  <a:pt x="31" y="11"/>
                </a:lnTo>
                <a:lnTo>
                  <a:pt x="31" y="11"/>
                </a:lnTo>
                <a:lnTo>
                  <a:pt x="33" y="9"/>
                </a:lnTo>
                <a:lnTo>
                  <a:pt x="42" y="9"/>
                </a:lnTo>
                <a:lnTo>
                  <a:pt x="50" y="7"/>
                </a:lnTo>
                <a:lnTo>
                  <a:pt x="52" y="5"/>
                </a:lnTo>
                <a:lnTo>
                  <a:pt x="50" y="5"/>
                </a:lnTo>
                <a:lnTo>
                  <a:pt x="50" y="5"/>
                </a:lnTo>
                <a:lnTo>
                  <a:pt x="38" y="2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82" name="Freeform 65">
            <a:extLst>
              <a:ext uri="{FF2B5EF4-FFF2-40B4-BE49-F238E27FC236}">
                <a16:creationId xmlns:a16="http://schemas.microsoft.com/office/drawing/2014/main" id="{F8A67A58-9BEE-490A-891B-D350DF565CF9}"/>
              </a:ext>
            </a:extLst>
          </p:cNvPr>
          <p:cNvSpPr>
            <a:spLocks/>
          </p:cNvSpPr>
          <p:nvPr/>
        </p:nvSpPr>
        <p:spPr bwMode="auto">
          <a:xfrm>
            <a:off x="7304088" y="1752600"/>
            <a:ext cx="79375" cy="22225"/>
          </a:xfrm>
          <a:custGeom>
            <a:avLst/>
            <a:gdLst>
              <a:gd name="T0" fmla="*/ 28 w 50"/>
              <a:gd name="T1" fmla="*/ 0 h 14"/>
              <a:gd name="T2" fmla="*/ 28 w 50"/>
              <a:gd name="T3" fmla="*/ 0 h 14"/>
              <a:gd name="T4" fmla="*/ 15 w 50"/>
              <a:gd name="T5" fmla="*/ 2 h 14"/>
              <a:gd name="T6" fmla="*/ 3 w 50"/>
              <a:gd name="T7" fmla="*/ 6 h 14"/>
              <a:gd name="T8" fmla="*/ 0 w 50"/>
              <a:gd name="T9" fmla="*/ 7 h 14"/>
              <a:gd name="T10" fmla="*/ 0 w 50"/>
              <a:gd name="T11" fmla="*/ 9 h 14"/>
              <a:gd name="T12" fmla="*/ 1 w 50"/>
              <a:gd name="T13" fmla="*/ 9 h 14"/>
              <a:gd name="T14" fmla="*/ 10 w 50"/>
              <a:gd name="T15" fmla="*/ 11 h 14"/>
              <a:gd name="T16" fmla="*/ 10 w 50"/>
              <a:gd name="T17" fmla="*/ 11 h 14"/>
              <a:gd name="T18" fmla="*/ 36 w 50"/>
              <a:gd name="T19" fmla="*/ 14 h 14"/>
              <a:gd name="T20" fmla="*/ 36 w 50"/>
              <a:gd name="T21" fmla="*/ 14 h 14"/>
              <a:gd name="T22" fmla="*/ 40 w 50"/>
              <a:gd name="T23" fmla="*/ 13 h 14"/>
              <a:gd name="T24" fmla="*/ 47 w 50"/>
              <a:gd name="T25" fmla="*/ 11 h 14"/>
              <a:gd name="T26" fmla="*/ 47 w 50"/>
              <a:gd name="T27" fmla="*/ 11 h 14"/>
              <a:gd name="T28" fmla="*/ 48 w 50"/>
              <a:gd name="T29" fmla="*/ 9 h 14"/>
              <a:gd name="T30" fmla="*/ 50 w 50"/>
              <a:gd name="T31" fmla="*/ 7 h 14"/>
              <a:gd name="T32" fmla="*/ 48 w 50"/>
              <a:gd name="T33" fmla="*/ 6 h 14"/>
              <a:gd name="T34" fmla="*/ 47 w 50"/>
              <a:gd name="T35" fmla="*/ 4 h 14"/>
              <a:gd name="T36" fmla="*/ 38 w 50"/>
              <a:gd name="T37" fmla="*/ 2 h 14"/>
              <a:gd name="T38" fmla="*/ 28 w 50"/>
              <a:gd name="T3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0" h="14">
                <a:moveTo>
                  <a:pt x="28" y="0"/>
                </a:moveTo>
                <a:lnTo>
                  <a:pt x="28" y="0"/>
                </a:lnTo>
                <a:lnTo>
                  <a:pt x="15" y="2"/>
                </a:lnTo>
                <a:lnTo>
                  <a:pt x="3" y="6"/>
                </a:lnTo>
                <a:lnTo>
                  <a:pt x="0" y="7"/>
                </a:lnTo>
                <a:lnTo>
                  <a:pt x="0" y="9"/>
                </a:lnTo>
                <a:lnTo>
                  <a:pt x="1" y="9"/>
                </a:lnTo>
                <a:lnTo>
                  <a:pt x="10" y="11"/>
                </a:lnTo>
                <a:lnTo>
                  <a:pt x="10" y="11"/>
                </a:lnTo>
                <a:lnTo>
                  <a:pt x="36" y="14"/>
                </a:lnTo>
                <a:lnTo>
                  <a:pt x="36" y="14"/>
                </a:lnTo>
                <a:lnTo>
                  <a:pt x="40" y="13"/>
                </a:lnTo>
                <a:lnTo>
                  <a:pt x="47" y="11"/>
                </a:lnTo>
                <a:lnTo>
                  <a:pt x="47" y="11"/>
                </a:lnTo>
                <a:lnTo>
                  <a:pt x="48" y="9"/>
                </a:lnTo>
                <a:lnTo>
                  <a:pt x="50" y="7"/>
                </a:lnTo>
                <a:lnTo>
                  <a:pt x="48" y="6"/>
                </a:lnTo>
                <a:lnTo>
                  <a:pt x="47" y="4"/>
                </a:lnTo>
                <a:lnTo>
                  <a:pt x="38" y="2"/>
                </a:lnTo>
                <a:lnTo>
                  <a:pt x="2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83" name="Freeform 66">
            <a:extLst>
              <a:ext uri="{FF2B5EF4-FFF2-40B4-BE49-F238E27FC236}">
                <a16:creationId xmlns:a16="http://schemas.microsoft.com/office/drawing/2014/main" id="{5E70510D-A0BA-4370-8C27-3353A7B50E7F}"/>
              </a:ext>
            </a:extLst>
          </p:cNvPr>
          <p:cNvSpPr>
            <a:spLocks/>
          </p:cNvSpPr>
          <p:nvPr/>
        </p:nvSpPr>
        <p:spPr bwMode="auto">
          <a:xfrm>
            <a:off x="8320088" y="1736725"/>
            <a:ext cx="234950" cy="177800"/>
          </a:xfrm>
          <a:custGeom>
            <a:avLst/>
            <a:gdLst>
              <a:gd name="T0" fmla="*/ 70 w 148"/>
              <a:gd name="T1" fmla="*/ 0 h 112"/>
              <a:gd name="T2" fmla="*/ 66 w 148"/>
              <a:gd name="T3" fmla="*/ 3 h 112"/>
              <a:gd name="T4" fmla="*/ 66 w 148"/>
              <a:gd name="T5" fmla="*/ 7 h 112"/>
              <a:gd name="T6" fmla="*/ 61 w 148"/>
              <a:gd name="T7" fmla="*/ 9 h 112"/>
              <a:gd name="T8" fmla="*/ 42 w 148"/>
              <a:gd name="T9" fmla="*/ 16 h 112"/>
              <a:gd name="T10" fmla="*/ 31 w 148"/>
              <a:gd name="T11" fmla="*/ 24 h 112"/>
              <a:gd name="T12" fmla="*/ 28 w 148"/>
              <a:gd name="T13" fmla="*/ 30 h 112"/>
              <a:gd name="T14" fmla="*/ 19 w 148"/>
              <a:gd name="T15" fmla="*/ 35 h 112"/>
              <a:gd name="T16" fmla="*/ 12 w 148"/>
              <a:gd name="T17" fmla="*/ 37 h 112"/>
              <a:gd name="T18" fmla="*/ 9 w 148"/>
              <a:gd name="T19" fmla="*/ 40 h 112"/>
              <a:gd name="T20" fmla="*/ 0 w 148"/>
              <a:gd name="T21" fmla="*/ 61 h 112"/>
              <a:gd name="T22" fmla="*/ 5 w 148"/>
              <a:gd name="T23" fmla="*/ 66 h 112"/>
              <a:gd name="T24" fmla="*/ 17 w 148"/>
              <a:gd name="T25" fmla="*/ 71 h 112"/>
              <a:gd name="T26" fmla="*/ 19 w 148"/>
              <a:gd name="T27" fmla="*/ 71 h 112"/>
              <a:gd name="T28" fmla="*/ 21 w 148"/>
              <a:gd name="T29" fmla="*/ 71 h 112"/>
              <a:gd name="T30" fmla="*/ 30 w 148"/>
              <a:gd name="T31" fmla="*/ 73 h 112"/>
              <a:gd name="T32" fmla="*/ 49 w 148"/>
              <a:gd name="T33" fmla="*/ 80 h 112"/>
              <a:gd name="T34" fmla="*/ 56 w 148"/>
              <a:gd name="T35" fmla="*/ 89 h 112"/>
              <a:gd name="T36" fmla="*/ 71 w 148"/>
              <a:gd name="T37" fmla="*/ 101 h 112"/>
              <a:gd name="T38" fmla="*/ 96 w 148"/>
              <a:gd name="T39" fmla="*/ 106 h 112"/>
              <a:gd name="T40" fmla="*/ 108 w 148"/>
              <a:gd name="T41" fmla="*/ 108 h 112"/>
              <a:gd name="T42" fmla="*/ 115 w 148"/>
              <a:gd name="T43" fmla="*/ 112 h 112"/>
              <a:gd name="T44" fmla="*/ 117 w 148"/>
              <a:gd name="T45" fmla="*/ 112 h 112"/>
              <a:gd name="T46" fmla="*/ 122 w 148"/>
              <a:gd name="T47" fmla="*/ 112 h 112"/>
              <a:gd name="T48" fmla="*/ 146 w 148"/>
              <a:gd name="T49" fmla="*/ 110 h 112"/>
              <a:gd name="T50" fmla="*/ 146 w 148"/>
              <a:gd name="T51" fmla="*/ 106 h 112"/>
              <a:gd name="T52" fmla="*/ 141 w 148"/>
              <a:gd name="T53" fmla="*/ 98 h 112"/>
              <a:gd name="T54" fmla="*/ 141 w 148"/>
              <a:gd name="T55" fmla="*/ 85 h 112"/>
              <a:gd name="T56" fmla="*/ 145 w 148"/>
              <a:gd name="T57" fmla="*/ 78 h 112"/>
              <a:gd name="T58" fmla="*/ 148 w 148"/>
              <a:gd name="T59" fmla="*/ 73 h 112"/>
              <a:gd name="T60" fmla="*/ 141 w 148"/>
              <a:gd name="T61" fmla="*/ 66 h 112"/>
              <a:gd name="T62" fmla="*/ 134 w 148"/>
              <a:gd name="T63" fmla="*/ 63 h 112"/>
              <a:gd name="T64" fmla="*/ 127 w 148"/>
              <a:gd name="T65" fmla="*/ 63 h 112"/>
              <a:gd name="T66" fmla="*/ 122 w 148"/>
              <a:gd name="T67" fmla="*/ 63 h 112"/>
              <a:gd name="T68" fmla="*/ 120 w 148"/>
              <a:gd name="T69" fmla="*/ 63 h 112"/>
              <a:gd name="T70" fmla="*/ 120 w 148"/>
              <a:gd name="T71" fmla="*/ 63 h 112"/>
              <a:gd name="T72" fmla="*/ 127 w 148"/>
              <a:gd name="T73" fmla="*/ 58 h 112"/>
              <a:gd name="T74" fmla="*/ 127 w 148"/>
              <a:gd name="T75" fmla="*/ 58 h 112"/>
              <a:gd name="T76" fmla="*/ 122 w 148"/>
              <a:gd name="T77" fmla="*/ 56 h 112"/>
              <a:gd name="T78" fmla="*/ 105 w 148"/>
              <a:gd name="T79" fmla="*/ 51 h 112"/>
              <a:gd name="T80" fmla="*/ 99 w 148"/>
              <a:gd name="T81" fmla="*/ 44 h 112"/>
              <a:gd name="T82" fmla="*/ 99 w 148"/>
              <a:gd name="T83" fmla="*/ 37 h 112"/>
              <a:gd name="T84" fmla="*/ 105 w 148"/>
              <a:gd name="T85" fmla="*/ 30 h 112"/>
              <a:gd name="T86" fmla="*/ 110 w 148"/>
              <a:gd name="T87" fmla="*/ 30 h 112"/>
              <a:gd name="T88" fmla="*/ 112 w 148"/>
              <a:gd name="T89" fmla="*/ 26 h 112"/>
              <a:gd name="T90" fmla="*/ 99 w 148"/>
              <a:gd name="T91" fmla="*/ 17 h 112"/>
              <a:gd name="T92" fmla="*/ 70 w 148"/>
              <a:gd name="T93" fmla="*/ 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8" h="112">
                <a:moveTo>
                  <a:pt x="70" y="0"/>
                </a:moveTo>
                <a:lnTo>
                  <a:pt x="70" y="0"/>
                </a:lnTo>
                <a:lnTo>
                  <a:pt x="66" y="2"/>
                </a:lnTo>
                <a:lnTo>
                  <a:pt x="66" y="3"/>
                </a:lnTo>
                <a:lnTo>
                  <a:pt x="66" y="5"/>
                </a:lnTo>
                <a:lnTo>
                  <a:pt x="66" y="7"/>
                </a:lnTo>
                <a:lnTo>
                  <a:pt x="66" y="7"/>
                </a:lnTo>
                <a:lnTo>
                  <a:pt x="61" y="9"/>
                </a:lnTo>
                <a:lnTo>
                  <a:pt x="52" y="12"/>
                </a:lnTo>
                <a:lnTo>
                  <a:pt x="42" y="16"/>
                </a:lnTo>
                <a:lnTo>
                  <a:pt x="37" y="19"/>
                </a:lnTo>
                <a:lnTo>
                  <a:pt x="31" y="24"/>
                </a:lnTo>
                <a:lnTo>
                  <a:pt x="31" y="24"/>
                </a:lnTo>
                <a:lnTo>
                  <a:pt x="28" y="30"/>
                </a:lnTo>
                <a:lnTo>
                  <a:pt x="24" y="33"/>
                </a:lnTo>
                <a:lnTo>
                  <a:pt x="19" y="35"/>
                </a:lnTo>
                <a:lnTo>
                  <a:pt x="14" y="35"/>
                </a:lnTo>
                <a:lnTo>
                  <a:pt x="12" y="37"/>
                </a:lnTo>
                <a:lnTo>
                  <a:pt x="9" y="40"/>
                </a:lnTo>
                <a:lnTo>
                  <a:pt x="9" y="40"/>
                </a:lnTo>
                <a:lnTo>
                  <a:pt x="3" y="54"/>
                </a:lnTo>
                <a:lnTo>
                  <a:pt x="0" y="61"/>
                </a:lnTo>
                <a:lnTo>
                  <a:pt x="0" y="61"/>
                </a:lnTo>
                <a:lnTo>
                  <a:pt x="5" y="66"/>
                </a:lnTo>
                <a:lnTo>
                  <a:pt x="10" y="70"/>
                </a:lnTo>
                <a:lnTo>
                  <a:pt x="17" y="71"/>
                </a:lnTo>
                <a:lnTo>
                  <a:pt x="17" y="71"/>
                </a:lnTo>
                <a:lnTo>
                  <a:pt x="19" y="71"/>
                </a:lnTo>
                <a:lnTo>
                  <a:pt x="19" y="71"/>
                </a:lnTo>
                <a:lnTo>
                  <a:pt x="21" y="71"/>
                </a:lnTo>
                <a:lnTo>
                  <a:pt x="21" y="71"/>
                </a:lnTo>
                <a:lnTo>
                  <a:pt x="30" y="73"/>
                </a:lnTo>
                <a:lnTo>
                  <a:pt x="40" y="75"/>
                </a:lnTo>
                <a:lnTo>
                  <a:pt x="49" y="80"/>
                </a:lnTo>
                <a:lnTo>
                  <a:pt x="56" y="89"/>
                </a:lnTo>
                <a:lnTo>
                  <a:pt x="56" y="89"/>
                </a:lnTo>
                <a:lnTo>
                  <a:pt x="63" y="96"/>
                </a:lnTo>
                <a:lnTo>
                  <a:pt x="71" y="101"/>
                </a:lnTo>
                <a:lnTo>
                  <a:pt x="82" y="103"/>
                </a:lnTo>
                <a:lnTo>
                  <a:pt x="96" y="106"/>
                </a:lnTo>
                <a:lnTo>
                  <a:pt x="96" y="106"/>
                </a:lnTo>
                <a:lnTo>
                  <a:pt x="108" y="108"/>
                </a:lnTo>
                <a:lnTo>
                  <a:pt x="112" y="110"/>
                </a:lnTo>
                <a:lnTo>
                  <a:pt x="115" y="112"/>
                </a:lnTo>
                <a:lnTo>
                  <a:pt x="117" y="112"/>
                </a:lnTo>
                <a:lnTo>
                  <a:pt x="117" y="112"/>
                </a:lnTo>
                <a:lnTo>
                  <a:pt x="122" y="112"/>
                </a:lnTo>
                <a:lnTo>
                  <a:pt x="122" y="112"/>
                </a:lnTo>
                <a:lnTo>
                  <a:pt x="139" y="112"/>
                </a:lnTo>
                <a:lnTo>
                  <a:pt x="146" y="110"/>
                </a:lnTo>
                <a:lnTo>
                  <a:pt x="146" y="108"/>
                </a:lnTo>
                <a:lnTo>
                  <a:pt x="146" y="106"/>
                </a:lnTo>
                <a:lnTo>
                  <a:pt x="146" y="106"/>
                </a:lnTo>
                <a:lnTo>
                  <a:pt x="141" y="98"/>
                </a:lnTo>
                <a:lnTo>
                  <a:pt x="141" y="92"/>
                </a:lnTo>
                <a:lnTo>
                  <a:pt x="141" y="85"/>
                </a:lnTo>
                <a:lnTo>
                  <a:pt x="141" y="85"/>
                </a:lnTo>
                <a:lnTo>
                  <a:pt x="145" y="78"/>
                </a:lnTo>
                <a:lnTo>
                  <a:pt x="146" y="73"/>
                </a:lnTo>
                <a:lnTo>
                  <a:pt x="148" y="73"/>
                </a:lnTo>
                <a:lnTo>
                  <a:pt x="146" y="71"/>
                </a:lnTo>
                <a:lnTo>
                  <a:pt x="141" y="66"/>
                </a:lnTo>
                <a:lnTo>
                  <a:pt x="141" y="66"/>
                </a:lnTo>
                <a:lnTo>
                  <a:pt x="134" y="63"/>
                </a:lnTo>
                <a:lnTo>
                  <a:pt x="127" y="63"/>
                </a:lnTo>
                <a:lnTo>
                  <a:pt x="127" y="63"/>
                </a:lnTo>
                <a:lnTo>
                  <a:pt x="122" y="63"/>
                </a:lnTo>
                <a:lnTo>
                  <a:pt x="122" y="63"/>
                </a:lnTo>
                <a:lnTo>
                  <a:pt x="120" y="63"/>
                </a:lnTo>
                <a:lnTo>
                  <a:pt x="120" y="63"/>
                </a:lnTo>
                <a:lnTo>
                  <a:pt x="120" y="63"/>
                </a:lnTo>
                <a:lnTo>
                  <a:pt x="120" y="63"/>
                </a:lnTo>
                <a:lnTo>
                  <a:pt x="125" y="59"/>
                </a:lnTo>
                <a:lnTo>
                  <a:pt x="127" y="58"/>
                </a:lnTo>
                <a:lnTo>
                  <a:pt x="129" y="58"/>
                </a:lnTo>
                <a:lnTo>
                  <a:pt x="127" y="58"/>
                </a:lnTo>
                <a:lnTo>
                  <a:pt x="127" y="58"/>
                </a:lnTo>
                <a:lnTo>
                  <a:pt x="122" y="56"/>
                </a:lnTo>
                <a:lnTo>
                  <a:pt x="112" y="54"/>
                </a:lnTo>
                <a:lnTo>
                  <a:pt x="105" y="51"/>
                </a:lnTo>
                <a:lnTo>
                  <a:pt x="101" y="47"/>
                </a:lnTo>
                <a:lnTo>
                  <a:pt x="99" y="44"/>
                </a:lnTo>
                <a:lnTo>
                  <a:pt x="99" y="44"/>
                </a:lnTo>
                <a:lnTo>
                  <a:pt x="99" y="37"/>
                </a:lnTo>
                <a:lnTo>
                  <a:pt x="101" y="31"/>
                </a:lnTo>
                <a:lnTo>
                  <a:pt x="105" y="30"/>
                </a:lnTo>
                <a:lnTo>
                  <a:pt x="110" y="30"/>
                </a:lnTo>
                <a:lnTo>
                  <a:pt x="110" y="30"/>
                </a:lnTo>
                <a:lnTo>
                  <a:pt x="112" y="28"/>
                </a:lnTo>
                <a:lnTo>
                  <a:pt x="112" y="26"/>
                </a:lnTo>
                <a:lnTo>
                  <a:pt x="99" y="17"/>
                </a:lnTo>
                <a:lnTo>
                  <a:pt x="99" y="17"/>
                </a:lnTo>
                <a:lnTo>
                  <a:pt x="80" y="5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84" name="Freeform 67">
            <a:extLst>
              <a:ext uri="{FF2B5EF4-FFF2-40B4-BE49-F238E27FC236}">
                <a16:creationId xmlns:a16="http://schemas.microsoft.com/office/drawing/2014/main" id="{2A6CB501-1A79-40AB-B8CF-CA9017D91553}"/>
              </a:ext>
            </a:extLst>
          </p:cNvPr>
          <p:cNvSpPr>
            <a:spLocks/>
          </p:cNvSpPr>
          <p:nvPr/>
        </p:nvSpPr>
        <p:spPr bwMode="auto">
          <a:xfrm>
            <a:off x="8245475" y="1728788"/>
            <a:ext cx="115888" cy="46038"/>
          </a:xfrm>
          <a:custGeom>
            <a:avLst/>
            <a:gdLst>
              <a:gd name="T0" fmla="*/ 50 w 73"/>
              <a:gd name="T1" fmla="*/ 0 h 29"/>
              <a:gd name="T2" fmla="*/ 50 w 73"/>
              <a:gd name="T3" fmla="*/ 0 h 29"/>
              <a:gd name="T4" fmla="*/ 42 w 73"/>
              <a:gd name="T5" fmla="*/ 1 h 29"/>
              <a:gd name="T6" fmla="*/ 35 w 73"/>
              <a:gd name="T7" fmla="*/ 3 h 29"/>
              <a:gd name="T8" fmla="*/ 26 w 73"/>
              <a:gd name="T9" fmla="*/ 7 h 29"/>
              <a:gd name="T10" fmla="*/ 19 w 73"/>
              <a:gd name="T11" fmla="*/ 8 h 29"/>
              <a:gd name="T12" fmla="*/ 19 w 73"/>
              <a:gd name="T13" fmla="*/ 8 h 29"/>
              <a:gd name="T14" fmla="*/ 2 w 73"/>
              <a:gd name="T15" fmla="*/ 10 h 29"/>
              <a:gd name="T16" fmla="*/ 0 w 73"/>
              <a:gd name="T17" fmla="*/ 12 h 29"/>
              <a:gd name="T18" fmla="*/ 3 w 73"/>
              <a:gd name="T19" fmla="*/ 14 h 29"/>
              <a:gd name="T20" fmla="*/ 3 w 73"/>
              <a:gd name="T21" fmla="*/ 14 h 29"/>
              <a:gd name="T22" fmla="*/ 7 w 73"/>
              <a:gd name="T23" fmla="*/ 15 h 29"/>
              <a:gd name="T24" fmla="*/ 8 w 73"/>
              <a:gd name="T25" fmla="*/ 17 h 29"/>
              <a:gd name="T26" fmla="*/ 12 w 73"/>
              <a:gd name="T27" fmla="*/ 22 h 29"/>
              <a:gd name="T28" fmla="*/ 15 w 73"/>
              <a:gd name="T29" fmla="*/ 28 h 29"/>
              <a:gd name="T30" fmla="*/ 19 w 73"/>
              <a:gd name="T31" fmla="*/ 29 h 29"/>
              <a:gd name="T32" fmla="*/ 22 w 73"/>
              <a:gd name="T33" fmla="*/ 29 h 29"/>
              <a:gd name="T34" fmla="*/ 22 w 73"/>
              <a:gd name="T35" fmla="*/ 29 h 29"/>
              <a:gd name="T36" fmla="*/ 26 w 73"/>
              <a:gd name="T37" fmla="*/ 29 h 29"/>
              <a:gd name="T38" fmla="*/ 33 w 73"/>
              <a:gd name="T39" fmla="*/ 26 h 29"/>
              <a:gd name="T40" fmla="*/ 33 w 73"/>
              <a:gd name="T41" fmla="*/ 26 h 29"/>
              <a:gd name="T42" fmla="*/ 45 w 73"/>
              <a:gd name="T43" fmla="*/ 21 h 29"/>
              <a:gd name="T44" fmla="*/ 52 w 73"/>
              <a:gd name="T45" fmla="*/ 15 h 29"/>
              <a:gd name="T46" fmla="*/ 57 w 73"/>
              <a:gd name="T47" fmla="*/ 12 h 29"/>
              <a:gd name="T48" fmla="*/ 66 w 73"/>
              <a:gd name="T49" fmla="*/ 8 h 29"/>
              <a:gd name="T50" fmla="*/ 66 w 73"/>
              <a:gd name="T51" fmla="*/ 8 h 29"/>
              <a:gd name="T52" fmla="*/ 73 w 73"/>
              <a:gd name="T53" fmla="*/ 5 h 29"/>
              <a:gd name="T54" fmla="*/ 73 w 73"/>
              <a:gd name="T55" fmla="*/ 3 h 29"/>
              <a:gd name="T56" fmla="*/ 73 w 73"/>
              <a:gd name="T57" fmla="*/ 3 h 29"/>
              <a:gd name="T58" fmla="*/ 54 w 73"/>
              <a:gd name="T59" fmla="*/ 0 h 29"/>
              <a:gd name="T60" fmla="*/ 54 w 73"/>
              <a:gd name="T61" fmla="*/ 0 h 29"/>
              <a:gd name="T62" fmla="*/ 50 w 73"/>
              <a:gd name="T6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3" h="29">
                <a:moveTo>
                  <a:pt x="50" y="0"/>
                </a:moveTo>
                <a:lnTo>
                  <a:pt x="50" y="0"/>
                </a:lnTo>
                <a:lnTo>
                  <a:pt x="42" y="1"/>
                </a:lnTo>
                <a:lnTo>
                  <a:pt x="35" y="3"/>
                </a:lnTo>
                <a:lnTo>
                  <a:pt x="26" y="7"/>
                </a:lnTo>
                <a:lnTo>
                  <a:pt x="19" y="8"/>
                </a:lnTo>
                <a:lnTo>
                  <a:pt x="19" y="8"/>
                </a:lnTo>
                <a:lnTo>
                  <a:pt x="2" y="10"/>
                </a:lnTo>
                <a:lnTo>
                  <a:pt x="0" y="12"/>
                </a:lnTo>
                <a:lnTo>
                  <a:pt x="3" y="14"/>
                </a:lnTo>
                <a:lnTo>
                  <a:pt x="3" y="14"/>
                </a:lnTo>
                <a:lnTo>
                  <a:pt x="7" y="15"/>
                </a:lnTo>
                <a:lnTo>
                  <a:pt x="8" y="17"/>
                </a:lnTo>
                <a:lnTo>
                  <a:pt x="12" y="22"/>
                </a:lnTo>
                <a:lnTo>
                  <a:pt x="15" y="28"/>
                </a:lnTo>
                <a:lnTo>
                  <a:pt x="19" y="29"/>
                </a:lnTo>
                <a:lnTo>
                  <a:pt x="22" y="29"/>
                </a:lnTo>
                <a:lnTo>
                  <a:pt x="22" y="29"/>
                </a:lnTo>
                <a:lnTo>
                  <a:pt x="26" y="29"/>
                </a:lnTo>
                <a:lnTo>
                  <a:pt x="33" y="26"/>
                </a:lnTo>
                <a:lnTo>
                  <a:pt x="33" y="26"/>
                </a:lnTo>
                <a:lnTo>
                  <a:pt x="45" y="21"/>
                </a:lnTo>
                <a:lnTo>
                  <a:pt x="52" y="15"/>
                </a:lnTo>
                <a:lnTo>
                  <a:pt x="57" y="12"/>
                </a:lnTo>
                <a:lnTo>
                  <a:pt x="66" y="8"/>
                </a:lnTo>
                <a:lnTo>
                  <a:pt x="66" y="8"/>
                </a:lnTo>
                <a:lnTo>
                  <a:pt x="73" y="5"/>
                </a:lnTo>
                <a:lnTo>
                  <a:pt x="73" y="3"/>
                </a:lnTo>
                <a:lnTo>
                  <a:pt x="73" y="3"/>
                </a:lnTo>
                <a:lnTo>
                  <a:pt x="54" y="0"/>
                </a:lnTo>
                <a:lnTo>
                  <a:pt x="54" y="0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85" name="Freeform 68">
            <a:extLst>
              <a:ext uri="{FF2B5EF4-FFF2-40B4-BE49-F238E27FC236}">
                <a16:creationId xmlns:a16="http://schemas.microsoft.com/office/drawing/2014/main" id="{6DF88FDB-99FD-4DA2-8C93-63AC5CCFC7FA}"/>
              </a:ext>
            </a:extLst>
          </p:cNvPr>
          <p:cNvSpPr>
            <a:spLocks/>
          </p:cNvSpPr>
          <p:nvPr/>
        </p:nvSpPr>
        <p:spPr bwMode="auto">
          <a:xfrm>
            <a:off x="7118350" y="1719263"/>
            <a:ext cx="209550" cy="58738"/>
          </a:xfrm>
          <a:custGeom>
            <a:avLst/>
            <a:gdLst>
              <a:gd name="T0" fmla="*/ 101 w 132"/>
              <a:gd name="T1" fmla="*/ 0 h 37"/>
              <a:gd name="T2" fmla="*/ 101 w 132"/>
              <a:gd name="T3" fmla="*/ 0 h 37"/>
              <a:gd name="T4" fmla="*/ 99 w 132"/>
              <a:gd name="T5" fmla="*/ 0 h 37"/>
              <a:gd name="T6" fmla="*/ 99 w 132"/>
              <a:gd name="T7" fmla="*/ 0 h 37"/>
              <a:gd name="T8" fmla="*/ 71 w 132"/>
              <a:gd name="T9" fmla="*/ 0 h 37"/>
              <a:gd name="T10" fmla="*/ 71 w 132"/>
              <a:gd name="T11" fmla="*/ 0 h 37"/>
              <a:gd name="T12" fmla="*/ 59 w 132"/>
              <a:gd name="T13" fmla="*/ 0 h 37"/>
              <a:gd name="T14" fmla="*/ 59 w 132"/>
              <a:gd name="T15" fmla="*/ 0 h 37"/>
              <a:gd name="T16" fmla="*/ 56 w 132"/>
              <a:gd name="T17" fmla="*/ 0 h 37"/>
              <a:gd name="T18" fmla="*/ 56 w 132"/>
              <a:gd name="T19" fmla="*/ 0 h 37"/>
              <a:gd name="T20" fmla="*/ 45 w 132"/>
              <a:gd name="T21" fmla="*/ 2 h 37"/>
              <a:gd name="T22" fmla="*/ 36 w 132"/>
              <a:gd name="T23" fmla="*/ 4 h 37"/>
              <a:gd name="T24" fmla="*/ 15 w 132"/>
              <a:gd name="T25" fmla="*/ 9 h 37"/>
              <a:gd name="T26" fmla="*/ 15 w 132"/>
              <a:gd name="T27" fmla="*/ 9 h 37"/>
              <a:gd name="T28" fmla="*/ 1 w 132"/>
              <a:gd name="T29" fmla="*/ 13 h 37"/>
              <a:gd name="T30" fmla="*/ 0 w 132"/>
              <a:gd name="T31" fmla="*/ 14 h 37"/>
              <a:gd name="T32" fmla="*/ 1 w 132"/>
              <a:gd name="T33" fmla="*/ 16 h 37"/>
              <a:gd name="T34" fmla="*/ 8 w 132"/>
              <a:gd name="T35" fmla="*/ 18 h 37"/>
              <a:gd name="T36" fmla="*/ 19 w 132"/>
              <a:gd name="T37" fmla="*/ 18 h 37"/>
              <a:gd name="T38" fmla="*/ 19 w 132"/>
              <a:gd name="T39" fmla="*/ 18 h 37"/>
              <a:gd name="T40" fmla="*/ 26 w 132"/>
              <a:gd name="T41" fmla="*/ 18 h 37"/>
              <a:gd name="T42" fmla="*/ 26 w 132"/>
              <a:gd name="T43" fmla="*/ 18 h 37"/>
              <a:gd name="T44" fmla="*/ 52 w 132"/>
              <a:gd name="T45" fmla="*/ 16 h 37"/>
              <a:gd name="T46" fmla="*/ 52 w 132"/>
              <a:gd name="T47" fmla="*/ 16 h 37"/>
              <a:gd name="T48" fmla="*/ 68 w 132"/>
              <a:gd name="T49" fmla="*/ 18 h 37"/>
              <a:gd name="T50" fmla="*/ 68 w 132"/>
              <a:gd name="T51" fmla="*/ 18 h 37"/>
              <a:gd name="T52" fmla="*/ 71 w 132"/>
              <a:gd name="T53" fmla="*/ 18 h 37"/>
              <a:gd name="T54" fmla="*/ 73 w 132"/>
              <a:gd name="T55" fmla="*/ 20 h 37"/>
              <a:gd name="T56" fmla="*/ 75 w 132"/>
              <a:gd name="T57" fmla="*/ 21 h 37"/>
              <a:gd name="T58" fmla="*/ 73 w 132"/>
              <a:gd name="T59" fmla="*/ 23 h 37"/>
              <a:gd name="T60" fmla="*/ 71 w 132"/>
              <a:gd name="T61" fmla="*/ 27 h 37"/>
              <a:gd name="T62" fmla="*/ 66 w 132"/>
              <a:gd name="T63" fmla="*/ 28 h 37"/>
              <a:gd name="T64" fmla="*/ 52 w 132"/>
              <a:gd name="T65" fmla="*/ 32 h 37"/>
              <a:gd name="T66" fmla="*/ 52 w 132"/>
              <a:gd name="T67" fmla="*/ 32 h 37"/>
              <a:gd name="T68" fmla="*/ 43 w 132"/>
              <a:gd name="T69" fmla="*/ 34 h 37"/>
              <a:gd name="T70" fmla="*/ 43 w 132"/>
              <a:gd name="T71" fmla="*/ 34 h 37"/>
              <a:gd name="T72" fmla="*/ 47 w 132"/>
              <a:gd name="T73" fmla="*/ 35 h 37"/>
              <a:gd name="T74" fmla="*/ 66 w 132"/>
              <a:gd name="T75" fmla="*/ 37 h 37"/>
              <a:gd name="T76" fmla="*/ 66 w 132"/>
              <a:gd name="T77" fmla="*/ 37 h 37"/>
              <a:gd name="T78" fmla="*/ 71 w 132"/>
              <a:gd name="T79" fmla="*/ 37 h 37"/>
              <a:gd name="T80" fmla="*/ 71 w 132"/>
              <a:gd name="T81" fmla="*/ 37 h 37"/>
              <a:gd name="T82" fmla="*/ 75 w 132"/>
              <a:gd name="T83" fmla="*/ 35 h 37"/>
              <a:gd name="T84" fmla="*/ 78 w 132"/>
              <a:gd name="T85" fmla="*/ 34 h 37"/>
              <a:gd name="T86" fmla="*/ 82 w 132"/>
              <a:gd name="T87" fmla="*/ 28 h 37"/>
              <a:gd name="T88" fmla="*/ 83 w 132"/>
              <a:gd name="T89" fmla="*/ 23 h 37"/>
              <a:gd name="T90" fmla="*/ 85 w 132"/>
              <a:gd name="T91" fmla="*/ 20 h 37"/>
              <a:gd name="T92" fmla="*/ 90 w 132"/>
              <a:gd name="T93" fmla="*/ 18 h 37"/>
              <a:gd name="T94" fmla="*/ 90 w 132"/>
              <a:gd name="T95" fmla="*/ 18 h 37"/>
              <a:gd name="T96" fmla="*/ 99 w 132"/>
              <a:gd name="T97" fmla="*/ 16 h 37"/>
              <a:gd name="T98" fmla="*/ 108 w 132"/>
              <a:gd name="T99" fmla="*/ 14 h 37"/>
              <a:gd name="T100" fmla="*/ 117 w 132"/>
              <a:gd name="T101" fmla="*/ 14 h 37"/>
              <a:gd name="T102" fmla="*/ 127 w 132"/>
              <a:gd name="T103" fmla="*/ 11 h 37"/>
              <a:gd name="T104" fmla="*/ 127 w 132"/>
              <a:gd name="T105" fmla="*/ 11 h 37"/>
              <a:gd name="T106" fmla="*/ 131 w 132"/>
              <a:gd name="T107" fmla="*/ 9 h 37"/>
              <a:gd name="T108" fmla="*/ 132 w 132"/>
              <a:gd name="T109" fmla="*/ 7 h 37"/>
              <a:gd name="T110" fmla="*/ 131 w 132"/>
              <a:gd name="T111" fmla="*/ 6 h 37"/>
              <a:gd name="T112" fmla="*/ 127 w 132"/>
              <a:gd name="T113" fmla="*/ 4 h 37"/>
              <a:gd name="T114" fmla="*/ 115 w 132"/>
              <a:gd name="T115" fmla="*/ 0 h 37"/>
              <a:gd name="T116" fmla="*/ 101 w 132"/>
              <a:gd name="T117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2" h="37">
                <a:moveTo>
                  <a:pt x="101" y="0"/>
                </a:moveTo>
                <a:lnTo>
                  <a:pt x="101" y="0"/>
                </a:lnTo>
                <a:lnTo>
                  <a:pt x="99" y="0"/>
                </a:lnTo>
                <a:lnTo>
                  <a:pt x="99" y="0"/>
                </a:lnTo>
                <a:lnTo>
                  <a:pt x="71" y="0"/>
                </a:lnTo>
                <a:lnTo>
                  <a:pt x="71" y="0"/>
                </a:lnTo>
                <a:lnTo>
                  <a:pt x="59" y="0"/>
                </a:lnTo>
                <a:lnTo>
                  <a:pt x="59" y="0"/>
                </a:lnTo>
                <a:lnTo>
                  <a:pt x="56" y="0"/>
                </a:lnTo>
                <a:lnTo>
                  <a:pt x="56" y="0"/>
                </a:lnTo>
                <a:lnTo>
                  <a:pt x="45" y="2"/>
                </a:lnTo>
                <a:lnTo>
                  <a:pt x="36" y="4"/>
                </a:lnTo>
                <a:lnTo>
                  <a:pt x="15" y="9"/>
                </a:lnTo>
                <a:lnTo>
                  <a:pt x="15" y="9"/>
                </a:lnTo>
                <a:lnTo>
                  <a:pt x="1" y="13"/>
                </a:lnTo>
                <a:lnTo>
                  <a:pt x="0" y="14"/>
                </a:lnTo>
                <a:lnTo>
                  <a:pt x="1" y="16"/>
                </a:lnTo>
                <a:lnTo>
                  <a:pt x="8" y="18"/>
                </a:lnTo>
                <a:lnTo>
                  <a:pt x="19" y="18"/>
                </a:lnTo>
                <a:lnTo>
                  <a:pt x="19" y="18"/>
                </a:lnTo>
                <a:lnTo>
                  <a:pt x="26" y="18"/>
                </a:lnTo>
                <a:lnTo>
                  <a:pt x="26" y="18"/>
                </a:lnTo>
                <a:lnTo>
                  <a:pt x="52" y="16"/>
                </a:lnTo>
                <a:lnTo>
                  <a:pt x="52" y="16"/>
                </a:lnTo>
                <a:lnTo>
                  <a:pt x="68" y="18"/>
                </a:lnTo>
                <a:lnTo>
                  <a:pt x="68" y="18"/>
                </a:lnTo>
                <a:lnTo>
                  <a:pt x="71" y="18"/>
                </a:lnTo>
                <a:lnTo>
                  <a:pt x="73" y="20"/>
                </a:lnTo>
                <a:lnTo>
                  <a:pt x="75" y="21"/>
                </a:lnTo>
                <a:lnTo>
                  <a:pt x="73" y="23"/>
                </a:lnTo>
                <a:lnTo>
                  <a:pt x="71" y="27"/>
                </a:lnTo>
                <a:lnTo>
                  <a:pt x="66" y="28"/>
                </a:lnTo>
                <a:lnTo>
                  <a:pt x="52" y="32"/>
                </a:lnTo>
                <a:lnTo>
                  <a:pt x="52" y="32"/>
                </a:lnTo>
                <a:lnTo>
                  <a:pt x="43" y="34"/>
                </a:lnTo>
                <a:lnTo>
                  <a:pt x="43" y="34"/>
                </a:lnTo>
                <a:lnTo>
                  <a:pt x="47" y="35"/>
                </a:lnTo>
                <a:lnTo>
                  <a:pt x="66" y="37"/>
                </a:lnTo>
                <a:lnTo>
                  <a:pt x="66" y="37"/>
                </a:lnTo>
                <a:lnTo>
                  <a:pt x="71" y="37"/>
                </a:lnTo>
                <a:lnTo>
                  <a:pt x="71" y="37"/>
                </a:lnTo>
                <a:lnTo>
                  <a:pt x="75" y="35"/>
                </a:lnTo>
                <a:lnTo>
                  <a:pt x="78" y="34"/>
                </a:lnTo>
                <a:lnTo>
                  <a:pt x="82" y="28"/>
                </a:lnTo>
                <a:lnTo>
                  <a:pt x="83" y="23"/>
                </a:lnTo>
                <a:lnTo>
                  <a:pt x="85" y="20"/>
                </a:lnTo>
                <a:lnTo>
                  <a:pt x="90" y="18"/>
                </a:lnTo>
                <a:lnTo>
                  <a:pt x="90" y="18"/>
                </a:lnTo>
                <a:lnTo>
                  <a:pt x="99" y="16"/>
                </a:lnTo>
                <a:lnTo>
                  <a:pt x="108" y="14"/>
                </a:lnTo>
                <a:lnTo>
                  <a:pt x="117" y="14"/>
                </a:lnTo>
                <a:lnTo>
                  <a:pt x="127" y="11"/>
                </a:lnTo>
                <a:lnTo>
                  <a:pt x="127" y="11"/>
                </a:lnTo>
                <a:lnTo>
                  <a:pt x="131" y="9"/>
                </a:lnTo>
                <a:lnTo>
                  <a:pt x="132" y="7"/>
                </a:lnTo>
                <a:lnTo>
                  <a:pt x="131" y="6"/>
                </a:lnTo>
                <a:lnTo>
                  <a:pt x="127" y="4"/>
                </a:lnTo>
                <a:lnTo>
                  <a:pt x="115" y="0"/>
                </a:lnTo>
                <a:lnTo>
                  <a:pt x="10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86" name="Freeform 69">
            <a:extLst>
              <a:ext uri="{FF2B5EF4-FFF2-40B4-BE49-F238E27FC236}">
                <a16:creationId xmlns:a16="http://schemas.microsoft.com/office/drawing/2014/main" id="{64F82959-A037-4419-8E52-CF6C383F3F37}"/>
              </a:ext>
            </a:extLst>
          </p:cNvPr>
          <p:cNvSpPr>
            <a:spLocks/>
          </p:cNvSpPr>
          <p:nvPr/>
        </p:nvSpPr>
        <p:spPr bwMode="auto">
          <a:xfrm>
            <a:off x="7378700" y="1714500"/>
            <a:ext cx="90488" cy="25400"/>
          </a:xfrm>
          <a:custGeom>
            <a:avLst/>
            <a:gdLst>
              <a:gd name="T0" fmla="*/ 21 w 57"/>
              <a:gd name="T1" fmla="*/ 0 h 16"/>
              <a:gd name="T2" fmla="*/ 21 w 57"/>
              <a:gd name="T3" fmla="*/ 0 h 16"/>
              <a:gd name="T4" fmla="*/ 14 w 57"/>
              <a:gd name="T5" fmla="*/ 2 h 16"/>
              <a:gd name="T6" fmla="*/ 7 w 57"/>
              <a:gd name="T7" fmla="*/ 3 h 16"/>
              <a:gd name="T8" fmla="*/ 7 w 57"/>
              <a:gd name="T9" fmla="*/ 3 h 16"/>
              <a:gd name="T10" fmla="*/ 1 w 57"/>
              <a:gd name="T11" fmla="*/ 5 h 16"/>
              <a:gd name="T12" fmla="*/ 0 w 57"/>
              <a:gd name="T13" fmla="*/ 7 h 16"/>
              <a:gd name="T14" fmla="*/ 1 w 57"/>
              <a:gd name="T15" fmla="*/ 9 h 16"/>
              <a:gd name="T16" fmla="*/ 7 w 57"/>
              <a:gd name="T17" fmla="*/ 12 h 16"/>
              <a:gd name="T18" fmla="*/ 7 w 57"/>
              <a:gd name="T19" fmla="*/ 12 h 16"/>
              <a:gd name="T20" fmla="*/ 17 w 57"/>
              <a:gd name="T21" fmla="*/ 16 h 16"/>
              <a:gd name="T22" fmla="*/ 31 w 57"/>
              <a:gd name="T23" fmla="*/ 16 h 16"/>
              <a:gd name="T24" fmla="*/ 31 w 57"/>
              <a:gd name="T25" fmla="*/ 16 h 16"/>
              <a:gd name="T26" fmla="*/ 42 w 57"/>
              <a:gd name="T27" fmla="*/ 16 h 16"/>
              <a:gd name="T28" fmla="*/ 50 w 57"/>
              <a:gd name="T29" fmla="*/ 12 h 16"/>
              <a:gd name="T30" fmla="*/ 50 w 57"/>
              <a:gd name="T31" fmla="*/ 12 h 16"/>
              <a:gd name="T32" fmla="*/ 56 w 57"/>
              <a:gd name="T33" fmla="*/ 7 h 16"/>
              <a:gd name="T34" fmla="*/ 57 w 57"/>
              <a:gd name="T35" fmla="*/ 5 h 16"/>
              <a:gd name="T36" fmla="*/ 54 w 57"/>
              <a:gd name="T37" fmla="*/ 5 h 16"/>
              <a:gd name="T38" fmla="*/ 45 w 57"/>
              <a:gd name="T39" fmla="*/ 3 h 16"/>
              <a:gd name="T40" fmla="*/ 45 w 57"/>
              <a:gd name="T41" fmla="*/ 3 h 16"/>
              <a:gd name="T42" fmla="*/ 33 w 57"/>
              <a:gd name="T43" fmla="*/ 2 h 16"/>
              <a:gd name="T44" fmla="*/ 21 w 57"/>
              <a:gd name="T45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7" h="16">
                <a:moveTo>
                  <a:pt x="21" y="0"/>
                </a:moveTo>
                <a:lnTo>
                  <a:pt x="21" y="0"/>
                </a:lnTo>
                <a:lnTo>
                  <a:pt x="14" y="2"/>
                </a:lnTo>
                <a:lnTo>
                  <a:pt x="7" y="3"/>
                </a:lnTo>
                <a:lnTo>
                  <a:pt x="7" y="3"/>
                </a:lnTo>
                <a:lnTo>
                  <a:pt x="1" y="5"/>
                </a:lnTo>
                <a:lnTo>
                  <a:pt x="0" y="7"/>
                </a:lnTo>
                <a:lnTo>
                  <a:pt x="1" y="9"/>
                </a:lnTo>
                <a:lnTo>
                  <a:pt x="7" y="12"/>
                </a:lnTo>
                <a:lnTo>
                  <a:pt x="7" y="12"/>
                </a:lnTo>
                <a:lnTo>
                  <a:pt x="17" y="16"/>
                </a:lnTo>
                <a:lnTo>
                  <a:pt x="31" y="16"/>
                </a:lnTo>
                <a:lnTo>
                  <a:pt x="31" y="16"/>
                </a:lnTo>
                <a:lnTo>
                  <a:pt x="42" y="16"/>
                </a:lnTo>
                <a:lnTo>
                  <a:pt x="50" y="12"/>
                </a:lnTo>
                <a:lnTo>
                  <a:pt x="50" y="12"/>
                </a:lnTo>
                <a:lnTo>
                  <a:pt x="56" y="7"/>
                </a:lnTo>
                <a:lnTo>
                  <a:pt x="57" y="5"/>
                </a:lnTo>
                <a:lnTo>
                  <a:pt x="54" y="5"/>
                </a:lnTo>
                <a:lnTo>
                  <a:pt x="45" y="3"/>
                </a:lnTo>
                <a:lnTo>
                  <a:pt x="45" y="3"/>
                </a:lnTo>
                <a:lnTo>
                  <a:pt x="33" y="2"/>
                </a:lnTo>
                <a:lnTo>
                  <a:pt x="2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87" name="Freeform 70">
            <a:extLst>
              <a:ext uri="{FF2B5EF4-FFF2-40B4-BE49-F238E27FC236}">
                <a16:creationId xmlns:a16="http://schemas.microsoft.com/office/drawing/2014/main" id="{C50878DA-7F3C-4031-BD4A-2CDDC25B2EDB}"/>
              </a:ext>
            </a:extLst>
          </p:cNvPr>
          <p:cNvSpPr>
            <a:spLocks/>
          </p:cNvSpPr>
          <p:nvPr/>
        </p:nvSpPr>
        <p:spPr bwMode="auto">
          <a:xfrm>
            <a:off x="7505700" y="1714500"/>
            <a:ext cx="80963" cy="52388"/>
          </a:xfrm>
          <a:custGeom>
            <a:avLst/>
            <a:gdLst>
              <a:gd name="T0" fmla="*/ 35 w 51"/>
              <a:gd name="T1" fmla="*/ 0 h 33"/>
              <a:gd name="T2" fmla="*/ 35 w 51"/>
              <a:gd name="T3" fmla="*/ 0 h 33"/>
              <a:gd name="T4" fmla="*/ 26 w 51"/>
              <a:gd name="T5" fmla="*/ 2 h 33"/>
              <a:gd name="T6" fmla="*/ 12 w 51"/>
              <a:gd name="T7" fmla="*/ 7 h 33"/>
              <a:gd name="T8" fmla="*/ 12 w 51"/>
              <a:gd name="T9" fmla="*/ 7 h 33"/>
              <a:gd name="T10" fmla="*/ 3 w 51"/>
              <a:gd name="T11" fmla="*/ 12 h 33"/>
              <a:gd name="T12" fmla="*/ 2 w 51"/>
              <a:gd name="T13" fmla="*/ 16 h 33"/>
              <a:gd name="T14" fmla="*/ 0 w 51"/>
              <a:gd name="T15" fmla="*/ 17 h 33"/>
              <a:gd name="T16" fmla="*/ 2 w 51"/>
              <a:gd name="T17" fmla="*/ 23 h 33"/>
              <a:gd name="T18" fmla="*/ 5 w 51"/>
              <a:gd name="T19" fmla="*/ 28 h 33"/>
              <a:gd name="T20" fmla="*/ 5 w 51"/>
              <a:gd name="T21" fmla="*/ 28 h 33"/>
              <a:gd name="T22" fmla="*/ 7 w 51"/>
              <a:gd name="T23" fmla="*/ 28 h 33"/>
              <a:gd name="T24" fmla="*/ 9 w 51"/>
              <a:gd name="T25" fmla="*/ 30 h 33"/>
              <a:gd name="T26" fmla="*/ 9 w 51"/>
              <a:gd name="T27" fmla="*/ 30 h 33"/>
              <a:gd name="T28" fmla="*/ 14 w 51"/>
              <a:gd name="T29" fmla="*/ 28 h 33"/>
              <a:gd name="T30" fmla="*/ 14 w 51"/>
              <a:gd name="T31" fmla="*/ 28 h 33"/>
              <a:gd name="T32" fmla="*/ 19 w 51"/>
              <a:gd name="T33" fmla="*/ 28 h 33"/>
              <a:gd name="T34" fmla="*/ 19 w 51"/>
              <a:gd name="T35" fmla="*/ 28 h 33"/>
              <a:gd name="T36" fmla="*/ 21 w 51"/>
              <a:gd name="T37" fmla="*/ 28 h 33"/>
              <a:gd name="T38" fmla="*/ 23 w 51"/>
              <a:gd name="T39" fmla="*/ 30 h 33"/>
              <a:gd name="T40" fmla="*/ 23 w 51"/>
              <a:gd name="T41" fmla="*/ 30 h 33"/>
              <a:gd name="T42" fmla="*/ 24 w 51"/>
              <a:gd name="T43" fmla="*/ 33 h 33"/>
              <a:gd name="T44" fmla="*/ 26 w 51"/>
              <a:gd name="T45" fmla="*/ 33 h 33"/>
              <a:gd name="T46" fmla="*/ 26 w 51"/>
              <a:gd name="T47" fmla="*/ 33 h 33"/>
              <a:gd name="T48" fmla="*/ 31 w 51"/>
              <a:gd name="T49" fmla="*/ 31 h 33"/>
              <a:gd name="T50" fmla="*/ 42 w 51"/>
              <a:gd name="T51" fmla="*/ 24 h 33"/>
              <a:gd name="T52" fmla="*/ 42 w 51"/>
              <a:gd name="T53" fmla="*/ 24 h 33"/>
              <a:gd name="T54" fmla="*/ 49 w 51"/>
              <a:gd name="T55" fmla="*/ 19 h 33"/>
              <a:gd name="T56" fmla="*/ 51 w 51"/>
              <a:gd name="T57" fmla="*/ 16 h 33"/>
              <a:gd name="T58" fmla="*/ 49 w 51"/>
              <a:gd name="T59" fmla="*/ 12 h 33"/>
              <a:gd name="T60" fmla="*/ 45 w 51"/>
              <a:gd name="T61" fmla="*/ 7 h 33"/>
              <a:gd name="T62" fmla="*/ 45 w 51"/>
              <a:gd name="T63" fmla="*/ 7 h 33"/>
              <a:gd name="T64" fmla="*/ 40 w 51"/>
              <a:gd name="T65" fmla="*/ 2 h 33"/>
              <a:gd name="T66" fmla="*/ 38 w 51"/>
              <a:gd name="T67" fmla="*/ 0 h 33"/>
              <a:gd name="T68" fmla="*/ 35 w 51"/>
              <a:gd name="T69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1" h="33">
                <a:moveTo>
                  <a:pt x="35" y="0"/>
                </a:moveTo>
                <a:lnTo>
                  <a:pt x="35" y="0"/>
                </a:lnTo>
                <a:lnTo>
                  <a:pt x="26" y="2"/>
                </a:lnTo>
                <a:lnTo>
                  <a:pt x="12" y="7"/>
                </a:lnTo>
                <a:lnTo>
                  <a:pt x="12" y="7"/>
                </a:lnTo>
                <a:lnTo>
                  <a:pt x="3" y="12"/>
                </a:lnTo>
                <a:lnTo>
                  <a:pt x="2" y="16"/>
                </a:lnTo>
                <a:lnTo>
                  <a:pt x="0" y="17"/>
                </a:lnTo>
                <a:lnTo>
                  <a:pt x="2" y="23"/>
                </a:lnTo>
                <a:lnTo>
                  <a:pt x="5" y="28"/>
                </a:lnTo>
                <a:lnTo>
                  <a:pt x="5" y="28"/>
                </a:lnTo>
                <a:lnTo>
                  <a:pt x="7" y="28"/>
                </a:lnTo>
                <a:lnTo>
                  <a:pt x="9" y="30"/>
                </a:lnTo>
                <a:lnTo>
                  <a:pt x="9" y="30"/>
                </a:lnTo>
                <a:lnTo>
                  <a:pt x="14" y="28"/>
                </a:lnTo>
                <a:lnTo>
                  <a:pt x="14" y="28"/>
                </a:lnTo>
                <a:lnTo>
                  <a:pt x="19" y="28"/>
                </a:lnTo>
                <a:lnTo>
                  <a:pt x="19" y="28"/>
                </a:lnTo>
                <a:lnTo>
                  <a:pt x="21" y="28"/>
                </a:lnTo>
                <a:lnTo>
                  <a:pt x="23" y="30"/>
                </a:lnTo>
                <a:lnTo>
                  <a:pt x="23" y="30"/>
                </a:lnTo>
                <a:lnTo>
                  <a:pt x="24" y="33"/>
                </a:lnTo>
                <a:lnTo>
                  <a:pt x="26" y="33"/>
                </a:lnTo>
                <a:lnTo>
                  <a:pt x="26" y="33"/>
                </a:lnTo>
                <a:lnTo>
                  <a:pt x="31" y="31"/>
                </a:lnTo>
                <a:lnTo>
                  <a:pt x="42" y="24"/>
                </a:lnTo>
                <a:lnTo>
                  <a:pt x="42" y="24"/>
                </a:lnTo>
                <a:lnTo>
                  <a:pt x="49" y="19"/>
                </a:lnTo>
                <a:lnTo>
                  <a:pt x="51" y="16"/>
                </a:lnTo>
                <a:lnTo>
                  <a:pt x="49" y="12"/>
                </a:lnTo>
                <a:lnTo>
                  <a:pt x="45" y="7"/>
                </a:lnTo>
                <a:lnTo>
                  <a:pt x="45" y="7"/>
                </a:lnTo>
                <a:lnTo>
                  <a:pt x="40" y="2"/>
                </a:lnTo>
                <a:lnTo>
                  <a:pt x="38" y="0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88" name="Freeform 71">
            <a:extLst>
              <a:ext uri="{FF2B5EF4-FFF2-40B4-BE49-F238E27FC236}">
                <a16:creationId xmlns:a16="http://schemas.microsoft.com/office/drawing/2014/main" id="{A201314E-5676-42D6-B426-57D497F85873}"/>
              </a:ext>
            </a:extLst>
          </p:cNvPr>
          <p:cNvSpPr>
            <a:spLocks/>
          </p:cNvSpPr>
          <p:nvPr/>
        </p:nvSpPr>
        <p:spPr bwMode="auto">
          <a:xfrm>
            <a:off x="7599363" y="1695450"/>
            <a:ext cx="85725" cy="49213"/>
          </a:xfrm>
          <a:custGeom>
            <a:avLst/>
            <a:gdLst>
              <a:gd name="T0" fmla="*/ 47 w 54"/>
              <a:gd name="T1" fmla="*/ 0 h 31"/>
              <a:gd name="T2" fmla="*/ 47 w 54"/>
              <a:gd name="T3" fmla="*/ 0 h 31"/>
              <a:gd name="T4" fmla="*/ 39 w 54"/>
              <a:gd name="T5" fmla="*/ 3 h 31"/>
              <a:gd name="T6" fmla="*/ 30 w 54"/>
              <a:gd name="T7" fmla="*/ 10 h 31"/>
              <a:gd name="T8" fmla="*/ 30 w 54"/>
              <a:gd name="T9" fmla="*/ 10 h 31"/>
              <a:gd name="T10" fmla="*/ 28 w 54"/>
              <a:gd name="T11" fmla="*/ 12 h 31"/>
              <a:gd name="T12" fmla="*/ 28 w 54"/>
              <a:gd name="T13" fmla="*/ 15 h 31"/>
              <a:gd name="T14" fmla="*/ 25 w 54"/>
              <a:gd name="T15" fmla="*/ 17 h 31"/>
              <a:gd name="T16" fmla="*/ 16 w 54"/>
              <a:gd name="T17" fmla="*/ 19 h 31"/>
              <a:gd name="T18" fmla="*/ 16 w 54"/>
              <a:gd name="T19" fmla="*/ 19 h 31"/>
              <a:gd name="T20" fmla="*/ 7 w 54"/>
              <a:gd name="T21" fmla="*/ 21 h 31"/>
              <a:gd name="T22" fmla="*/ 4 w 54"/>
              <a:gd name="T23" fmla="*/ 22 h 31"/>
              <a:gd name="T24" fmla="*/ 0 w 54"/>
              <a:gd name="T25" fmla="*/ 26 h 31"/>
              <a:gd name="T26" fmla="*/ 0 w 54"/>
              <a:gd name="T27" fmla="*/ 28 h 31"/>
              <a:gd name="T28" fmla="*/ 0 w 54"/>
              <a:gd name="T29" fmla="*/ 28 h 31"/>
              <a:gd name="T30" fmla="*/ 0 w 54"/>
              <a:gd name="T31" fmla="*/ 31 h 31"/>
              <a:gd name="T32" fmla="*/ 2 w 54"/>
              <a:gd name="T33" fmla="*/ 31 h 31"/>
              <a:gd name="T34" fmla="*/ 2 w 54"/>
              <a:gd name="T35" fmla="*/ 31 h 31"/>
              <a:gd name="T36" fmla="*/ 18 w 54"/>
              <a:gd name="T37" fmla="*/ 29 h 31"/>
              <a:gd name="T38" fmla="*/ 18 w 54"/>
              <a:gd name="T39" fmla="*/ 29 h 31"/>
              <a:gd name="T40" fmla="*/ 35 w 54"/>
              <a:gd name="T41" fmla="*/ 26 h 31"/>
              <a:gd name="T42" fmla="*/ 51 w 54"/>
              <a:gd name="T43" fmla="*/ 21 h 31"/>
              <a:gd name="T44" fmla="*/ 51 w 54"/>
              <a:gd name="T45" fmla="*/ 21 h 31"/>
              <a:gd name="T46" fmla="*/ 53 w 54"/>
              <a:gd name="T47" fmla="*/ 17 h 31"/>
              <a:gd name="T48" fmla="*/ 54 w 54"/>
              <a:gd name="T49" fmla="*/ 15 h 31"/>
              <a:gd name="T50" fmla="*/ 53 w 54"/>
              <a:gd name="T51" fmla="*/ 9 h 31"/>
              <a:gd name="T52" fmla="*/ 47 w 54"/>
              <a:gd name="T53" fmla="*/ 0 h 31"/>
              <a:gd name="T54" fmla="*/ 47 w 54"/>
              <a:gd name="T55" fmla="*/ 0 h 31"/>
              <a:gd name="T56" fmla="*/ 47 w 54"/>
              <a:gd name="T57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31">
                <a:moveTo>
                  <a:pt x="47" y="0"/>
                </a:moveTo>
                <a:lnTo>
                  <a:pt x="47" y="0"/>
                </a:lnTo>
                <a:lnTo>
                  <a:pt x="39" y="3"/>
                </a:lnTo>
                <a:lnTo>
                  <a:pt x="30" y="10"/>
                </a:lnTo>
                <a:lnTo>
                  <a:pt x="30" y="10"/>
                </a:lnTo>
                <a:lnTo>
                  <a:pt x="28" y="12"/>
                </a:lnTo>
                <a:lnTo>
                  <a:pt x="28" y="15"/>
                </a:lnTo>
                <a:lnTo>
                  <a:pt x="25" y="17"/>
                </a:lnTo>
                <a:lnTo>
                  <a:pt x="16" y="19"/>
                </a:lnTo>
                <a:lnTo>
                  <a:pt x="16" y="19"/>
                </a:lnTo>
                <a:lnTo>
                  <a:pt x="7" y="21"/>
                </a:lnTo>
                <a:lnTo>
                  <a:pt x="4" y="22"/>
                </a:lnTo>
                <a:lnTo>
                  <a:pt x="0" y="26"/>
                </a:lnTo>
                <a:lnTo>
                  <a:pt x="0" y="28"/>
                </a:lnTo>
                <a:lnTo>
                  <a:pt x="0" y="28"/>
                </a:lnTo>
                <a:lnTo>
                  <a:pt x="0" y="31"/>
                </a:lnTo>
                <a:lnTo>
                  <a:pt x="2" y="31"/>
                </a:lnTo>
                <a:lnTo>
                  <a:pt x="2" y="31"/>
                </a:lnTo>
                <a:lnTo>
                  <a:pt x="18" y="29"/>
                </a:lnTo>
                <a:lnTo>
                  <a:pt x="18" y="29"/>
                </a:lnTo>
                <a:lnTo>
                  <a:pt x="35" y="26"/>
                </a:lnTo>
                <a:lnTo>
                  <a:pt x="51" y="21"/>
                </a:lnTo>
                <a:lnTo>
                  <a:pt x="51" y="21"/>
                </a:lnTo>
                <a:lnTo>
                  <a:pt x="53" y="17"/>
                </a:lnTo>
                <a:lnTo>
                  <a:pt x="54" y="15"/>
                </a:lnTo>
                <a:lnTo>
                  <a:pt x="53" y="9"/>
                </a:lnTo>
                <a:lnTo>
                  <a:pt x="47" y="0"/>
                </a:lnTo>
                <a:lnTo>
                  <a:pt x="47" y="0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89" name="Freeform 72">
            <a:extLst>
              <a:ext uri="{FF2B5EF4-FFF2-40B4-BE49-F238E27FC236}">
                <a16:creationId xmlns:a16="http://schemas.microsoft.com/office/drawing/2014/main" id="{D57F264A-C651-4D62-A037-42E8D857FBFC}"/>
              </a:ext>
            </a:extLst>
          </p:cNvPr>
          <p:cNvSpPr>
            <a:spLocks/>
          </p:cNvSpPr>
          <p:nvPr/>
        </p:nvSpPr>
        <p:spPr bwMode="auto">
          <a:xfrm>
            <a:off x="7424738" y="1655763"/>
            <a:ext cx="106363" cy="44450"/>
          </a:xfrm>
          <a:custGeom>
            <a:avLst/>
            <a:gdLst>
              <a:gd name="T0" fmla="*/ 47 w 67"/>
              <a:gd name="T1" fmla="*/ 0 h 28"/>
              <a:gd name="T2" fmla="*/ 47 w 67"/>
              <a:gd name="T3" fmla="*/ 0 h 28"/>
              <a:gd name="T4" fmla="*/ 37 w 67"/>
              <a:gd name="T5" fmla="*/ 0 h 28"/>
              <a:gd name="T6" fmla="*/ 27 w 67"/>
              <a:gd name="T7" fmla="*/ 4 h 28"/>
              <a:gd name="T8" fmla="*/ 27 w 67"/>
              <a:gd name="T9" fmla="*/ 4 h 28"/>
              <a:gd name="T10" fmla="*/ 18 w 67"/>
              <a:gd name="T11" fmla="*/ 7 h 28"/>
              <a:gd name="T12" fmla="*/ 14 w 67"/>
              <a:gd name="T13" fmla="*/ 11 h 28"/>
              <a:gd name="T14" fmla="*/ 11 w 67"/>
              <a:gd name="T15" fmla="*/ 16 h 28"/>
              <a:gd name="T16" fmla="*/ 6 w 67"/>
              <a:gd name="T17" fmla="*/ 21 h 28"/>
              <a:gd name="T18" fmla="*/ 6 w 67"/>
              <a:gd name="T19" fmla="*/ 21 h 28"/>
              <a:gd name="T20" fmla="*/ 2 w 67"/>
              <a:gd name="T21" fmla="*/ 25 h 28"/>
              <a:gd name="T22" fmla="*/ 0 w 67"/>
              <a:gd name="T23" fmla="*/ 27 h 28"/>
              <a:gd name="T24" fmla="*/ 2 w 67"/>
              <a:gd name="T25" fmla="*/ 28 h 28"/>
              <a:gd name="T26" fmla="*/ 6 w 67"/>
              <a:gd name="T27" fmla="*/ 28 h 28"/>
              <a:gd name="T28" fmla="*/ 6 w 67"/>
              <a:gd name="T29" fmla="*/ 28 h 28"/>
              <a:gd name="T30" fmla="*/ 25 w 67"/>
              <a:gd name="T31" fmla="*/ 27 h 28"/>
              <a:gd name="T32" fmla="*/ 25 w 67"/>
              <a:gd name="T33" fmla="*/ 27 h 28"/>
              <a:gd name="T34" fmla="*/ 47 w 67"/>
              <a:gd name="T35" fmla="*/ 20 h 28"/>
              <a:gd name="T36" fmla="*/ 63 w 67"/>
              <a:gd name="T37" fmla="*/ 11 h 28"/>
              <a:gd name="T38" fmla="*/ 63 w 67"/>
              <a:gd name="T39" fmla="*/ 11 h 28"/>
              <a:gd name="T40" fmla="*/ 67 w 67"/>
              <a:gd name="T41" fmla="*/ 9 h 28"/>
              <a:gd name="T42" fmla="*/ 67 w 67"/>
              <a:gd name="T43" fmla="*/ 7 h 28"/>
              <a:gd name="T44" fmla="*/ 67 w 67"/>
              <a:gd name="T45" fmla="*/ 6 h 28"/>
              <a:gd name="T46" fmla="*/ 65 w 67"/>
              <a:gd name="T47" fmla="*/ 4 h 28"/>
              <a:gd name="T48" fmla="*/ 58 w 67"/>
              <a:gd name="T49" fmla="*/ 0 h 28"/>
              <a:gd name="T50" fmla="*/ 47 w 67"/>
              <a:gd name="T51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7" h="28">
                <a:moveTo>
                  <a:pt x="47" y="0"/>
                </a:moveTo>
                <a:lnTo>
                  <a:pt x="47" y="0"/>
                </a:lnTo>
                <a:lnTo>
                  <a:pt x="37" y="0"/>
                </a:lnTo>
                <a:lnTo>
                  <a:pt x="27" y="4"/>
                </a:lnTo>
                <a:lnTo>
                  <a:pt x="27" y="4"/>
                </a:lnTo>
                <a:lnTo>
                  <a:pt x="18" y="7"/>
                </a:lnTo>
                <a:lnTo>
                  <a:pt x="14" y="11"/>
                </a:lnTo>
                <a:lnTo>
                  <a:pt x="11" y="16"/>
                </a:lnTo>
                <a:lnTo>
                  <a:pt x="6" y="21"/>
                </a:lnTo>
                <a:lnTo>
                  <a:pt x="6" y="21"/>
                </a:lnTo>
                <a:lnTo>
                  <a:pt x="2" y="25"/>
                </a:lnTo>
                <a:lnTo>
                  <a:pt x="0" y="27"/>
                </a:lnTo>
                <a:lnTo>
                  <a:pt x="2" y="28"/>
                </a:lnTo>
                <a:lnTo>
                  <a:pt x="6" y="28"/>
                </a:lnTo>
                <a:lnTo>
                  <a:pt x="6" y="28"/>
                </a:lnTo>
                <a:lnTo>
                  <a:pt x="25" y="27"/>
                </a:lnTo>
                <a:lnTo>
                  <a:pt x="25" y="27"/>
                </a:lnTo>
                <a:lnTo>
                  <a:pt x="47" y="20"/>
                </a:lnTo>
                <a:lnTo>
                  <a:pt x="63" y="11"/>
                </a:lnTo>
                <a:lnTo>
                  <a:pt x="63" y="11"/>
                </a:lnTo>
                <a:lnTo>
                  <a:pt x="67" y="9"/>
                </a:lnTo>
                <a:lnTo>
                  <a:pt x="67" y="7"/>
                </a:lnTo>
                <a:lnTo>
                  <a:pt x="67" y="6"/>
                </a:lnTo>
                <a:lnTo>
                  <a:pt x="65" y="4"/>
                </a:lnTo>
                <a:lnTo>
                  <a:pt x="58" y="0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90" name="Freeform 73">
            <a:extLst>
              <a:ext uri="{FF2B5EF4-FFF2-40B4-BE49-F238E27FC236}">
                <a16:creationId xmlns:a16="http://schemas.microsoft.com/office/drawing/2014/main" id="{17391F04-E7AC-427F-8D75-DC236F06736A}"/>
              </a:ext>
            </a:extLst>
          </p:cNvPr>
          <p:cNvSpPr>
            <a:spLocks/>
          </p:cNvSpPr>
          <p:nvPr/>
        </p:nvSpPr>
        <p:spPr bwMode="auto">
          <a:xfrm>
            <a:off x="3651250" y="1614488"/>
            <a:ext cx="769938" cy="509588"/>
          </a:xfrm>
          <a:custGeom>
            <a:avLst/>
            <a:gdLst>
              <a:gd name="T0" fmla="*/ 296 w 485"/>
              <a:gd name="T1" fmla="*/ 4 h 321"/>
              <a:gd name="T2" fmla="*/ 223 w 485"/>
              <a:gd name="T3" fmla="*/ 5 h 321"/>
              <a:gd name="T4" fmla="*/ 244 w 485"/>
              <a:gd name="T5" fmla="*/ 19 h 321"/>
              <a:gd name="T6" fmla="*/ 207 w 485"/>
              <a:gd name="T7" fmla="*/ 19 h 321"/>
              <a:gd name="T8" fmla="*/ 146 w 485"/>
              <a:gd name="T9" fmla="*/ 30 h 321"/>
              <a:gd name="T10" fmla="*/ 137 w 485"/>
              <a:gd name="T11" fmla="*/ 47 h 321"/>
              <a:gd name="T12" fmla="*/ 191 w 485"/>
              <a:gd name="T13" fmla="*/ 72 h 321"/>
              <a:gd name="T14" fmla="*/ 113 w 485"/>
              <a:gd name="T15" fmla="*/ 51 h 321"/>
              <a:gd name="T16" fmla="*/ 75 w 485"/>
              <a:gd name="T17" fmla="*/ 58 h 321"/>
              <a:gd name="T18" fmla="*/ 0 w 485"/>
              <a:gd name="T19" fmla="*/ 86 h 321"/>
              <a:gd name="T20" fmla="*/ 34 w 485"/>
              <a:gd name="T21" fmla="*/ 114 h 321"/>
              <a:gd name="T22" fmla="*/ 78 w 485"/>
              <a:gd name="T23" fmla="*/ 117 h 321"/>
              <a:gd name="T24" fmla="*/ 113 w 485"/>
              <a:gd name="T25" fmla="*/ 110 h 321"/>
              <a:gd name="T26" fmla="*/ 139 w 485"/>
              <a:gd name="T27" fmla="*/ 117 h 321"/>
              <a:gd name="T28" fmla="*/ 226 w 485"/>
              <a:gd name="T29" fmla="*/ 87 h 321"/>
              <a:gd name="T30" fmla="*/ 164 w 485"/>
              <a:gd name="T31" fmla="*/ 126 h 321"/>
              <a:gd name="T32" fmla="*/ 89 w 485"/>
              <a:gd name="T33" fmla="*/ 142 h 321"/>
              <a:gd name="T34" fmla="*/ 80 w 485"/>
              <a:gd name="T35" fmla="*/ 152 h 321"/>
              <a:gd name="T36" fmla="*/ 113 w 485"/>
              <a:gd name="T37" fmla="*/ 176 h 321"/>
              <a:gd name="T38" fmla="*/ 136 w 485"/>
              <a:gd name="T39" fmla="*/ 203 h 321"/>
              <a:gd name="T40" fmla="*/ 111 w 485"/>
              <a:gd name="T41" fmla="*/ 199 h 321"/>
              <a:gd name="T42" fmla="*/ 85 w 485"/>
              <a:gd name="T43" fmla="*/ 208 h 321"/>
              <a:gd name="T44" fmla="*/ 64 w 485"/>
              <a:gd name="T45" fmla="*/ 232 h 321"/>
              <a:gd name="T46" fmla="*/ 97 w 485"/>
              <a:gd name="T47" fmla="*/ 246 h 321"/>
              <a:gd name="T48" fmla="*/ 109 w 485"/>
              <a:gd name="T49" fmla="*/ 253 h 321"/>
              <a:gd name="T50" fmla="*/ 139 w 485"/>
              <a:gd name="T51" fmla="*/ 244 h 321"/>
              <a:gd name="T52" fmla="*/ 109 w 485"/>
              <a:gd name="T53" fmla="*/ 264 h 321"/>
              <a:gd name="T54" fmla="*/ 78 w 485"/>
              <a:gd name="T55" fmla="*/ 253 h 321"/>
              <a:gd name="T56" fmla="*/ 55 w 485"/>
              <a:gd name="T57" fmla="*/ 258 h 321"/>
              <a:gd name="T58" fmla="*/ 68 w 485"/>
              <a:gd name="T59" fmla="*/ 272 h 321"/>
              <a:gd name="T60" fmla="*/ 62 w 485"/>
              <a:gd name="T61" fmla="*/ 286 h 321"/>
              <a:gd name="T62" fmla="*/ 40 w 485"/>
              <a:gd name="T63" fmla="*/ 307 h 321"/>
              <a:gd name="T64" fmla="*/ 73 w 485"/>
              <a:gd name="T65" fmla="*/ 314 h 321"/>
              <a:gd name="T66" fmla="*/ 151 w 485"/>
              <a:gd name="T67" fmla="*/ 306 h 321"/>
              <a:gd name="T68" fmla="*/ 172 w 485"/>
              <a:gd name="T69" fmla="*/ 309 h 321"/>
              <a:gd name="T70" fmla="*/ 172 w 485"/>
              <a:gd name="T71" fmla="*/ 321 h 321"/>
              <a:gd name="T72" fmla="*/ 211 w 485"/>
              <a:gd name="T73" fmla="*/ 306 h 321"/>
              <a:gd name="T74" fmla="*/ 216 w 485"/>
              <a:gd name="T75" fmla="*/ 279 h 321"/>
              <a:gd name="T76" fmla="*/ 197 w 485"/>
              <a:gd name="T77" fmla="*/ 269 h 321"/>
              <a:gd name="T78" fmla="*/ 212 w 485"/>
              <a:gd name="T79" fmla="*/ 236 h 321"/>
              <a:gd name="T80" fmla="*/ 228 w 485"/>
              <a:gd name="T81" fmla="*/ 225 h 321"/>
              <a:gd name="T82" fmla="*/ 258 w 485"/>
              <a:gd name="T83" fmla="*/ 210 h 321"/>
              <a:gd name="T84" fmla="*/ 266 w 485"/>
              <a:gd name="T85" fmla="*/ 180 h 321"/>
              <a:gd name="T86" fmla="*/ 254 w 485"/>
              <a:gd name="T87" fmla="*/ 169 h 321"/>
              <a:gd name="T88" fmla="*/ 287 w 485"/>
              <a:gd name="T89" fmla="*/ 164 h 321"/>
              <a:gd name="T90" fmla="*/ 328 w 485"/>
              <a:gd name="T91" fmla="*/ 140 h 321"/>
              <a:gd name="T92" fmla="*/ 328 w 485"/>
              <a:gd name="T93" fmla="*/ 128 h 321"/>
              <a:gd name="T94" fmla="*/ 315 w 485"/>
              <a:gd name="T95" fmla="*/ 128 h 321"/>
              <a:gd name="T96" fmla="*/ 364 w 485"/>
              <a:gd name="T97" fmla="*/ 107 h 321"/>
              <a:gd name="T98" fmla="*/ 439 w 485"/>
              <a:gd name="T99" fmla="*/ 60 h 321"/>
              <a:gd name="T100" fmla="*/ 401 w 485"/>
              <a:gd name="T101" fmla="*/ 61 h 321"/>
              <a:gd name="T102" fmla="*/ 371 w 485"/>
              <a:gd name="T103" fmla="*/ 56 h 321"/>
              <a:gd name="T104" fmla="*/ 464 w 485"/>
              <a:gd name="T105" fmla="*/ 37 h 321"/>
              <a:gd name="T106" fmla="*/ 441 w 485"/>
              <a:gd name="T107" fmla="*/ 12 h 321"/>
              <a:gd name="T108" fmla="*/ 375 w 485"/>
              <a:gd name="T109" fmla="*/ 9 h 321"/>
              <a:gd name="T110" fmla="*/ 350 w 485"/>
              <a:gd name="T111" fmla="*/ 5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85" h="321">
                <a:moveTo>
                  <a:pt x="331" y="0"/>
                </a:moveTo>
                <a:lnTo>
                  <a:pt x="331" y="0"/>
                </a:lnTo>
                <a:lnTo>
                  <a:pt x="322" y="2"/>
                </a:lnTo>
                <a:lnTo>
                  <a:pt x="322" y="2"/>
                </a:lnTo>
                <a:lnTo>
                  <a:pt x="296" y="4"/>
                </a:lnTo>
                <a:lnTo>
                  <a:pt x="268" y="4"/>
                </a:lnTo>
                <a:lnTo>
                  <a:pt x="244" y="4"/>
                </a:lnTo>
                <a:lnTo>
                  <a:pt x="228" y="5"/>
                </a:lnTo>
                <a:lnTo>
                  <a:pt x="228" y="5"/>
                </a:lnTo>
                <a:lnTo>
                  <a:pt x="223" y="5"/>
                </a:lnTo>
                <a:lnTo>
                  <a:pt x="223" y="7"/>
                </a:lnTo>
                <a:lnTo>
                  <a:pt x="226" y="11"/>
                </a:lnTo>
                <a:lnTo>
                  <a:pt x="244" y="19"/>
                </a:lnTo>
                <a:lnTo>
                  <a:pt x="244" y="19"/>
                </a:lnTo>
                <a:lnTo>
                  <a:pt x="244" y="19"/>
                </a:lnTo>
                <a:lnTo>
                  <a:pt x="242" y="21"/>
                </a:lnTo>
                <a:lnTo>
                  <a:pt x="242" y="21"/>
                </a:lnTo>
                <a:lnTo>
                  <a:pt x="228" y="19"/>
                </a:lnTo>
                <a:lnTo>
                  <a:pt x="228" y="19"/>
                </a:lnTo>
                <a:lnTo>
                  <a:pt x="207" y="19"/>
                </a:lnTo>
                <a:lnTo>
                  <a:pt x="207" y="19"/>
                </a:lnTo>
                <a:lnTo>
                  <a:pt x="188" y="19"/>
                </a:lnTo>
                <a:lnTo>
                  <a:pt x="169" y="23"/>
                </a:lnTo>
                <a:lnTo>
                  <a:pt x="169" y="23"/>
                </a:lnTo>
                <a:lnTo>
                  <a:pt x="146" y="30"/>
                </a:lnTo>
                <a:lnTo>
                  <a:pt x="137" y="33"/>
                </a:lnTo>
                <a:lnTo>
                  <a:pt x="130" y="37"/>
                </a:lnTo>
                <a:lnTo>
                  <a:pt x="129" y="40"/>
                </a:lnTo>
                <a:lnTo>
                  <a:pt x="130" y="44"/>
                </a:lnTo>
                <a:lnTo>
                  <a:pt x="137" y="47"/>
                </a:lnTo>
                <a:lnTo>
                  <a:pt x="148" y="53"/>
                </a:lnTo>
                <a:lnTo>
                  <a:pt x="148" y="53"/>
                </a:lnTo>
                <a:lnTo>
                  <a:pt x="184" y="68"/>
                </a:lnTo>
                <a:lnTo>
                  <a:pt x="191" y="72"/>
                </a:lnTo>
                <a:lnTo>
                  <a:pt x="191" y="72"/>
                </a:lnTo>
                <a:lnTo>
                  <a:pt x="165" y="66"/>
                </a:lnTo>
                <a:lnTo>
                  <a:pt x="143" y="61"/>
                </a:lnTo>
                <a:lnTo>
                  <a:pt x="122" y="54"/>
                </a:lnTo>
                <a:lnTo>
                  <a:pt x="122" y="54"/>
                </a:lnTo>
                <a:lnTo>
                  <a:pt x="113" y="51"/>
                </a:lnTo>
                <a:lnTo>
                  <a:pt x="106" y="49"/>
                </a:lnTo>
                <a:lnTo>
                  <a:pt x="106" y="49"/>
                </a:lnTo>
                <a:lnTo>
                  <a:pt x="97" y="51"/>
                </a:lnTo>
                <a:lnTo>
                  <a:pt x="75" y="58"/>
                </a:lnTo>
                <a:lnTo>
                  <a:pt x="75" y="58"/>
                </a:lnTo>
                <a:lnTo>
                  <a:pt x="22" y="72"/>
                </a:lnTo>
                <a:lnTo>
                  <a:pt x="12" y="75"/>
                </a:lnTo>
                <a:lnTo>
                  <a:pt x="5" y="79"/>
                </a:lnTo>
                <a:lnTo>
                  <a:pt x="1" y="82"/>
                </a:lnTo>
                <a:lnTo>
                  <a:pt x="0" y="86"/>
                </a:lnTo>
                <a:lnTo>
                  <a:pt x="0" y="86"/>
                </a:lnTo>
                <a:lnTo>
                  <a:pt x="1" y="91"/>
                </a:lnTo>
                <a:lnTo>
                  <a:pt x="7" y="96"/>
                </a:lnTo>
                <a:lnTo>
                  <a:pt x="19" y="105"/>
                </a:lnTo>
                <a:lnTo>
                  <a:pt x="34" y="114"/>
                </a:lnTo>
                <a:lnTo>
                  <a:pt x="50" y="117"/>
                </a:lnTo>
                <a:lnTo>
                  <a:pt x="50" y="117"/>
                </a:lnTo>
                <a:lnTo>
                  <a:pt x="62" y="119"/>
                </a:lnTo>
                <a:lnTo>
                  <a:pt x="62" y="119"/>
                </a:lnTo>
                <a:lnTo>
                  <a:pt x="78" y="117"/>
                </a:lnTo>
                <a:lnTo>
                  <a:pt x="94" y="115"/>
                </a:lnTo>
                <a:lnTo>
                  <a:pt x="113" y="110"/>
                </a:lnTo>
                <a:lnTo>
                  <a:pt x="113" y="110"/>
                </a:lnTo>
                <a:lnTo>
                  <a:pt x="113" y="110"/>
                </a:lnTo>
                <a:lnTo>
                  <a:pt x="113" y="110"/>
                </a:lnTo>
                <a:lnTo>
                  <a:pt x="106" y="119"/>
                </a:lnTo>
                <a:lnTo>
                  <a:pt x="97" y="126"/>
                </a:lnTo>
                <a:lnTo>
                  <a:pt x="97" y="126"/>
                </a:lnTo>
                <a:lnTo>
                  <a:pt x="139" y="117"/>
                </a:lnTo>
                <a:lnTo>
                  <a:pt x="139" y="117"/>
                </a:lnTo>
                <a:lnTo>
                  <a:pt x="171" y="107"/>
                </a:lnTo>
                <a:lnTo>
                  <a:pt x="200" y="96"/>
                </a:lnTo>
                <a:lnTo>
                  <a:pt x="200" y="96"/>
                </a:lnTo>
                <a:lnTo>
                  <a:pt x="221" y="89"/>
                </a:lnTo>
                <a:lnTo>
                  <a:pt x="226" y="87"/>
                </a:lnTo>
                <a:lnTo>
                  <a:pt x="226" y="87"/>
                </a:lnTo>
                <a:lnTo>
                  <a:pt x="204" y="103"/>
                </a:lnTo>
                <a:lnTo>
                  <a:pt x="184" y="115"/>
                </a:lnTo>
                <a:lnTo>
                  <a:pt x="164" y="126"/>
                </a:lnTo>
                <a:lnTo>
                  <a:pt x="164" y="126"/>
                </a:lnTo>
                <a:lnTo>
                  <a:pt x="143" y="133"/>
                </a:lnTo>
                <a:lnTo>
                  <a:pt x="123" y="138"/>
                </a:lnTo>
                <a:lnTo>
                  <a:pt x="104" y="142"/>
                </a:lnTo>
                <a:lnTo>
                  <a:pt x="89" y="142"/>
                </a:lnTo>
                <a:lnTo>
                  <a:pt x="89" y="142"/>
                </a:lnTo>
                <a:lnTo>
                  <a:pt x="85" y="143"/>
                </a:lnTo>
                <a:lnTo>
                  <a:pt x="82" y="145"/>
                </a:lnTo>
                <a:lnTo>
                  <a:pt x="80" y="147"/>
                </a:lnTo>
                <a:lnTo>
                  <a:pt x="78" y="148"/>
                </a:lnTo>
                <a:lnTo>
                  <a:pt x="80" y="152"/>
                </a:lnTo>
                <a:lnTo>
                  <a:pt x="83" y="154"/>
                </a:lnTo>
                <a:lnTo>
                  <a:pt x="92" y="161"/>
                </a:lnTo>
                <a:lnTo>
                  <a:pt x="92" y="161"/>
                </a:lnTo>
                <a:lnTo>
                  <a:pt x="102" y="168"/>
                </a:lnTo>
                <a:lnTo>
                  <a:pt x="113" y="176"/>
                </a:lnTo>
                <a:lnTo>
                  <a:pt x="120" y="185"/>
                </a:lnTo>
                <a:lnTo>
                  <a:pt x="127" y="192"/>
                </a:lnTo>
                <a:lnTo>
                  <a:pt x="127" y="192"/>
                </a:lnTo>
                <a:lnTo>
                  <a:pt x="132" y="197"/>
                </a:lnTo>
                <a:lnTo>
                  <a:pt x="136" y="203"/>
                </a:lnTo>
                <a:lnTo>
                  <a:pt x="137" y="208"/>
                </a:lnTo>
                <a:lnTo>
                  <a:pt x="137" y="208"/>
                </a:lnTo>
                <a:lnTo>
                  <a:pt x="129" y="203"/>
                </a:lnTo>
                <a:lnTo>
                  <a:pt x="122" y="201"/>
                </a:lnTo>
                <a:lnTo>
                  <a:pt x="111" y="199"/>
                </a:lnTo>
                <a:lnTo>
                  <a:pt x="111" y="199"/>
                </a:lnTo>
                <a:lnTo>
                  <a:pt x="99" y="201"/>
                </a:lnTo>
                <a:lnTo>
                  <a:pt x="92" y="203"/>
                </a:lnTo>
                <a:lnTo>
                  <a:pt x="85" y="208"/>
                </a:lnTo>
                <a:lnTo>
                  <a:pt x="85" y="208"/>
                </a:lnTo>
                <a:lnTo>
                  <a:pt x="76" y="213"/>
                </a:lnTo>
                <a:lnTo>
                  <a:pt x="71" y="220"/>
                </a:lnTo>
                <a:lnTo>
                  <a:pt x="68" y="225"/>
                </a:lnTo>
                <a:lnTo>
                  <a:pt x="64" y="229"/>
                </a:lnTo>
                <a:lnTo>
                  <a:pt x="64" y="232"/>
                </a:lnTo>
                <a:lnTo>
                  <a:pt x="66" y="236"/>
                </a:lnTo>
                <a:lnTo>
                  <a:pt x="69" y="239"/>
                </a:lnTo>
                <a:lnTo>
                  <a:pt x="69" y="239"/>
                </a:lnTo>
                <a:lnTo>
                  <a:pt x="89" y="243"/>
                </a:lnTo>
                <a:lnTo>
                  <a:pt x="97" y="246"/>
                </a:lnTo>
                <a:lnTo>
                  <a:pt x="102" y="248"/>
                </a:lnTo>
                <a:lnTo>
                  <a:pt x="104" y="251"/>
                </a:lnTo>
                <a:lnTo>
                  <a:pt x="104" y="251"/>
                </a:lnTo>
                <a:lnTo>
                  <a:pt x="106" y="253"/>
                </a:lnTo>
                <a:lnTo>
                  <a:pt x="109" y="253"/>
                </a:lnTo>
                <a:lnTo>
                  <a:pt x="109" y="253"/>
                </a:lnTo>
                <a:lnTo>
                  <a:pt x="118" y="251"/>
                </a:lnTo>
                <a:lnTo>
                  <a:pt x="129" y="248"/>
                </a:lnTo>
                <a:lnTo>
                  <a:pt x="139" y="244"/>
                </a:lnTo>
                <a:lnTo>
                  <a:pt x="139" y="244"/>
                </a:lnTo>
                <a:lnTo>
                  <a:pt x="130" y="253"/>
                </a:lnTo>
                <a:lnTo>
                  <a:pt x="120" y="260"/>
                </a:lnTo>
                <a:lnTo>
                  <a:pt x="115" y="262"/>
                </a:lnTo>
                <a:lnTo>
                  <a:pt x="109" y="264"/>
                </a:lnTo>
                <a:lnTo>
                  <a:pt x="109" y="264"/>
                </a:lnTo>
                <a:lnTo>
                  <a:pt x="101" y="262"/>
                </a:lnTo>
                <a:lnTo>
                  <a:pt x="96" y="258"/>
                </a:lnTo>
                <a:lnTo>
                  <a:pt x="89" y="255"/>
                </a:lnTo>
                <a:lnTo>
                  <a:pt x="78" y="253"/>
                </a:lnTo>
                <a:lnTo>
                  <a:pt x="78" y="253"/>
                </a:lnTo>
                <a:lnTo>
                  <a:pt x="73" y="253"/>
                </a:lnTo>
                <a:lnTo>
                  <a:pt x="73" y="253"/>
                </a:lnTo>
                <a:lnTo>
                  <a:pt x="61" y="255"/>
                </a:lnTo>
                <a:lnTo>
                  <a:pt x="57" y="257"/>
                </a:lnTo>
                <a:lnTo>
                  <a:pt x="55" y="258"/>
                </a:lnTo>
                <a:lnTo>
                  <a:pt x="55" y="260"/>
                </a:lnTo>
                <a:lnTo>
                  <a:pt x="57" y="264"/>
                </a:lnTo>
                <a:lnTo>
                  <a:pt x="62" y="269"/>
                </a:lnTo>
                <a:lnTo>
                  <a:pt x="62" y="269"/>
                </a:lnTo>
                <a:lnTo>
                  <a:pt x="68" y="272"/>
                </a:lnTo>
                <a:lnTo>
                  <a:pt x="71" y="278"/>
                </a:lnTo>
                <a:lnTo>
                  <a:pt x="71" y="279"/>
                </a:lnTo>
                <a:lnTo>
                  <a:pt x="71" y="281"/>
                </a:lnTo>
                <a:lnTo>
                  <a:pt x="62" y="286"/>
                </a:lnTo>
                <a:lnTo>
                  <a:pt x="62" y="286"/>
                </a:lnTo>
                <a:lnTo>
                  <a:pt x="45" y="295"/>
                </a:lnTo>
                <a:lnTo>
                  <a:pt x="40" y="299"/>
                </a:lnTo>
                <a:lnTo>
                  <a:pt x="38" y="306"/>
                </a:lnTo>
                <a:lnTo>
                  <a:pt x="38" y="306"/>
                </a:lnTo>
                <a:lnTo>
                  <a:pt x="40" y="307"/>
                </a:lnTo>
                <a:lnTo>
                  <a:pt x="41" y="311"/>
                </a:lnTo>
                <a:lnTo>
                  <a:pt x="50" y="312"/>
                </a:lnTo>
                <a:lnTo>
                  <a:pt x="62" y="314"/>
                </a:lnTo>
                <a:lnTo>
                  <a:pt x="73" y="314"/>
                </a:lnTo>
                <a:lnTo>
                  <a:pt x="73" y="314"/>
                </a:lnTo>
                <a:lnTo>
                  <a:pt x="125" y="312"/>
                </a:lnTo>
                <a:lnTo>
                  <a:pt x="125" y="312"/>
                </a:lnTo>
                <a:lnTo>
                  <a:pt x="139" y="311"/>
                </a:lnTo>
                <a:lnTo>
                  <a:pt x="146" y="307"/>
                </a:lnTo>
                <a:lnTo>
                  <a:pt x="151" y="306"/>
                </a:lnTo>
                <a:lnTo>
                  <a:pt x="157" y="304"/>
                </a:lnTo>
                <a:lnTo>
                  <a:pt x="157" y="304"/>
                </a:lnTo>
                <a:lnTo>
                  <a:pt x="164" y="304"/>
                </a:lnTo>
                <a:lnTo>
                  <a:pt x="169" y="306"/>
                </a:lnTo>
                <a:lnTo>
                  <a:pt x="172" y="309"/>
                </a:lnTo>
                <a:lnTo>
                  <a:pt x="172" y="312"/>
                </a:lnTo>
                <a:lnTo>
                  <a:pt x="171" y="316"/>
                </a:lnTo>
                <a:lnTo>
                  <a:pt x="171" y="316"/>
                </a:lnTo>
                <a:lnTo>
                  <a:pt x="171" y="319"/>
                </a:lnTo>
                <a:lnTo>
                  <a:pt x="172" y="321"/>
                </a:lnTo>
                <a:lnTo>
                  <a:pt x="172" y="321"/>
                </a:lnTo>
                <a:lnTo>
                  <a:pt x="181" y="318"/>
                </a:lnTo>
                <a:lnTo>
                  <a:pt x="202" y="309"/>
                </a:lnTo>
                <a:lnTo>
                  <a:pt x="202" y="309"/>
                </a:lnTo>
                <a:lnTo>
                  <a:pt x="211" y="306"/>
                </a:lnTo>
                <a:lnTo>
                  <a:pt x="216" y="302"/>
                </a:lnTo>
                <a:lnTo>
                  <a:pt x="219" y="297"/>
                </a:lnTo>
                <a:lnTo>
                  <a:pt x="219" y="293"/>
                </a:lnTo>
                <a:lnTo>
                  <a:pt x="218" y="285"/>
                </a:lnTo>
                <a:lnTo>
                  <a:pt x="216" y="279"/>
                </a:lnTo>
                <a:lnTo>
                  <a:pt x="216" y="279"/>
                </a:lnTo>
                <a:lnTo>
                  <a:pt x="212" y="276"/>
                </a:lnTo>
                <a:lnTo>
                  <a:pt x="207" y="274"/>
                </a:lnTo>
                <a:lnTo>
                  <a:pt x="197" y="269"/>
                </a:lnTo>
                <a:lnTo>
                  <a:pt x="197" y="269"/>
                </a:lnTo>
                <a:lnTo>
                  <a:pt x="197" y="267"/>
                </a:lnTo>
                <a:lnTo>
                  <a:pt x="197" y="264"/>
                </a:lnTo>
                <a:lnTo>
                  <a:pt x="204" y="253"/>
                </a:lnTo>
                <a:lnTo>
                  <a:pt x="211" y="241"/>
                </a:lnTo>
                <a:lnTo>
                  <a:pt x="212" y="236"/>
                </a:lnTo>
                <a:lnTo>
                  <a:pt x="212" y="232"/>
                </a:lnTo>
                <a:lnTo>
                  <a:pt x="212" y="232"/>
                </a:lnTo>
                <a:lnTo>
                  <a:pt x="212" y="229"/>
                </a:lnTo>
                <a:lnTo>
                  <a:pt x="216" y="227"/>
                </a:lnTo>
                <a:lnTo>
                  <a:pt x="228" y="225"/>
                </a:lnTo>
                <a:lnTo>
                  <a:pt x="235" y="224"/>
                </a:lnTo>
                <a:lnTo>
                  <a:pt x="244" y="220"/>
                </a:lnTo>
                <a:lnTo>
                  <a:pt x="251" y="217"/>
                </a:lnTo>
                <a:lnTo>
                  <a:pt x="258" y="210"/>
                </a:lnTo>
                <a:lnTo>
                  <a:pt x="258" y="210"/>
                </a:lnTo>
                <a:lnTo>
                  <a:pt x="263" y="203"/>
                </a:lnTo>
                <a:lnTo>
                  <a:pt x="266" y="196"/>
                </a:lnTo>
                <a:lnTo>
                  <a:pt x="268" y="190"/>
                </a:lnTo>
                <a:lnTo>
                  <a:pt x="268" y="185"/>
                </a:lnTo>
                <a:lnTo>
                  <a:pt x="266" y="180"/>
                </a:lnTo>
                <a:lnTo>
                  <a:pt x="265" y="176"/>
                </a:lnTo>
                <a:lnTo>
                  <a:pt x="261" y="173"/>
                </a:lnTo>
                <a:lnTo>
                  <a:pt x="258" y="171"/>
                </a:lnTo>
                <a:lnTo>
                  <a:pt x="258" y="171"/>
                </a:lnTo>
                <a:lnTo>
                  <a:pt x="254" y="169"/>
                </a:lnTo>
                <a:lnTo>
                  <a:pt x="256" y="169"/>
                </a:lnTo>
                <a:lnTo>
                  <a:pt x="265" y="168"/>
                </a:lnTo>
                <a:lnTo>
                  <a:pt x="277" y="168"/>
                </a:lnTo>
                <a:lnTo>
                  <a:pt x="282" y="166"/>
                </a:lnTo>
                <a:lnTo>
                  <a:pt x="287" y="164"/>
                </a:lnTo>
                <a:lnTo>
                  <a:pt x="287" y="164"/>
                </a:lnTo>
                <a:lnTo>
                  <a:pt x="308" y="154"/>
                </a:lnTo>
                <a:lnTo>
                  <a:pt x="319" y="148"/>
                </a:lnTo>
                <a:lnTo>
                  <a:pt x="328" y="140"/>
                </a:lnTo>
                <a:lnTo>
                  <a:pt x="328" y="140"/>
                </a:lnTo>
                <a:lnTo>
                  <a:pt x="333" y="135"/>
                </a:lnTo>
                <a:lnTo>
                  <a:pt x="335" y="131"/>
                </a:lnTo>
                <a:lnTo>
                  <a:pt x="335" y="129"/>
                </a:lnTo>
                <a:lnTo>
                  <a:pt x="333" y="128"/>
                </a:lnTo>
                <a:lnTo>
                  <a:pt x="328" y="128"/>
                </a:lnTo>
                <a:lnTo>
                  <a:pt x="328" y="128"/>
                </a:lnTo>
                <a:lnTo>
                  <a:pt x="319" y="128"/>
                </a:lnTo>
                <a:lnTo>
                  <a:pt x="319" y="128"/>
                </a:lnTo>
                <a:lnTo>
                  <a:pt x="315" y="128"/>
                </a:lnTo>
                <a:lnTo>
                  <a:pt x="315" y="128"/>
                </a:lnTo>
                <a:lnTo>
                  <a:pt x="314" y="128"/>
                </a:lnTo>
                <a:lnTo>
                  <a:pt x="317" y="126"/>
                </a:lnTo>
                <a:lnTo>
                  <a:pt x="333" y="121"/>
                </a:lnTo>
                <a:lnTo>
                  <a:pt x="354" y="112"/>
                </a:lnTo>
                <a:lnTo>
                  <a:pt x="364" y="107"/>
                </a:lnTo>
                <a:lnTo>
                  <a:pt x="375" y="101"/>
                </a:lnTo>
                <a:lnTo>
                  <a:pt x="375" y="101"/>
                </a:lnTo>
                <a:lnTo>
                  <a:pt x="434" y="61"/>
                </a:lnTo>
                <a:lnTo>
                  <a:pt x="434" y="61"/>
                </a:lnTo>
                <a:lnTo>
                  <a:pt x="439" y="60"/>
                </a:lnTo>
                <a:lnTo>
                  <a:pt x="439" y="60"/>
                </a:lnTo>
                <a:lnTo>
                  <a:pt x="417" y="61"/>
                </a:lnTo>
                <a:lnTo>
                  <a:pt x="417" y="61"/>
                </a:lnTo>
                <a:lnTo>
                  <a:pt x="401" y="61"/>
                </a:lnTo>
                <a:lnTo>
                  <a:pt x="401" y="61"/>
                </a:lnTo>
                <a:lnTo>
                  <a:pt x="385" y="61"/>
                </a:lnTo>
                <a:lnTo>
                  <a:pt x="371" y="60"/>
                </a:lnTo>
                <a:lnTo>
                  <a:pt x="366" y="58"/>
                </a:lnTo>
                <a:lnTo>
                  <a:pt x="371" y="56"/>
                </a:lnTo>
                <a:lnTo>
                  <a:pt x="371" y="56"/>
                </a:lnTo>
                <a:lnTo>
                  <a:pt x="418" y="51"/>
                </a:lnTo>
                <a:lnTo>
                  <a:pt x="446" y="44"/>
                </a:lnTo>
                <a:lnTo>
                  <a:pt x="457" y="40"/>
                </a:lnTo>
                <a:lnTo>
                  <a:pt x="464" y="37"/>
                </a:lnTo>
                <a:lnTo>
                  <a:pt x="464" y="37"/>
                </a:lnTo>
                <a:lnTo>
                  <a:pt x="479" y="25"/>
                </a:lnTo>
                <a:lnTo>
                  <a:pt x="485" y="21"/>
                </a:lnTo>
                <a:lnTo>
                  <a:pt x="485" y="21"/>
                </a:lnTo>
                <a:lnTo>
                  <a:pt x="467" y="18"/>
                </a:lnTo>
                <a:lnTo>
                  <a:pt x="441" y="12"/>
                </a:lnTo>
                <a:lnTo>
                  <a:pt x="413" y="9"/>
                </a:lnTo>
                <a:lnTo>
                  <a:pt x="389" y="7"/>
                </a:lnTo>
                <a:lnTo>
                  <a:pt x="389" y="7"/>
                </a:lnTo>
                <a:lnTo>
                  <a:pt x="375" y="9"/>
                </a:lnTo>
                <a:lnTo>
                  <a:pt x="375" y="9"/>
                </a:lnTo>
                <a:lnTo>
                  <a:pt x="366" y="9"/>
                </a:lnTo>
                <a:lnTo>
                  <a:pt x="366" y="9"/>
                </a:lnTo>
                <a:lnTo>
                  <a:pt x="357" y="9"/>
                </a:lnTo>
                <a:lnTo>
                  <a:pt x="350" y="5"/>
                </a:lnTo>
                <a:lnTo>
                  <a:pt x="350" y="5"/>
                </a:lnTo>
                <a:lnTo>
                  <a:pt x="343" y="2"/>
                </a:lnTo>
                <a:lnTo>
                  <a:pt x="33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91" name="Freeform 74">
            <a:extLst>
              <a:ext uri="{FF2B5EF4-FFF2-40B4-BE49-F238E27FC236}">
                <a16:creationId xmlns:a16="http://schemas.microsoft.com/office/drawing/2014/main" id="{182121BC-917A-408A-AA15-7704FE9E6A00}"/>
              </a:ext>
            </a:extLst>
          </p:cNvPr>
          <p:cNvSpPr>
            <a:spLocks/>
          </p:cNvSpPr>
          <p:nvPr/>
        </p:nvSpPr>
        <p:spPr bwMode="auto">
          <a:xfrm>
            <a:off x="4113213" y="1535113"/>
            <a:ext cx="1581150" cy="1425575"/>
          </a:xfrm>
          <a:custGeom>
            <a:avLst/>
            <a:gdLst>
              <a:gd name="T0" fmla="*/ 591 w 996"/>
              <a:gd name="T1" fmla="*/ 3 h 898"/>
              <a:gd name="T2" fmla="*/ 556 w 996"/>
              <a:gd name="T3" fmla="*/ 26 h 898"/>
              <a:gd name="T4" fmla="*/ 532 w 996"/>
              <a:gd name="T5" fmla="*/ 29 h 898"/>
              <a:gd name="T6" fmla="*/ 476 w 996"/>
              <a:gd name="T7" fmla="*/ 24 h 898"/>
              <a:gd name="T8" fmla="*/ 412 w 996"/>
              <a:gd name="T9" fmla="*/ 45 h 898"/>
              <a:gd name="T10" fmla="*/ 443 w 996"/>
              <a:gd name="T11" fmla="*/ 61 h 898"/>
              <a:gd name="T12" fmla="*/ 401 w 996"/>
              <a:gd name="T13" fmla="*/ 68 h 898"/>
              <a:gd name="T14" fmla="*/ 337 w 996"/>
              <a:gd name="T15" fmla="*/ 66 h 898"/>
              <a:gd name="T16" fmla="*/ 256 w 996"/>
              <a:gd name="T17" fmla="*/ 83 h 898"/>
              <a:gd name="T18" fmla="*/ 183 w 996"/>
              <a:gd name="T19" fmla="*/ 118 h 898"/>
              <a:gd name="T20" fmla="*/ 101 w 996"/>
              <a:gd name="T21" fmla="*/ 171 h 898"/>
              <a:gd name="T22" fmla="*/ 139 w 996"/>
              <a:gd name="T23" fmla="*/ 181 h 898"/>
              <a:gd name="T24" fmla="*/ 98 w 996"/>
              <a:gd name="T25" fmla="*/ 225 h 898"/>
              <a:gd name="T26" fmla="*/ 0 w 996"/>
              <a:gd name="T27" fmla="*/ 268 h 898"/>
              <a:gd name="T28" fmla="*/ 37 w 996"/>
              <a:gd name="T29" fmla="*/ 321 h 898"/>
              <a:gd name="T30" fmla="*/ 66 w 996"/>
              <a:gd name="T31" fmla="*/ 338 h 898"/>
              <a:gd name="T32" fmla="*/ 96 w 996"/>
              <a:gd name="T33" fmla="*/ 345 h 898"/>
              <a:gd name="T34" fmla="*/ 138 w 996"/>
              <a:gd name="T35" fmla="*/ 347 h 898"/>
              <a:gd name="T36" fmla="*/ 234 w 996"/>
              <a:gd name="T37" fmla="*/ 361 h 898"/>
              <a:gd name="T38" fmla="*/ 276 w 996"/>
              <a:gd name="T39" fmla="*/ 434 h 898"/>
              <a:gd name="T40" fmla="*/ 291 w 996"/>
              <a:gd name="T41" fmla="*/ 532 h 898"/>
              <a:gd name="T42" fmla="*/ 305 w 996"/>
              <a:gd name="T43" fmla="*/ 554 h 898"/>
              <a:gd name="T44" fmla="*/ 310 w 996"/>
              <a:gd name="T45" fmla="*/ 589 h 898"/>
              <a:gd name="T46" fmla="*/ 335 w 996"/>
              <a:gd name="T47" fmla="*/ 572 h 898"/>
              <a:gd name="T48" fmla="*/ 354 w 996"/>
              <a:gd name="T49" fmla="*/ 582 h 898"/>
              <a:gd name="T50" fmla="*/ 365 w 996"/>
              <a:gd name="T51" fmla="*/ 621 h 898"/>
              <a:gd name="T52" fmla="*/ 324 w 996"/>
              <a:gd name="T53" fmla="*/ 656 h 898"/>
              <a:gd name="T54" fmla="*/ 319 w 996"/>
              <a:gd name="T55" fmla="*/ 708 h 898"/>
              <a:gd name="T56" fmla="*/ 366 w 996"/>
              <a:gd name="T57" fmla="*/ 807 h 898"/>
              <a:gd name="T58" fmla="*/ 405 w 996"/>
              <a:gd name="T59" fmla="*/ 874 h 898"/>
              <a:gd name="T60" fmla="*/ 466 w 996"/>
              <a:gd name="T61" fmla="*/ 895 h 898"/>
              <a:gd name="T62" fmla="*/ 494 w 996"/>
              <a:gd name="T63" fmla="*/ 895 h 898"/>
              <a:gd name="T64" fmla="*/ 525 w 996"/>
              <a:gd name="T65" fmla="*/ 795 h 898"/>
              <a:gd name="T66" fmla="*/ 542 w 996"/>
              <a:gd name="T67" fmla="*/ 745 h 898"/>
              <a:gd name="T68" fmla="*/ 630 w 996"/>
              <a:gd name="T69" fmla="*/ 710 h 898"/>
              <a:gd name="T70" fmla="*/ 659 w 996"/>
              <a:gd name="T71" fmla="*/ 663 h 898"/>
              <a:gd name="T72" fmla="*/ 729 w 996"/>
              <a:gd name="T73" fmla="*/ 638 h 898"/>
              <a:gd name="T74" fmla="*/ 815 w 996"/>
              <a:gd name="T75" fmla="*/ 595 h 898"/>
              <a:gd name="T76" fmla="*/ 830 w 996"/>
              <a:gd name="T77" fmla="*/ 570 h 898"/>
              <a:gd name="T78" fmla="*/ 818 w 996"/>
              <a:gd name="T79" fmla="*/ 509 h 898"/>
              <a:gd name="T80" fmla="*/ 837 w 996"/>
              <a:gd name="T81" fmla="*/ 451 h 898"/>
              <a:gd name="T82" fmla="*/ 879 w 996"/>
              <a:gd name="T83" fmla="*/ 404 h 898"/>
              <a:gd name="T84" fmla="*/ 867 w 996"/>
              <a:gd name="T85" fmla="*/ 349 h 898"/>
              <a:gd name="T86" fmla="*/ 856 w 996"/>
              <a:gd name="T87" fmla="*/ 301 h 898"/>
              <a:gd name="T88" fmla="*/ 877 w 996"/>
              <a:gd name="T89" fmla="*/ 267 h 898"/>
              <a:gd name="T90" fmla="*/ 881 w 996"/>
              <a:gd name="T91" fmla="*/ 253 h 898"/>
              <a:gd name="T92" fmla="*/ 856 w 996"/>
              <a:gd name="T93" fmla="*/ 214 h 898"/>
              <a:gd name="T94" fmla="*/ 893 w 996"/>
              <a:gd name="T95" fmla="*/ 155 h 898"/>
              <a:gd name="T96" fmla="*/ 937 w 996"/>
              <a:gd name="T97" fmla="*/ 111 h 898"/>
              <a:gd name="T98" fmla="*/ 991 w 996"/>
              <a:gd name="T99" fmla="*/ 83 h 898"/>
              <a:gd name="T100" fmla="*/ 956 w 996"/>
              <a:gd name="T101" fmla="*/ 68 h 898"/>
              <a:gd name="T102" fmla="*/ 918 w 996"/>
              <a:gd name="T103" fmla="*/ 69 h 898"/>
              <a:gd name="T104" fmla="*/ 827 w 996"/>
              <a:gd name="T105" fmla="*/ 90 h 898"/>
              <a:gd name="T106" fmla="*/ 809 w 996"/>
              <a:gd name="T107" fmla="*/ 83 h 898"/>
              <a:gd name="T108" fmla="*/ 816 w 996"/>
              <a:gd name="T109" fmla="*/ 57 h 898"/>
              <a:gd name="T110" fmla="*/ 832 w 996"/>
              <a:gd name="T111" fmla="*/ 33 h 898"/>
              <a:gd name="T112" fmla="*/ 668 w 996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96" h="898">
                <a:moveTo>
                  <a:pt x="668" y="0"/>
                </a:moveTo>
                <a:lnTo>
                  <a:pt x="668" y="0"/>
                </a:lnTo>
                <a:lnTo>
                  <a:pt x="661" y="0"/>
                </a:lnTo>
                <a:lnTo>
                  <a:pt x="661" y="0"/>
                </a:lnTo>
                <a:lnTo>
                  <a:pt x="614" y="1"/>
                </a:lnTo>
                <a:lnTo>
                  <a:pt x="591" y="3"/>
                </a:lnTo>
                <a:lnTo>
                  <a:pt x="576" y="5"/>
                </a:lnTo>
                <a:lnTo>
                  <a:pt x="576" y="5"/>
                </a:lnTo>
                <a:lnTo>
                  <a:pt x="570" y="8"/>
                </a:lnTo>
                <a:lnTo>
                  <a:pt x="567" y="12"/>
                </a:lnTo>
                <a:lnTo>
                  <a:pt x="562" y="19"/>
                </a:lnTo>
                <a:lnTo>
                  <a:pt x="556" y="26"/>
                </a:lnTo>
                <a:lnTo>
                  <a:pt x="553" y="29"/>
                </a:lnTo>
                <a:lnTo>
                  <a:pt x="548" y="29"/>
                </a:lnTo>
                <a:lnTo>
                  <a:pt x="548" y="29"/>
                </a:lnTo>
                <a:lnTo>
                  <a:pt x="544" y="29"/>
                </a:lnTo>
                <a:lnTo>
                  <a:pt x="544" y="29"/>
                </a:lnTo>
                <a:lnTo>
                  <a:pt x="532" y="29"/>
                </a:lnTo>
                <a:lnTo>
                  <a:pt x="518" y="28"/>
                </a:lnTo>
                <a:lnTo>
                  <a:pt x="518" y="28"/>
                </a:lnTo>
                <a:lnTo>
                  <a:pt x="502" y="24"/>
                </a:lnTo>
                <a:lnTo>
                  <a:pt x="487" y="24"/>
                </a:lnTo>
                <a:lnTo>
                  <a:pt x="487" y="24"/>
                </a:lnTo>
                <a:lnTo>
                  <a:pt x="476" y="24"/>
                </a:lnTo>
                <a:lnTo>
                  <a:pt x="476" y="24"/>
                </a:lnTo>
                <a:lnTo>
                  <a:pt x="457" y="29"/>
                </a:lnTo>
                <a:lnTo>
                  <a:pt x="438" y="34"/>
                </a:lnTo>
                <a:lnTo>
                  <a:pt x="412" y="45"/>
                </a:lnTo>
                <a:lnTo>
                  <a:pt x="412" y="45"/>
                </a:lnTo>
                <a:lnTo>
                  <a:pt x="412" y="45"/>
                </a:lnTo>
                <a:lnTo>
                  <a:pt x="412" y="47"/>
                </a:lnTo>
                <a:lnTo>
                  <a:pt x="419" y="52"/>
                </a:lnTo>
                <a:lnTo>
                  <a:pt x="429" y="55"/>
                </a:lnTo>
                <a:lnTo>
                  <a:pt x="438" y="59"/>
                </a:lnTo>
                <a:lnTo>
                  <a:pt x="438" y="59"/>
                </a:lnTo>
                <a:lnTo>
                  <a:pt x="443" y="61"/>
                </a:lnTo>
                <a:lnTo>
                  <a:pt x="448" y="64"/>
                </a:lnTo>
                <a:lnTo>
                  <a:pt x="457" y="75"/>
                </a:lnTo>
                <a:lnTo>
                  <a:pt x="466" y="87"/>
                </a:lnTo>
                <a:lnTo>
                  <a:pt x="466" y="87"/>
                </a:lnTo>
                <a:lnTo>
                  <a:pt x="447" y="80"/>
                </a:lnTo>
                <a:lnTo>
                  <a:pt x="401" y="68"/>
                </a:lnTo>
                <a:lnTo>
                  <a:pt x="401" y="68"/>
                </a:lnTo>
                <a:lnTo>
                  <a:pt x="385" y="64"/>
                </a:lnTo>
                <a:lnTo>
                  <a:pt x="368" y="62"/>
                </a:lnTo>
                <a:lnTo>
                  <a:pt x="368" y="62"/>
                </a:lnTo>
                <a:lnTo>
                  <a:pt x="352" y="64"/>
                </a:lnTo>
                <a:lnTo>
                  <a:pt x="337" y="66"/>
                </a:lnTo>
                <a:lnTo>
                  <a:pt x="316" y="71"/>
                </a:lnTo>
                <a:lnTo>
                  <a:pt x="316" y="71"/>
                </a:lnTo>
                <a:lnTo>
                  <a:pt x="291" y="78"/>
                </a:lnTo>
                <a:lnTo>
                  <a:pt x="276" y="82"/>
                </a:lnTo>
                <a:lnTo>
                  <a:pt x="256" y="83"/>
                </a:lnTo>
                <a:lnTo>
                  <a:pt x="256" y="83"/>
                </a:lnTo>
                <a:lnTo>
                  <a:pt x="246" y="85"/>
                </a:lnTo>
                <a:lnTo>
                  <a:pt x="235" y="89"/>
                </a:lnTo>
                <a:lnTo>
                  <a:pt x="216" y="97"/>
                </a:lnTo>
                <a:lnTo>
                  <a:pt x="197" y="108"/>
                </a:lnTo>
                <a:lnTo>
                  <a:pt x="183" y="118"/>
                </a:lnTo>
                <a:lnTo>
                  <a:pt x="183" y="118"/>
                </a:lnTo>
                <a:lnTo>
                  <a:pt x="145" y="141"/>
                </a:lnTo>
                <a:lnTo>
                  <a:pt x="108" y="162"/>
                </a:lnTo>
                <a:lnTo>
                  <a:pt x="108" y="162"/>
                </a:lnTo>
                <a:lnTo>
                  <a:pt x="101" y="167"/>
                </a:lnTo>
                <a:lnTo>
                  <a:pt x="101" y="169"/>
                </a:lnTo>
                <a:lnTo>
                  <a:pt x="101" y="171"/>
                </a:lnTo>
                <a:lnTo>
                  <a:pt x="105" y="172"/>
                </a:lnTo>
                <a:lnTo>
                  <a:pt x="113" y="176"/>
                </a:lnTo>
                <a:lnTo>
                  <a:pt x="113" y="176"/>
                </a:lnTo>
                <a:lnTo>
                  <a:pt x="131" y="179"/>
                </a:lnTo>
                <a:lnTo>
                  <a:pt x="139" y="181"/>
                </a:lnTo>
                <a:lnTo>
                  <a:pt x="139" y="181"/>
                </a:lnTo>
                <a:lnTo>
                  <a:pt x="138" y="186"/>
                </a:lnTo>
                <a:lnTo>
                  <a:pt x="132" y="200"/>
                </a:lnTo>
                <a:lnTo>
                  <a:pt x="126" y="207"/>
                </a:lnTo>
                <a:lnTo>
                  <a:pt x="119" y="214"/>
                </a:lnTo>
                <a:lnTo>
                  <a:pt x="110" y="221"/>
                </a:lnTo>
                <a:lnTo>
                  <a:pt x="98" y="225"/>
                </a:lnTo>
                <a:lnTo>
                  <a:pt x="98" y="225"/>
                </a:lnTo>
                <a:lnTo>
                  <a:pt x="70" y="235"/>
                </a:lnTo>
                <a:lnTo>
                  <a:pt x="38" y="247"/>
                </a:lnTo>
                <a:lnTo>
                  <a:pt x="0" y="263"/>
                </a:lnTo>
                <a:lnTo>
                  <a:pt x="0" y="263"/>
                </a:lnTo>
                <a:lnTo>
                  <a:pt x="0" y="268"/>
                </a:lnTo>
                <a:lnTo>
                  <a:pt x="2" y="275"/>
                </a:lnTo>
                <a:lnTo>
                  <a:pt x="7" y="286"/>
                </a:lnTo>
                <a:lnTo>
                  <a:pt x="12" y="294"/>
                </a:lnTo>
                <a:lnTo>
                  <a:pt x="12" y="294"/>
                </a:lnTo>
                <a:lnTo>
                  <a:pt x="24" y="307"/>
                </a:lnTo>
                <a:lnTo>
                  <a:pt x="37" y="321"/>
                </a:lnTo>
                <a:lnTo>
                  <a:pt x="37" y="321"/>
                </a:lnTo>
                <a:lnTo>
                  <a:pt x="42" y="326"/>
                </a:lnTo>
                <a:lnTo>
                  <a:pt x="50" y="329"/>
                </a:lnTo>
                <a:lnTo>
                  <a:pt x="59" y="333"/>
                </a:lnTo>
                <a:lnTo>
                  <a:pt x="66" y="338"/>
                </a:lnTo>
                <a:lnTo>
                  <a:pt x="66" y="338"/>
                </a:lnTo>
                <a:lnTo>
                  <a:pt x="71" y="342"/>
                </a:lnTo>
                <a:lnTo>
                  <a:pt x="77" y="345"/>
                </a:lnTo>
                <a:lnTo>
                  <a:pt x="87" y="345"/>
                </a:lnTo>
                <a:lnTo>
                  <a:pt x="87" y="345"/>
                </a:lnTo>
                <a:lnTo>
                  <a:pt x="96" y="345"/>
                </a:lnTo>
                <a:lnTo>
                  <a:pt x="96" y="345"/>
                </a:lnTo>
                <a:lnTo>
                  <a:pt x="108" y="345"/>
                </a:lnTo>
                <a:lnTo>
                  <a:pt x="108" y="345"/>
                </a:lnTo>
                <a:lnTo>
                  <a:pt x="113" y="345"/>
                </a:lnTo>
                <a:lnTo>
                  <a:pt x="113" y="345"/>
                </a:lnTo>
                <a:lnTo>
                  <a:pt x="127" y="347"/>
                </a:lnTo>
                <a:lnTo>
                  <a:pt x="138" y="347"/>
                </a:lnTo>
                <a:lnTo>
                  <a:pt x="164" y="350"/>
                </a:lnTo>
                <a:lnTo>
                  <a:pt x="164" y="350"/>
                </a:lnTo>
                <a:lnTo>
                  <a:pt x="188" y="352"/>
                </a:lnTo>
                <a:lnTo>
                  <a:pt x="209" y="354"/>
                </a:lnTo>
                <a:lnTo>
                  <a:pt x="227" y="357"/>
                </a:lnTo>
                <a:lnTo>
                  <a:pt x="234" y="361"/>
                </a:lnTo>
                <a:lnTo>
                  <a:pt x="239" y="364"/>
                </a:lnTo>
                <a:lnTo>
                  <a:pt x="239" y="364"/>
                </a:lnTo>
                <a:lnTo>
                  <a:pt x="244" y="369"/>
                </a:lnTo>
                <a:lnTo>
                  <a:pt x="248" y="376"/>
                </a:lnTo>
                <a:lnTo>
                  <a:pt x="258" y="394"/>
                </a:lnTo>
                <a:lnTo>
                  <a:pt x="276" y="434"/>
                </a:lnTo>
                <a:lnTo>
                  <a:pt x="276" y="434"/>
                </a:lnTo>
                <a:lnTo>
                  <a:pt x="293" y="472"/>
                </a:lnTo>
                <a:lnTo>
                  <a:pt x="302" y="497"/>
                </a:lnTo>
                <a:lnTo>
                  <a:pt x="302" y="497"/>
                </a:lnTo>
                <a:lnTo>
                  <a:pt x="296" y="514"/>
                </a:lnTo>
                <a:lnTo>
                  <a:pt x="291" y="532"/>
                </a:lnTo>
                <a:lnTo>
                  <a:pt x="291" y="532"/>
                </a:lnTo>
                <a:lnTo>
                  <a:pt x="293" y="537"/>
                </a:lnTo>
                <a:lnTo>
                  <a:pt x="295" y="540"/>
                </a:lnTo>
                <a:lnTo>
                  <a:pt x="302" y="551"/>
                </a:lnTo>
                <a:lnTo>
                  <a:pt x="302" y="551"/>
                </a:lnTo>
                <a:lnTo>
                  <a:pt x="305" y="554"/>
                </a:lnTo>
                <a:lnTo>
                  <a:pt x="305" y="558"/>
                </a:lnTo>
                <a:lnTo>
                  <a:pt x="303" y="567"/>
                </a:lnTo>
                <a:lnTo>
                  <a:pt x="303" y="567"/>
                </a:lnTo>
                <a:lnTo>
                  <a:pt x="303" y="572"/>
                </a:lnTo>
                <a:lnTo>
                  <a:pt x="307" y="579"/>
                </a:lnTo>
                <a:lnTo>
                  <a:pt x="310" y="589"/>
                </a:lnTo>
                <a:lnTo>
                  <a:pt x="310" y="589"/>
                </a:lnTo>
                <a:lnTo>
                  <a:pt x="310" y="589"/>
                </a:lnTo>
                <a:lnTo>
                  <a:pt x="310" y="589"/>
                </a:lnTo>
                <a:lnTo>
                  <a:pt x="319" y="581"/>
                </a:lnTo>
                <a:lnTo>
                  <a:pt x="328" y="575"/>
                </a:lnTo>
                <a:lnTo>
                  <a:pt x="335" y="572"/>
                </a:lnTo>
                <a:lnTo>
                  <a:pt x="335" y="572"/>
                </a:lnTo>
                <a:lnTo>
                  <a:pt x="337" y="572"/>
                </a:lnTo>
                <a:lnTo>
                  <a:pt x="337" y="572"/>
                </a:lnTo>
                <a:lnTo>
                  <a:pt x="340" y="572"/>
                </a:lnTo>
                <a:lnTo>
                  <a:pt x="345" y="575"/>
                </a:lnTo>
                <a:lnTo>
                  <a:pt x="354" y="582"/>
                </a:lnTo>
                <a:lnTo>
                  <a:pt x="361" y="591"/>
                </a:lnTo>
                <a:lnTo>
                  <a:pt x="365" y="596"/>
                </a:lnTo>
                <a:lnTo>
                  <a:pt x="365" y="600"/>
                </a:lnTo>
                <a:lnTo>
                  <a:pt x="365" y="600"/>
                </a:lnTo>
                <a:lnTo>
                  <a:pt x="366" y="615"/>
                </a:lnTo>
                <a:lnTo>
                  <a:pt x="365" y="621"/>
                </a:lnTo>
                <a:lnTo>
                  <a:pt x="363" y="624"/>
                </a:lnTo>
                <a:lnTo>
                  <a:pt x="359" y="629"/>
                </a:lnTo>
                <a:lnTo>
                  <a:pt x="352" y="635"/>
                </a:lnTo>
                <a:lnTo>
                  <a:pt x="326" y="654"/>
                </a:lnTo>
                <a:lnTo>
                  <a:pt x="326" y="654"/>
                </a:lnTo>
                <a:lnTo>
                  <a:pt x="324" y="656"/>
                </a:lnTo>
                <a:lnTo>
                  <a:pt x="323" y="661"/>
                </a:lnTo>
                <a:lnTo>
                  <a:pt x="319" y="677"/>
                </a:lnTo>
                <a:lnTo>
                  <a:pt x="317" y="694"/>
                </a:lnTo>
                <a:lnTo>
                  <a:pt x="317" y="701"/>
                </a:lnTo>
                <a:lnTo>
                  <a:pt x="319" y="708"/>
                </a:lnTo>
                <a:lnTo>
                  <a:pt x="319" y="708"/>
                </a:lnTo>
                <a:lnTo>
                  <a:pt x="323" y="722"/>
                </a:lnTo>
                <a:lnTo>
                  <a:pt x="330" y="736"/>
                </a:lnTo>
                <a:lnTo>
                  <a:pt x="344" y="767"/>
                </a:lnTo>
                <a:lnTo>
                  <a:pt x="344" y="767"/>
                </a:lnTo>
                <a:lnTo>
                  <a:pt x="352" y="786"/>
                </a:lnTo>
                <a:lnTo>
                  <a:pt x="366" y="807"/>
                </a:lnTo>
                <a:lnTo>
                  <a:pt x="387" y="841"/>
                </a:lnTo>
                <a:lnTo>
                  <a:pt x="387" y="841"/>
                </a:lnTo>
                <a:lnTo>
                  <a:pt x="392" y="853"/>
                </a:lnTo>
                <a:lnTo>
                  <a:pt x="398" y="865"/>
                </a:lnTo>
                <a:lnTo>
                  <a:pt x="401" y="870"/>
                </a:lnTo>
                <a:lnTo>
                  <a:pt x="405" y="874"/>
                </a:lnTo>
                <a:lnTo>
                  <a:pt x="410" y="879"/>
                </a:lnTo>
                <a:lnTo>
                  <a:pt x="417" y="881"/>
                </a:lnTo>
                <a:lnTo>
                  <a:pt x="417" y="881"/>
                </a:lnTo>
                <a:lnTo>
                  <a:pt x="443" y="889"/>
                </a:lnTo>
                <a:lnTo>
                  <a:pt x="466" y="895"/>
                </a:lnTo>
                <a:lnTo>
                  <a:pt x="466" y="895"/>
                </a:lnTo>
                <a:lnTo>
                  <a:pt x="476" y="898"/>
                </a:lnTo>
                <a:lnTo>
                  <a:pt x="483" y="898"/>
                </a:lnTo>
                <a:lnTo>
                  <a:pt x="483" y="898"/>
                </a:lnTo>
                <a:lnTo>
                  <a:pt x="487" y="898"/>
                </a:lnTo>
                <a:lnTo>
                  <a:pt x="490" y="896"/>
                </a:lnTo>
                <a:lnTo>
                  <a:pt x="494" y="895"/>
                </a:lnTo>
                <a:lnTo>
                  <a:pt x="495" y="889"/>
                </a:lnTo>
                <a:lnTo>
                  <a:pt x="495" y="889"/>
                </a:lnTo>
                <a:lnTo>
                  <a:pt x="501" y="874"/>
                </a:lnTo>
                <a:lnTo>
                  <a:pt x="509" y="851"/>
                </a:lnTo>
                <a:lnTo>
                  <a:pt x="525" y="795"/>
                </a:lnTo>
                <a:lnTo>
                  <a:pt x="525" y="795"/>
                </a:lnTo>
                <a:lnTo>
                  <a:pt x="529" y="783"/>
                </a:lnTo>
                <a:lnTo>
                  <a:pt x="530" y="773"/>
                </a:lnTo>
                <a:lnTo>
                  <a:pt x="532" y="759"/>
                </a:lnTo>
                <a:lnTo>
                  <a:pt x="534" y="753"/>
                </a:lnTo>
                <a:lnTo>
                  <a:pt x="537" y="748"/>
                </a:lnTo>
                <a:lnTo>
                  <a:pt x="542" y="745"/>
                </a:lnTo>
                <a:lnTo>
                  <a:pt x="549" y="741"/>
                </a:lnTo>
                <a:lnTo>
                  <a:pt x="549" y="741"/>
                </a:lnTo>
                <a:lnTo>
                  <a:pt x="593" y="725"/>
                </a:lnTo>
                <a:lnTo>
                  <a:pt x="626" y="713"/>
                </a:lnTo>
                <a:lnTo>
                  <a:pt x="626" y="713"/>
                </a:lnTo>
                <a:lnTo>
                  <a:pt x="630" y="710"/>
                </a:lnTo>
                <a:lnTo>
                  <a:pt x="633" y="704"/>
                </a:lnTo>
                <a:lnTo>
                  <a:pt x="638" y="691"/>
                </a:lnTo>
                <a:lnTo>
                  <a:pt x="640" y="682"/>
                </a:lnTo>
                <a:lnTo>
                  <a:pt x="645" y="675"/>
                </a:lnTo>
                <a:lnTo>
                  <a:pt x="651" y="668"/>
                </a:lnTo>
                <a:lnTo>
                  <a:pt x="659" y="663"/>
                </a:lnTo>
                <a:lnTo>
                  <a:pt x="659" y="663"/>
                </a:lnTo>
                <a:lnTo>
                  <a:pt x="673" y="656"/>
                </a:lnTo>
                <a:lnTo>
                  <a:pt x="684" y="652"/>
                </a:lnTo>
                <a:lnTo>
                  <a:pt x="710" y="645"/>
                </a:lnTo>
                <a:lnTo>
                  <a:pt x="710" y="645"/>
                </a:lnTo>
                <a:lnTo>
                  <a:pt x="729" y="638"/>
                </a:lnTo>
                <a:lnTo>
                  <a:pt x="750" y="629"/>
                </a:lnTo>
                <a:lnTo>
                  <a:pt x="769" y="617"/>
                </a:lnTo>
                <a:lnTo>
                  <a:pt x="788" y="607"/>
                </a:lnTo>
                <a:lnTo>
                  <a:pt x="788" y="607"/>
                </a:lnTo>
                <a:lnTo>
                  <a:pt x="804" y="598"/>
                </a:lnTo>
                <a:lnTo>
                  <a:pt x="815" y="595"/>
                </a:lnTo>
                <a:lnTo>
                  <a:pt x="822" y="591"/>
                </a:lnTo>
                <a:lnTo>
                  <a:pt x="823" y="588"/>
                </a:lnTo>
                <a:lnTo>
                  <a:pt x="827" y="582"/>
                </a:lnTo>
                <a:lnTo>
                  <a:pt x="827" y="582"/>
                </a:lnTo>
                <a:lnTo>
                  <a:pt x="829" y="577"/>
                </a:lnTo>
                <a:lnTo>
                  <a:pt x="830" y="570"/>
                </a:lnTo>
                <a:lnTo>
                  <a:pt x="827" y="556"/>
                </a:lnTo>
                <a:lnTo>
                  <a:pt x="820" y="540"/>
                </a:lnTo>
                <a:lnTo>
                  <a:pt x="818" y="532"/>
                </a:lnTo>
                <a:lnTo>
                  <a:pt x="816" y="523"/>
                </a:lnTo>
                <a:lnTo>
                  <a:pt x="816" y="523"/>
                </a:lnTo>
                <a:lnTo>
                  <a:pt x="818" y="509"/>
                </a:lnTo>
                <a:lnTo>
                  <a:pt x="820" y="500"/>
                </a:lnTo>
                <a:lnTo>
                  <a:pt x="825" y="492"/>
                </a:lnTo>
                <a:lnTo>
                  <a:pt x="829" y="478"/>
                </a:lnTo>
                <a:lnTo>
                  <a:pt x="829" y="478"/>
                </a:lnTo>
                <a:lnTo>
                  <a:pt x="832" y="464"/>
                </a:lnTo>
                <a:lnTo>
                  <a:pt x="837" y="451"/>
                </a:lnTo>
                <a:lnTo>
                  <a:pt x="844" y="441"/>
                </a:lnTo>
                <a:lnTo>
                  <a:pt x="855" y="431"/>
                </a:lnTo>
                <a:lnTo>
                  <a:pt x="855" y="431"/>
                </a:lnTo>
                <a:lnTo>
                  <a:pt x="867" y="422"/>
                </a:lnTo>
                <a:lnTo>
                  <a:pt x="876" y="413"/>
                </a:lnTo>
                <a:lnTo>
                  <a:pt x="879" y="404"/>
                </a:lnTo>
                <a:lnTo>
                  <a:pt x="879" y="401"/>
                </a:lnTo>
                <a:lnTo>
                  <a:pt x="879" y="396"/>
                </a:lnTo>
                <a:lnTo>
                  <a:pt x="879" y="396"/>
                </a:lnTo>
                <a:lnTo>
                  <a:pt x="872" y="373"/>
                </a:lnTo>
                <a:lnTo>
                  <a:pt x="869" y="361"/>
                </a:lnTo>
                <a:lnTo>
                  <a:pt x="867" y="349"/>
                </a:lnTo>
                <a:lnTo>
                  <a:pt x="867" y="349"/>
                </a:lnTo>
                <a:lnTo>
                  <a:pt x="867" y="338"/>
                </a:lnTo>
                <a:lnTo>
                  <a:pt x="862" y="322"/>
                </a:lnTo>
                <a:lnTo>
                  <a:pt x="862" y="322"/>
                </a:lnTo>
                <a:lnTo>
                  <a:pt x="858" y="310"/>
                </a:lnTo>
                <a:lnTo>
                  <a:pt x="856" y="301"/>
                </a:lnTo>
                <a:lnTo>
                  <a:pt x="858" y="293"/>
                </a:lnTo>
                <a:lnTo>
                  <a:pt x="862" y="280"/>
                </a:lnTo>
                <a:lnTo>
                  <a:pt x="862" y="280"/>
                </a:lnTo>
                <a:lnTo>
                  <a:pt x="865" y="275"/>
                </a:lnTo>
                <a:lnTo>
                  <a:pt x="869" y="272"/>
                </a:lnTo>
                <a:lnTo>
                  <a:pt x="877" y="267"/>
                </a:lnTo>
                <a:lnTo>
                  <a:pt x="884" y="263"/>
                </a:lnTo>
                <a:lnTo>
                  <a:pt x="886" y="261"/>
                </a:lnTo>
                <a:lnTo>
                  <a:pt x="886" y="260"/>
                </a:lnTo>
                <a:lnTo>
                  <a:pt x="886" y="260"/>
                </a:lnTo>
                <a:lnTo>
                  <a:pt x="884" y="256"/>
                </a:lnTo>
                <a:lnTo>
                  <a:pt x="881" y="253"/>
                </a:lnTo>
                <a:lnTo>
                  <a:pt x="870" y="242"/>
                </a:lnTo>
                <a:lnTo>
                  <a:pt x="865" y="237"/>
                </a:lnTo>
                <a:lnTo>
                  <a:pt x="860" y="230"/>
                </a:lnTo>
                <a:lnTo>
                  <a:pt x="856" y="223"/>
                </a:lnTo>
                <a:lnTo>
                  <a:pt x="856" y="214"/>
                </a:lnTo>
                <a:lnTo>
                  <a:pt x="856" y="214"/>
                </a:lnTo>
                <a:lnTo>
                  <a:pt x="856" y="200"/>
                </a:lnTo>
                <a:lnTo>
                  <a:pt x="858" y="192"/>
                </a:lnTo>
                <a:lnTo>
                  <a:pt x="862" y="185"/>
                </a:lnTo>
                <a:lnTo>
                  <a:pt x="865" y="179"/>
                </a:lnTo>
                <a:lnTo>
                  <a:pt x="865" y="179"/>
                </a:lnTo>
                <a:lnTo>
                  <a:pt x="893" y="155"/>
                </a:lnTo>
                <a:lnTo>
                  <a:pt x="921" y="132"/>
                </a:lnTo>
                <a:lnTo>
                  <a:pt x="921" y="132"/>
                </a:lnTo>
                <a:lnTo>
                  <a:pt x="923" y="129"/>
                </a:lnTo>
                <a:lnTo>
                  <a:pt x="925" y="123"/>
                </a:lnTo>
                <a:lnTo>
                  <a:pt x="931" y="116"/>
                </a:lnTo>
                <a:lnTo>
                  <a:pt x="937" y="111"/>
                </a:lnTo>
                <a:lnTo>
                  <a:pt x="944" y="108"/>
                </a:lnTo>
                <a:lnTo>
                  <a:pt x="944" y="108"/>
                </a:lnTo>
                <a:lnTo>
                  <a:pt x="970" y="94"/>
                </a:lnTo>
                <a:lnTo>
                  <a:pt x="984" y="85"/>
                </a:lnTo>
                <a:lnTo>
                  <a:pt x="984" y="85"/>
                </a:lnTo>
                <a:lnTo>
                  <a:pt x="991" y="83"/>
                </a:lnTo>
                <a:lnTo>
                  <a:pt x="996" y="82"/>
                </a:lnTo>
                <a:lnTo>
                  <a:pt x="996" y="82"/>
                </a:lnTo>
                <a:lnTo>
                  <a:pt x="993" y="80"/>
                </a:lnTo>
                <a:lnTo>
                  <a:pt x="980" y="75"/>
                </a:lnTo>
                <a:lnTo>
                  <a:pt x="980" y="75"/>
                </a:lnTo>
                <a:lnTo>
                  <a:pt x="956" y="68"/>
                </a:lnTo>
                <a:lnTo>
                  <a:pt x="947" y="66"/>
                </a:lnTo>
                <a:lnTo>
                  <a:pt x="938" y="66"/>
                </a:lnTo>
                <a:lnTo>
                  <a:pt x="938" y="66"/>
                </a:lnTo>
                <a:lnTo>
                  <a:pt x="928" y="66"/>
                </a:lnTo>
                <a:lnTo>
                  <a:pt x="928" y="66"/>
                </a:lnTo>
                <a:lnTo>
                  <a:pt x="918" y="69"/>
                </a:lnTo>
                <a:lnTo>
                  <a:pt x="907" y="73"/>
                </a:lnTo>
                <a:lnTo>
                  <a:pt x="893" y="78"/>
                </a:lnTo>
                <a:lnTo>
                  <a:pt x="874" y="82"/>
                </a:lnTo>
                <a:lnTo>
                  <a:pt x="874" y="82"/>
                </a:lnTo>
                <a:lnTo>
                  <a:pt x="849" y="85"/>
                </a:lnTo>
                <a:lnTo>
                  <a:pt x="827" y="90"/>
                </a:lnTo>
                <a:lnTo>
                  <a:pt x="806" y="99"/>
                </a:lnTo>
                <a:lnTo>
                  <a:pt x="806" y="99"/>
                </a:lnTo>
                <a:lnTo>
                  <a:pt x="808" y="97"/>
                </a:lnTo>
                <a:lnTo>
                  <a:pt x="809" y="92"/>
                </a:lnTo>
                <a:lnTo>
                  <a:pt x="811" y="87"/>
                </a:lnTo>
                <a:lnTo>
                  <a:pt x="809" y="83"/>
                </a:lnTo>
                <a:lnTo>
                  <a:pt x="806" y="80"/>
                </a:lnTo>
                <a:lnTo>
                  <a:pt x="806" y="80"/>
                </a:lnTo>
                <a:lnTo>
                  <a:pt x="806" y="76"/>
                </a:lnTo>
                <a:lnTo>
                  <a:pt x="806" y="69"/>
                </a:lnTo>
                <a:lnTo>
                  <a:pt x="811" y="64"/>
                </a:lnTo>
                <a:lnTo>
                  <a:pt x="816" y="57"/>
                </a:lnTo>
                <a:lnTo>
                  <a:pt x="829" y="45"/>
                </a:lnTo>
                <a:lnTo>
                  <a:pt x="837" y="38"/>
                </a:lnTo>
                <a:lnTo>
                  <a:pt x="837" y="38"/>
                </a:lnTo>
                <a:lnTo>
                  <a:pt x="837" y="36"/>
                </a:lnTo>
                <a:lnTo>
                  <a:pt x="836" y="36"/>
                </a:lnTo>
                <a:lnTo>
                  <a:pt x="832" y="33"/>
                </a:lnTo>
                <a:lnTo>
                  <a:pt x="813" y="28"/>
                </a:lnTo>
                <a:lnTo>
                  <a:pt x="768" y="17"/>
                </a:lnTo>
                <a:lnTo>
                  <a:pt x="768" y="17"/>
                </a:lnTo>
                <a:lnTo>
                  <a:pt x="719" y="7"/>
                </a:lnTo>
                <a:lnTo>
                  <a:pt x="692" y="1"/>
                </a:lnTo>
                <a:lnTo>
                  <a:pt x="66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92" name="Freeform 75">
            <a:extLst>
              <a:ext uri="{FF2B5EF4-FFF2-40B4-BE49-F238E27FC236}">
                <a16:creationId xmlns:a16="http://schemas.microsoft.com/office/drawing/2014/main" id="{A6263506-C143-4555-875F-262DAA955BE5}"/>
              </a:ext>
            </a:extLst>
          </p:cNvPr>
          <p:cNvSpPr>
            <a:spLocks noEditPoints="1"/>
          </p:cNvSpPr>
          <p:nvPr/>
        </p:nvSpPr>
        <p:spPr bwMode="auto">
          <a:xfrm>
            <a:off x="3833813" y="3741738"/>
            <a:ext cx="6718300" cy="2384425"/>
          </a:xfrm>
          <a:custGeom>
            <a:avLst/>
            <a:gdLst>
              <a:gd name="T0" fmla="*/ 4143 w 4232"/>
              <a:gd name="T1" fmla="*/ 1370 h 1502"/>
              <a:gd name="T2" fmla="*/ 4119 w 4232"/>
              <a:gd name="T3" fmla="*/ 1441 h 1502"/>
              <a:gd name="T4" fmla="*/ 4173 w 4232"/>
              <a:gd name="T5" fmla="*/ 1324 h 1502"/>
              <a:gd name="T6" fmla="*/ 4223 w 4232"/>
              <a:gd name="T7" fmla="*/ 1309 h 1502"/>
              <a:gd name="T8" fmla="*/ 2128 w 4232"/>
              <a:gd name="T9" fmla="*/ 1009 h 1502"/>
              <a:gd name="T10" fmla="*/ 2126 w 4232"/>
              <a:gd name="T11" fmla="*/ 1169 h 1502"/>
              <a:gd name="T12" fmla="*/ 3635 w 4232"/>
              <a:gd name="T13" fmla="*/ 995 h 1502"/>
              <a:gd name="T14" fmla="*/ 3492 w 4232"/>
              <a:gd name="T15" fmla="*/ 921 h 1502"/>
              <a:gd name="T16" fmla="*/ 3295 w 4232"/>
              <a:gd name="T17" fmla="*/ 1056 h 1502"/>
              <a:gd name="T18" fmla="*/ 3227 w 4232"/>
              <a:gd name="T19" fmla="*/ 1293 h 1502"/>
              <a:gd name="T20" fmla="*/ 3407 w 4232"/>
              <a:gd name="T21" fmla="*/ 1272 h 1502"/>
              <a:gd name="T22" fmla="*/ 3585 w 4232"/>
              <a:gd name="T23" fmla="*/ 1297 h 1502"/>
              <a:gd name="T24" fmla="*/ 3761 w 4232"/>
              <a:gd name="T25" fmla="*/ 1356 h 1502"/>
              <a:gd name="T26" fmla="*/ 3764 w 4232"/>
              <a:gd name="T27" fmla="*/ 1075 h 1502"/>
              <a:gd name="T28" fmla="*/ 3279 w 4232"/>
              <a:gd name="T29" fmla="*/ 886 h 1502"/>
              <a:gd name="T30" fmla="*/ 3278 w 4232"/>
              <a:gd name="T31" fmla="*/ 874 h 1502"/>
              <a:gd name="T32" fmla="*/ 3368 w 4232"/>
              <a:gd name="T33" fmla="*/ 867 h 1502"/>
              <a:gd name="T34" fmla="*/ 3081 w 4232"/>
              <a:gd name="T35" fmla="*/ 839 h 1502"/>
              <a:gd name="T36" fmla="*/ 3203 w 4232"/>
              <a:gd name="T37" fmla="*/ 878 h 1502"/>
              <a:gd name="T38" fmla="*/ 3848 w 4232"/>
              <a:gd name="T39" fmla="*/ 820 h 1502"/>
              <a:gd name="T40" fmla="*/ 3766 w 4232"/>
              <a:gd name="T41" fmla="*/ 827 h 1502"/>
              <a:gd name="T42" fmla="*/ 3421 w 4232"/>
              <a:gd name="T43" fmla="*/ 791 h 1502"/>
              <a:gd name="T44" fmla="*/ 3517 w 4232"/>
              <a:gd name="T45" fmla="*/ 771 h 1502"/>
              <a:gd name="T46" fmla="*/ 3662 w 4232"/>
              <a:gd name="T47" fmla="*/ 871 h 1502"/>
              <a:gd name="T48" fmla="*/ 3566 w 4232"/>
              <a:gd name="T49" fmla="*/ 761 h 1502"/>
              <a:gd name="T50" fmla="*/ 3304 w 4232"/>
              <a:gd name="T51" fmla="*/ 724 h 1502"/>
              <a:gd name="T52" fmla="*/ 3307 w 4232"/>
              <a:gd name="T53" fmla="*/ 799 h 1502"/>
              <a:gd name="T54" fmla="*/ 3363 w 4232"/>
              <a:gd name="T55" fmla="*/ 757 h 1502"/>
              <a:gd name="T56" fmla="*/ 3412 w 4232"/>
              <a:gd name="T57" fmla="*/ 707 h 1502"/>
              <a:gd name="T58" fmla="*/ 2925 w 4232"/>
              <a:gd name="T59" fmla="*/ 682 h 1502"/>
              <a:gd name="T60" fmla="*/ 3065 w 4232"/>
              <a:gd name="T61" fmla="*/ 831 h 1502"/>
              <a:gd name="T62" fmla="*/ 2931 w 4232"/>
              <a:gd name="T63" fmla="*/ 660 h 1502"/>
              <a:gd name="T64" fmla="*/ 3131 w 4232"/>
              <a:gd name="T65" fmla="*/ 707 h 1502"/>
              <a:gd name="T66" fmla="*/ 3159 w 4232"/>
              <a:gd name="T67" fmla="*/ 789 h 1502"/>
              <a:gd name="T68" fmla="*/ 3272 w 4232"/>
              <a:gd name="T69" fmla="*/ 719 h 1502"/>
              <a:gd name="T70" fmla="*/ 2646 w 4232"/>
              <a:gd name="T71" fmla="*/ 620 h 1502"/>
              <a:gd name="T72" fmla="*/ 3382 w 4232"/>
              <a:gd name="T73" fmla="*/ 590 h 1502"/>
              <a:gd name="T74" fmla="*/ 3353 w 4232"/>
              <a:gd name="T75" fmla="*/ 609 h 1502"/>
              <a:gd name="T76" fmla="*/ 3389 w 4232"/>
              <a:gd name="T77" fmla="*/ 585 h 1502"/>
              <a:gd name="T78" fmla="*/ 1137 w 4232"/>
              <a:gd name="T79" fmla="*/ 593 h 1502"/>
              <a:gd name="T80" fmla="*/ 3318 w 4232"/>
              <a:gd name="T81" fmla="*/ 532 h 1502"/>
              <a:gd name="T82" fmla="*/ 3347 w 4232"/>
              <a:gd name="T83" fmla="*/ 553 h 1502"/>
              <a:gd name="T84" fmla="*/ 3374 w 4232"/>
              <a:gd name="T85" fmla="*/ 572 h 1502"/>
              <a:gd name="T86" fmla="*/ 52 w 4232"/>
              <a:gd name="T87" fmla="*/ 457 h 1502"/>
              <a:gd name="T88" fmla="*/ 151 w 4232"/>
              <a:gd name="T89" fmla="*/ 496 h 1502"/>
              <a:gd name="T90" fmla="*/ 3288 w 4232"/>
              <a:gd name="T91" fmla="*/ 483 h 1502"/>
              <a:gd name="T92" fmla="*/ 3344 w 4232"/>
              <a:gd name="T93" fmla="*/ 506 h 1502"/>
              <a:gd name="T94" fmla="*/ 3122 w 4232"/>
              <a:gd name="T95" fmla="*/ 414 h 1502"/>
              <a:gd name="T96" fmla="*/ 42 w 4232"/>
              <a:gd name="T97" fmla="*/ 365 h 1502"/>
              <a:gd name="T98" fmla="*/ 125 w 4232"/>
              <a:gd name="T99" fmla="*/ 431 h 1502"/>
              <a:gd name="T100" fmla="*/ 1516 w 4232"/>
              <a:gd name="T101" fmla="*/ 714 h 1502"/>
              <a:gd name="T102" fmla="*/ 1558 w 4232"/>
              <a:gd name="T103" fmla="*/ 1014 h 1502"/>
              <a:gd name="T104" fmla="*/ 1652 w 4232"/>
              <a:gd name="T105" fmla="*/ 1333 h 1502"/>
              <a:gd name="T106" fmla="*/ 1898 w 4232"/>
              <a:gd name="T107" fmla="*/ 1187 h 1502"/>
              <a:gd name="T108" fmla="*/ 2002 w 4232"/>
              <a:gd name="T109" fmla="*/ 918 h 1502"/>
              <a:gd name="T110" fmla="*/ 2173 w 4232"/>
              <a:gd name="T111" fmla="*/ 604 h 1502"/>
              <a:gd name="T112" fmla="*/ 2020 w 4232"/>
              <a:gd name="T113" fmla="*/ 503 h 1502"/>
              <a:gd name="T114" fmla="*/ 3307 w 4232"/>
              <a:gd name="T115" fmla="*/ 374 h 1502"/>
              <a:gd name="T116" fmla="*/ 3593 w 4232"/>
              <a:gd name="T117" fmla="*/ 87 h 1502"/>
              <a:gd name="T118" fmla="*/ 3494 w 4232"/>
              <a:gd name="T119" fmla="*/ 136 h 1502"/>
              <a:gd name="T120" fmla="*/ 3478 w 4232"/>
              <a:gd name="T121" fmla="*/ 201 h 1502"/>
              <a:gd name="T122" fmla="*/ 3532 w 4232"/>
              <a:gd name="T123" fmla="*/ 166 h 1502"/>
              <a:gd name="T124" fmla="*/ 3614 w 4232"/>
              <a:gd name="T125" fmla="*/ 138 h 1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232" h="1502">
                <a:moveTo>
                  <a:pt x="3754" y="1398"/>
                </a:moveTo>
                <a:lnTo>
                  <a:pt x="3754" y="1398"/>
                </a:lnTo>
                <a:lnTo>
                  <a:pt x="3752" y="1398"/>
                </a:lnTo>
                <a:lnTo>
                  <a:pt x="3749" y="1401"/>
                </a:lnTo>
                <a:lnTo>
                  <a:pt x="3740" y="1406"/>
                </a:lnTo>
                <a:lnTo>
                  <a:pt x="3740" y="1406"/>
                </a:lnTo>
                <a:lnTo>
                  <a:pt x="3733" y="1412"/>
                </a:lnTo>
                <a:lnTo>
                  <a:pt x="3728" y="1413"/>
                </a:lnTo>
                <a:lnTo>
                  <a:pt x="3723" y="1413"/>
                </a:lnTo>
                <a:lnTo>
                  <a:pt x="3723" y="1413"/>
                </a:lnTo>
                <a:lnTo>
                  <a:pt x="3717" y="1413"/>
                </a:lnTo>
                <a:lnTo>
                  <a:pt x="3717" y="1413"/>
                </a:lnTo>
                <a:lnTo>
                  <a:pt x="3710" y="1410"/>
                </a:lnTo>
                <a:lnTo>
                  <a:pt x="3705" y="1408"/>
                </a:lnTo>
                <a:lnTo>
                  <a:pt x="3698" y="1405"/>
                </a:lnTo>
                <a:lnTo>
                  <a:pt x="3698" y="1405"/>
                </a:lnTo>
                <a:lnTo>
                  <a:pt x="3695" y="1405"/>
                </a:lnTo>
                <a:lnTo>
                  <a:pt x="3695" y="1405"/>
                </a:lnTo>
                <a:lnTo>
                  <a:pt x="3693" y="1405"/>
                </a:lnTo>
                <a:lnTo>
                  <a:pt x="3691" y="1405"/>
                </a:lnTo>
                <a:lnTo>
                  <a:pt x="3689" y="1410"/>
                </a:lnTo>
                <a:lnTo>
                  <a:pt x="3691" y="1420"/>
                </a:lnTo>
                <a:lnTo>
                  <a:pt x="3691" y="1420"/>
                </a:lnTo>
                <a:lnTo>
                  <a:pt x="3695" y="1433"/>
                </a:lnTo>
                <a:lnTo>
                  <a:pt x="3700" y="1443"/>
                </a:lnTo>
                <a:lnTo>
                  <a:pt x="3700" y="1443"/>
                </a:lnTo>
                <a:lnTo>
                  <a:pt x="3703" y="1447"/>
                </a:lnTo>
                <a:lnTo>
                  <a:pt x="3709" y="1450"/>
                </a:lnTo>
                <a:lnTo>
                  <a:pt x="3721" y="1452"/>
                </a:lnTo>
                <a:lnTo>
                  <a:pt x="3721" y="1452"/>
                </a:lnTo>
                <a:lnTo>
                  <a:pt x="3728" y="1450"/>
                </a:lnTo>
                <a:lnTo>
                  <a:pt x="3728" y="1450"/>
                </a:lnTo>
                <a:lnTo>
                  <a:pt x="3733" y="1447"/>
                </a:lnTo>
                <a:lnTo>
                  <a:pt x="3738" y="1441"/>
                </a:lnTo>
                <a:lnTo>
                  <a:pt x="3747" y="1426"/>
                </a:lnTo>
                <a:lnTo>
                  <a:pt x="3747" y="1426"/>
                </a:lnTo>
                <a:lnTo>
                  <a:pt x="3752" y="1419"/>
                </a:lnTo>
                <a:lnTo>
                  <a:pt x="3754" y="1412"/>
                </a:lnTo>
                <a:lnTo>
                  <a:pt x="3756" y="1405"/>
                </a:lnTo>
                <a:lnTo>
                  <a:pt x="3756" y="1399"/>
                </a:lnTo>
                <a:lnTo>
                  <a:pt x="3756" y="1399"/>
                </a:lnTo>
                <a:lnTo>
                  <a:pt x="3754" y="1398"/>
                </a:lnTo>
                <a:close/>
                <a:moveTo>
                  <a:pt x="4143" y="1370"/>
                </a:moveTo>
                <a:lnTo>
                  <a:pt x="4143" y="1370"/>
                </a:lnTo>
                <a:lnTo>
                  <a:pt x="4138" y="1375"/>
                </a:lnTo>
                <a:lnTo>
                  <a:pt x="4127" y="1387"/>
                </a:lnTo>
                <a:lnTo>
                  <a:pt x="4127" y="1387"/>
                </a:lnTo>
                <a:lnTo>
                  <a:pt x="4119" y="1399"/>
                </a:lnTo>
                <a:lnTo>
                  <a:pt x="4115" y="1408"/>
                </a:lnTo>
                <a:lnTo>
                  <a:pt x="4115" y="1408"/>
                </a:lnTo>
                <a:lnTo>
                  <a:pt x="4112" y="1413"/>
                </a:lnTo>
                <a:lnTo>
                  <a:pt x="4106" y="1417"/>
                </a:lnTo>
                <a:lnTo>
                  <a:pt x="4089" y="1429"/>
                </a:lnTo>
                <a:lnTo>
                  <a:pt x="4089" y="1429"/>
                </a:lnTo>
                <a:lnTo>
                  <a:pt x="4071" y="1438"/>
                </a:lnTo>
                <a:lnTo>
                  <a:pt x="4066" y="1443"/>
                </a:lnTo>
                <a:lnTo>
                  <a:pt x="4063" y="1447"/>
                </a:lnTo>
                <a:lnTo>
                  <a:pt x="4063" y="1447"/>
                </a:lnTo>
                <a:lnTo>
                  <a:pt x="4038" y="1480"/>
                </a:lnTo>
                <a:lnTo>
                  <a:pt x="4038" y="1480"/>
                </a:lnTo>
                <a:lnTo>
                  <a:pt x="4038" y="1480"/>
                </a:lnTo>
                <a:lnTo>
                  <a:pt x="4038" y="1481"/>
                </a:lnTo>
                <a:lnTo>
                  <a:pt x="4044" y="1483"/>
                </a:lnTo>
                <a:lnTo>
                  <a:pt x="4058" y="1485"/>
                </a:lnTo>
                <a:lnTo>
                  <a:pt x="4058" y="1485"/>
                </a:lnTo>
                <a:lnTo>
                  <a:pt x="4058" y="1485"/>
                </a:lnTo>
                <a:lnTo>
                  <a:pt x="4058" y="1485"/>
                </a:lnTo>
                <a:lnTo>
                  <a:pt x="4054" y="1497"/>
                </a:lnTo>
                <a:lnTo>
                  <a:pt x="4054" y="1497"/>
                </a:lnTo>
                <a:lnTo>
                  <a:pt x="4054" y="1501"/>
                </a:lnTo>
                <a:lnTo>
                  <a:pt x="4056" y="1502"/>
                </a:lnTo>
                <a:lnTo>
                  <a:pt x="4056" y="1502"/>
                </a:lnTo>
                <a:lnTo>
                  <a:pt x="4061" y="1499"/>
                </a:lnTo>
                <a:lnTo>
                  <a:pt x="4070" y="1494"/>
                </a:lnTo>
                <a:lnTo>
                  <a:pt x="4070" y="1494"/>
                </a:lnTo>
                <a:lnTo>
                  <a:pt x="4073" y="1490"/>
                </a:lnTo>
                <a:lnTo>
                  <a:pt x="4075" y="1488"/>
                </a:lnTo>
                <a:lnTo>
                  <a:pt x="4075" y="1488"/>
                </a:lnTo>
                <a:lnTo>
                  <a:pt x="4084" y="1488"/>
                </a:lnTo>
                <a:lnTo>
                  <a:pt x="4084" y="1488"/>
                </a:lnTo>
                <a:lnTo>
                  <a:pt x="4089" y="1488"/>
                </a:lnTo>
                <a:lnTo>
                  <a:pt x="4094" y="1485"/>
                </a:lnTo>
                <a:lnTo>
                  <a:pt x="4094" y="1485"/>
                </a:lnTo>
                <a:lnTo>
                  <a:pt x="4101" y="1474"/>
                </a:lnTo>
                <a:lnTo>
                  <a:pt x="4108" y="1462"/>
                </a:lnTo>
                <a:lnTo>
                  <a:pt x="4119" y="1441"/>
                </a:lnTo>
                <a:lnTo>
                  <a:pt x="4119" y="1441"/>
                </a:lnTo>
                <a:lnTo>
                  <a:pt x="4129" y="1431"/>
                </a:lnTo>
                <a:lnTo>
                  <a:pt x="4140" y="1420"/>
                </a:lnTo>
                <a:lnTo>
                  <a:pt x="4140" y="1420"/>
                </a:lnTo>
                <a:lnTo>
                  <a:pt x="4157" y="1405"/>
                </a:lnTo>
                <a:lnTo>
                  <a:pt x="4162" y="1398"/>
                </a:lnTo>
                <a:lnTo>
                  <a:pt x="4166" y="1391"/>
                </a:lnTo>
                <a:lnTo>
                  <a:pt x="4166" y="1391"/>
                </a:lnTo>
                <a:lnTo>
                  <a:pt x="4164" y="1380"/>
                </a:lnTo>
                <a:lnTo>
                  <a:pt x="4160" y="1375"/>
                </a:lnTo>
                <a:lnTo>
                  <a:pt x="4160" y="1375"/>
                </a:lnTo>
                <a:lnTo>
                  <a:pt x="4159" y="1379"/>
                </a:lnTo>
                <a:lnTo>
                  <a:pt x="4155" y="1380"/>
                </a:lnTo>
                <a:lnTo>
                  <a:pt x="4152" y="1380"/>
                </a:lnTo>
                <a:lnTo>
                  <a:pt x="4152" y="1380"/>
                </a:lnTo>
                <a:lnTo>
                  <a:pt x="4150" y="1380"/>
                </a:lnTo>
                <a:lnTo>
                  <a:pt x="4150" y="1380"/>
                </a:lnTo>
                <a:lnTo>
                  <a:pt x="4145" y="1379"/>
                </a:lnTo>
                <a:lnTo>
                  <a:pt x="4143" y="1375"/>
                </a:lnTo>
                <a:lnTo>
                  <a:pt x="4143" y="1370"/>
                </a:lnTo>
                <a:close/>
                <a:moveTo>
                  <a:pt x="4140" y="1263"/>
                </a:moveTo>
                <a:lnTo>
                  <a:pt x="4140" y="1263"/>
                </a:lnTo>
                <a:lnTo>
                  <a:pt x="4138" y="1263"/>
                </a:lnTo>
                <a:lnTo>
                  <a:pt x="4138" y="1265"/>
                </a:lnTo>
                <a:lnTo>
                  <a:pt x="4143" y="1272"/>
                </a:lnTo>
                <a:lnTo>
                  <a:pt x="4143" y="1272"/>
                </a:lnTo>
                <a:lnTo>
                  <a:pt x="4148" y="1277"/>
                </a:lnTo>
                <a:lnTo>
                  <a:pt x="4150" y="1277"/>
                </a:lnTo>
                <a:lnTo>
                  <a:pt x="4150" y="1277"/>
                </a:lnTo>
                <a:lnTo>
                  <a:pt x="4152" y="1277"/>
                </a:lnTo>
                <a:lnTo>
                  <a:pt x="4152" y="1277"/>
                </a:lnTo>
                <a:lnTo>
                  <a:pt x="4153" y="1277"/>
                </a:lnTo>
                <a:lnTo>
                  <a:pt x="4153" y="1277"/>
                </a:lnTo>
                <a:lnTo>
                  <a:pt x="4153" y="1277"/>
                </a:lnTo>
                <a:lnTo>
                  <a:pt x="4153" y="1277"/>
                </a:lnTo>
                <a:lnTo>
                  <a:pt x="4157" y="1281"/>
                </a:lnTo>
                <a:lnTo>
                  <a:pt x="4160" y="1286"/>
                </a:lnTo>
                <a:lnTo>
                  <a:pt x="4164" y="1298"/>
                </a:lnTo>
                <a:lnTo>
                  <a:pt x="4164" y="1298"/>
                </a:lnTo>
                <a:lnTo>
                  <a:pt x="4173" y="1307"/>
                </a:lnTo>
                <a:lnTo>
                  <a:pt x="4173" y="1307"/>
                </a:lnTo>
                <a:lnTo>
                  <a:pt x="4173" y="1316"/>
                </a:lnTo>
                <a:lnTo>
                  <a:pt x="4173" y="1324"/>
                </a:lnTo>
                <a:lnTo>
                  <a:pt x="4173" y="1331"/>
                </a:lnTo>
                <a:lnTo>
                  <a:pt x="4173" y="1331"/>
                </a:lnTo>
                <a:lnTo>
                  <a:pt x="4167" y="1342"/>
                </a:lnTo>
                <a:lnTo>
                  <a:pt x="4166" y="1345"/>
                </a:lnTo>
                <a:lnTo>
                  <a:pt x="4164" y="1351"/>
                </a:lnTo>
                <a:lnTo>
                  <a:pt x="4164" y="1351"/>
                </a:lnTo>
                <a:lnTo>
                  <a:pt x="4164" y="1354"/>
                </a:lnTo>
                <a:lnTo>
                  <a:pt x="4167" y="1356"/>
                </a:lnTo>
                <a:lnTo>
                  <a:pt x="4176" y="1358"/>
                </a:lnTo>
                <a:lnTo>
                  <a:pt x="4176" y="1358"/>
                </a:lnTo>
                <a:lnTo>
                  <a:pt x="4180" y="1359"/>
                </a:lnTo>
                <a:lnTo>
                  <a:pt x="4181" y="1361"/>
                </a:lnTo>
                <a:lnTo>
                  <a:pt x="4180" y="1366"/>
                </a:lnTo>
                <a:lnTo>
                  <a:pt x="4180" y="1366"/>
                </a:lnTo>
                <a:lnTo>
                  <a:pt x="4176" y="1372"/>
                </a:lnTo>
                <a:lnTo>
                  <a:pt x="4174" y="1373"/>
                </a:lnTo>
                <a:lnTo>
                  <a:pt x="4171" y="1377"/>
                </a:lnTo>
                <a:lnTo>
                  <a:pt x="4171" y="1377"/>
                </a:lnTo>
                <a:lnTo>
                  <a:pt x="4174" y="1380"/>
                </a:lnTo>
                <a:lnTo>
                  <a:pt x="4181" y="1382"/>
                </a:lnTo>
                <a:lnTo>
                  <a:pt x="4181" y="1382"/>
                </a:lnTo>
                <a:lnTo>
                  <a:pt x="4187" y="1380"/>
                </a:lnTo>
                <a:lnTo>
                  <a:pt x="4190" y="1379"/>
                </a:lnTo>
                <a:lnTo>
                  <a:pt x="4190" y="1379"/>
                </a:lnTo>
                <a:lnTo>
                  <a:pt x="4201" y="1365"/>
                </a:lnTo>
                <a:lnTo>
                  <a:pt x="4206" y="1358"/>
                </a:lnTo>
                <a:lnTo>
                  <a:pt x="4209" y="1351"/>
                </a:lnTo>
                <a:lnTo>
                  <a:pt x="4209" y="1351"/>
                </a:lnTo>
                <a:lnTo>
                  <a:pt x="4209" y="1345"/>
                </a:lnTo>
                <a:lnTo>
                  <a:pt x="4209" y="1344"/>
                </a:lnTo>
                <a:lnTo>
                  <a:pt x="4209" y="1342"/>
                </a:lnTo>
                <a:lnTo>
                  <a:pt x="4213" y="1340"/>
                </a:lnTo>
                <a:lnTo>
                  <a:pt x="4213" y="1340"/>
                </a:lnTo>
                <a:lnTo>
                  <a:pt x="4222" y="1335"/>
                </a:lnTo>
                <a:lnTo>
                  <a:pt x="4227" y="1328"/>
                </a:lnTo>
                <a:lnTo>
                  <a:pt x="4227" y="1328"/>
                </a:lnTo>
                <a:lnTo>
                  <a:pt x="4232" y="1317"/>
                </a:lnTo>
                <a:lnTo>
                  <a:pt x="4232" y="1312"/>
                </a:lnTo>
                <a:lnTo>
                  <a:pt x="4230" y="1309"/>
                </a:lnTo>
                <a:lnTo>
                  <a:pt x="4230" y="1309"/>
                </a:lnTo>
                <a:lnTo>
                  <a:pt x="4227" y="1309"/>
                </a:lnTo>
                <a:lnTo>
                  <a:pt x="4227" y="1309"/>
                </a:lnTo>
                <a:lnTo>
                  <a:pt x="4223" y="1309"/>
                </a:lnTo>
                <a:lnTo>
                  <a:pt x="4220" y="1312"/>
                </a:lnTo>
                <a:lnTo>
                  <a:pt x="4215" y="1316"/>
                </a:lnTo>
                <a:lnTo>
                  <a:pt x="4215" y="1316"/>
                </a:lnTo>
                <a:lnTo>
                  <a:pt x="4208" y="1317"/>
                </a:lnTo>
                <a:lnTo>
                  <a:pt x="4208" y="1317"/>
                </a:lnTo>
                <a:lnTo>
                  <a:pt x="4204" y="1317"/>
                </a:lnTo>
                <a:lnTo>
                  <a:pt x="4199" y="1314"/>
                </a:lnTo>
                <a:lnTo>
                  <a:pt x="4199" y="1314"/>
                </a:lnTo>
                <a:lnTo>
                  <a:pt x="4194" y="1310"/>
                </a:lnTo>
                <a:lnTo>
                  <a:pt x="4188" y="1305"/>
                </a:lnTo>
                <a:lnTo>
                  <a:pt x="4188" y="1305"/>
                </a:lnTo>
                <a:lnTo>
                  <a:pt x="4185" y="1298"/>
                </a:lnTo>
                <a:lnTo>
                  <a:pt x="4183" y="1297"/>
                </a:lnTo>
                <a:lnTo>
                  <a:pt x="4183" y="1297"/>
                </a:lnTo>
                <a:lnTo>
                  <a:pt x="4183" y="1300"/>
                </a:lnTo>
                <a:lnTo>
                  <a:pt x="4181" y="1303"/>
                </a:lnTo>
                <a:lnTo>
                  <a:pt x="4178" y="1303"/>
                </a:lnTo>
                <a:lnTo>
                  <a:pt x="4178" y="1303"/>
                </a:lnTo>
                <a:lnTo>
                  <a:pt x="4176" y="1303"/>
                </a:lnTo>
                <a:lnTo>
                  <a:pt x="4176" y="1303"/>
                </a:lnTo>
                <a:lnTo>
                  <a:pt x="4174" y="1302"/>
                </a:lnTo>
                <a:lnTo>
                  <a:pt x="4173" y="1298"/>
                </a:lnTo>
                <a:lnTo>
                  <a:pt x="4171" y="1291"/>
                </a:lnTo>
                <a:lnTo>
                  <a:pt x="4171" y="1291"/>
                </a:lnTo>
                <a:lnTo>
                  <a:pt x="4164" y="1279"/>
                </a:lnTo>
                <a:lnTo>
                  <a:pt x="4164" y="1279"/>
                </a:lnTo>
                <a:lnTo>
                  <a:pt x="4162" y="1272"/>
                </a:lnTo>
                <a:lnTo>
                  <a:pt x="4159" y="1269"/>
                </a:lnTo>
                <a:lnTo>
                  <a:pt x="4153" y="1267"/>
                </a:lnTo>
                <a:lnTo>
                  <a:pt x="4153" y="1267"/>
                </a:lnTo>
                <a:lnTo>
                  <a:pt x="4145" y="1265"/>
                </a:lnTo>
                <a:lnTo>
                  <a:pt x="4141" y="1263"/>
                </a:lnTo>
                <a:lnTo>
                  <a:pt x="4141" y="1263"/>
                </a:lnTo>
                <a:lnTo>
                  <a:pt x="4140" y="1263"/>
                </a:lnTo>
                <a:close/>
                <a:moveTo>
                  <a:pt x="2147" y="956"/>
                </a:moveTo>
                <a:lnTo>
                  <a:pt x="2147" y="956"/>
                </a:lnTo>
                <a:lnTo>
                  <a:pt x="2145" y="958"/>
                </a:lnTo>
                <a:lnTo>
                  <a:pt x="2144" y="960"/>
                </a:lnTo>
                <a:lnTo>
                  <a:pt x="2142" y="970"/>
                </a:lnTo>
                <a:lnTo>
                  <a:pt x="2139" y="984"/>
                </a:lnTo>
                <a:lnTo>
                  <a:pt x="2133" y="1000"/>
                </a:lnTo>
                <a:lnTo>
                  <a:pt x="2133" y="1000"/>
                </a:lnTo>
                <a:lnTo>
                  <a:pt x="2128" y="1009"/>
                </a:lnTo>
                <a:lnTo>
                  <a:pt x="2123" y="1014"/>
                </a:lnTo>
                <a:lnTo>
                  <a:pt x="2116" y="1017"/>
                </a:lnTo>
                <a:lnTo>
                  <a:pt x="2109" y="1019"/>
                </a:lnTo>
                <a:lnTo>
                  <a:pt x="2093" y="1023"/>
                </a:lnTo>
                <a:lnTo>
                  <a:pt x="2084" y="1026"/>
                </a:lnTo>
                <a:lnTo>
                  <a:pt x="2077" y="1033"/>
                </a:lnTo>
                <a:lnTo>
                  <a:pt x="2077" y="1033"/>
                </a:lnTo>
                <a:lnTo>
                  <a:pt x="2067" y="1044"/>
                </a:lnTo>
                <a:lnTo>
                  <a:pt x="2064" y="1047"/>
                </a:lnTo>
                <a:lnTo>
                  <a:pt x="2064" y="1049"/>
                </a:lnTo>
                <a:lnTo>
                  <a:pt x="2064" y="1052"/>
                </a:lnTo>
                <a:lnTo>
                  <a:pt x="2067" y="1057"/>
                </a:lnTo>
                <a:lnTo>
                  <a:pt x="2076" y="1073"/>
                </a:lnTo>
                <a:lnTo>
                  <a:pt x="2076" y="1073"/>
                </a:lnTo>
                <a:lnTo>
                  <a:pt x="2079" y="1082"/>
                </a:lnTo>
                <a:lnTo>
                  <a:pt x="2079" y="1087"/>
                </a:lnTo>
                <a:lnTo>
                  <a:pt x="2077" y="1094"/>
                </a:lnTo>
                <a:lnTo>
                  <a:pt x="2074" y="1098"/>
                </a:lnTo>
                <a:lnTo>
                  <a:pt x="2064" y="1110"/>
                </a:lnTo>
                <a:lnTo>
                  <a:pt x="2060" y="1117"/>
                </a:lnTo>
                <a:lnTo>
                  <a:pt x="2057" y="1127"/>
                </a:lnTo>
                <a:lnTo>
                  <a:pt x="2057" y="1127"/>
                </a:lnTo>
                <a:lnTo>
                  <a:pt x="2055" y="1138"/>
                </a:lnTo>
                <a:lnTo>
                  <a:pt x="2055" y="1145"/>
                </a:lnTo>
                <a:lnTo>
                  <a:pt x="2057" y="1150"/>
                </a:lnTo>
                <a:lnTo>
                  <a:pt x="2058" y="1155"/>
                </a:lnTo>
                <a:lnTo>
                  <a:pt x="2065" y="1164"/>
                </a:lnTo>
                <a:lnTo>
                  <a:pt x="2069" y="1171"/>
                </a:lnTo>
                <a:lnTo>
                  <a:pt x="2072" y="1180"/>
                </a:lnTo>
                <a:lnTo>
                  <a:pt x="2072" y="1180"/>
                </a:lnTo>
                <a:lnTo>
                  <a:pt x="2076" y="1188"/>
                </a:lnTo>
                <a:lnTo>
                  <a:pt x="2079" y="1195"/>
                </a:lnTo>
                <a:lnTo>
                  <a:pt x="2081" y="1197"/>
                </a:lnTo>
                <a:lnTo>
                  <a:pt x="2084" y="1199"/>
                </a:lnTo>
                <a:lnTo>
                  <a:pt x="2084" y="1199"/>
                </a:lnTo>
                <a:lnTo>
                  <a:pt x="2091" y="1197"/>
                </a:lnTo>
                <a:lnTo>
                  <a:pt x="2098" y="1195"/>
                </a:lnTo>
                <a:lnTo>
                  <a:pt x="2098" y="1195"/>
                </a:lnTo>
                <a:lnTo>
                  <a:pt x="2109" y="1192"/>
                </a:lnTo>
                <a:lnTo>
                  <a:pt x="2118" y="1188"/>
                </a:lnTo>
                <a:lnTo>
                  <a:pt x="2125" y="1185"/>
                </a:lnTo>
                <a:lnTo>
                  <a:pt x="2125" y="1185"/>
                </a:lnTo>
                <a:lnTo>
                  <a:pt x="2126" y="1169"/>
                </a:lnTo>
                <a:lnTo>
                  <a:pt x="2132" y="1150"/>
                </a:lnTo>
                <a:lnTo>
                  <a:pt x="2137" y="1127"/>
                </a:lnTo>
                <a:lnTo>
                  <a:pt x="2137" y="1127"/>
                </a:lnTo>
                <a:lnTo>
                  <a:pt x="2149" y="1082"/>
                </a:lnTo>
                <a:lnTo>
                  <a:pt x="2154" y="1063"/>
                </a:lnTo>
                <a:lnTo>
                  <a:pt x="2156" y="1045"/>
                </a:lnTo>
                <a:lnTo>
                  <a:pt x="2156" y="1045"/>
                </a:lnTo>
                <a:lnTo>
                  <a:pt x="2158" y="1021"/>
                </a:lnTo>
                <a:lnTo>
                  <a:pt x="2159" y="1014"/>
                </a:lnTo>
                <a:lnTo>
                  <a:pt x="2163" y="1012"/>
                </a:lnTo>
                <a:lnTo>
                  <a:pt x="2163" y="1012"/>
                </a:lnTo>
                <a:lnTo>
                  <a:pt x="2165" y="1014"/>
                </a:lnTo>
                <a:lnTo>
                  <a:pt x="2165" y="1014"/>
                </a:lnTo>
                <a:lnTo>
                  <a:pt x="2168" y="1017"/>
                </a:lnTo>
                <a:lnTo>
                  <a:pt x="2168" y="1017"/>
                </a:lnTo>
                <a:lnTo>
                  <a:pt x="2170" y="1016"/>
                </a:lnTo>
                <a:lnTo>
                  <a:pt x="2170" y="1009"/>
                </a:lnTo>
                <a:lnTo>
                  <a:pt x="2170" y="1009"/>
                </a:lnTo>
                <a:lnTo>
                  <a:pt x="2168" y="998"/>
                </a:lnTo>
                <a:lnTo>
                  <a:pt x="2166" y="982"/>
                </a:lnTo>
                <a:lnTo>
                  <a:pt x="2161" y="968"/>
                </a:lnTo>
                <a:lnTo>
                  <a:pt x="2158" y="963"/>
                </a:lnTo>
                <a:lnTo>
                  <a:pt x="2154" y="960"/>
                </a:lnTo>
                <a:lnTo>
                  <a:pt x="2154" y="960"/>
                </a:lnTo>
                <a:lnTo>
                  <a:pt x="2151" y="958"/>
                </a:lnTo>
                <a:lnTo>
                  <a:pt x="2147" y="956"/>
                </a:lnTo>
                <a:close/>
                <a:moveTo>
                  <a:pt x="3653" y="902"/>
                </a:moveTo>
                <a:lnTo>
                  <a:pt x="3653" y="902"/>
                </a:lnTo>
                <a:lnTo>
                  <a:pt x="3651" y="904"/>
                </a:lnTo>
                <a:lnTo>
                  <a:pt x="3649" y="906"/>
                </a:lnTo>
                <a:lnTo>
                  <a:pt x="3646" y="913"/>
                </a:lnTo>
                <a:lnTo>
                  <a:pt x="3646" y="913"/>
                </a:lnTo>
                <a:lnTo>
                  <a:pt x="3639" y="925"/>
                </a:lnTo>
                <a:lnTo>
                  <a:pt x="3637" y="932"/>
                </a:lnTo>
                <a:lnTo>
                  <a:pt x="3637" y="941"/>
                </a:lnTo>
                <a:lnTo>
                  <a:pt x="3637" y="941"/>
                </a:lnTo>
                <a:lnTo>
                  <a:pt x="3637" y="949"/>
                </a:lnTo>
                <a:lnTo>
                  <a:pt x="3639" y="956"/>
                </a:lnTo>
                <a:lnTo>
                  <a:pt x="3641" y="963"/>
                </a:lnTo>
                <a:lnTo>
                  <a:pt x="3641" y="974"/>
                </a:lnTo>
                <a:lnTo>
                  <a:pt x="3641" y="974"/>
                </a:lnTo>
                <a:lnTo>
                  <a:pt x="3639" y="984"/>
                </a:lnTo>
                <a:lnTo>
                  <a:pt x="3635" y="995"/>
                </a:lnTo>
                <a:lnTo>
                  <a:pt x="3630" y="1005"/>
                </a:lnTo>
                <a:lnTo>
                  <a:pt x="3625" y="1012"/>
                </a:lnTo>
                <a:lnTo>
                  <a:pt x="3625" y="1012"/>
                </a:lnTo>
                <a:lnTo>
                  <a:pt x="3621" y="1016"/>
                </a:lnTo>
                <a:lnTo>
                  <a:pt x="3618" y="1017"/>
                </a:lnTo>
                <a:lnTo>
                  <a:pt x="3618" y="1017"/>
                </a:lnTo>
                <a:lnTo>
                  <a:pt x="3613" y="1014"/>
                </a:lnTo>
                <a:lnTo>
                  <a:pt x="3607" y="1010"/>
                </a:lnTo>
                <a:lnTo>
                  <a:pt x="3607" y="1010"/>
                </a:lnTo>
                <a:lnTo>
                  <a:pt x="3602" y="1009"/>
                </a:lnTo>
                <a:lnTo>
                  <a:pt x="3600" y="1003"/>
                </a:lnTo>
                <a:lnTo>
                  <a:pt x="3595" y="1000"/>
                </a:lnTo>
                <a:lnTo>
                  <a:pt x="3588" y="995"/>
                </a:lnTo>
                <a:lnTo>
                  <a:pt x="3588" y="995"/>
                </a:lnTo>
                <a:lnTo>
                  <a:pt x="3566" y="986"/>
                </a:lnTo>
                <a:lnTo>
                  <a:pt x="3553" y="981"/>
                </a:lnTo>
                <a:lnTo>
                  <a:pt x="3545" y="974"/>
                </a:lnTo>
                <a:lnTo>
                  <a:pt x="3545" y="974"/>
                </a:lnTo>
                <a:lnTo>
                  <a:pt x="3539" y="968"/>
                </a:lnTo>
                <a:lnTo>
                  <a:pt x="3539" y="965"/>
                </a:lnTo>
                <a:lnTo>
                  <a:pt x="3541" y="962"/>
                </a:lnTo>
                <a:lnTo>
                  <a:pt x="3545" y="956"/>
                </a:lnTo>
                <a:lnTo>
                  <a:pt x="3545" y="956"/>
                </a:lnTo>
                <a:lnTo>
                  <a:pt x="3550" y="944"/>
                </a:lnTo>
                <a:lnTo>
                  <a:pt x="3555" y="937"/>
                </a:lnTo>
                <a:lnTo>
                  <a:pt x="3559" y="934"/>
                </a:lnTo>
                <a:lnTo>
                  <a:pt x="3559" y="934"/>
                </a:lnTo>
                <a:lnTo>
                  <a:pt x="3564" y="928"/>
                </a:lnTo>
                <a:lnTo>
                  <a:pt x="3564" y="927"/>
                </a:lnTo>
                <a:lnTo>
                  <a:pt x="3560" y="923"/>
                </a:lnTo>
                <a:lnTo>
                  <a:pt x="3555" y="920"/>
                </a:lnTo>
                <a:lnTo>
                  <a:pt x="3555" y="920"/>
                </a:lnTo>
                <a:lnTo>
                  <a:pt x="3548" y="916"/>
                </a:lnTo>
                <a:lnTo>
                  <a:pt x="3539" y="914"/>
                </a:lnTo>
                <a:lnTo>
                  <a:pt x="3517" y="914"/>
                </a:lnTo>
                <a:lnTo>
                  <a:pt x="3517" y="914"/>
                </a:lnTo>
                <a:lnTo>
                  <a:pt x="3508" y="914"/>
                </a:lnTo>
                <a:lnTo>
                  <a:pt x="3508" y="914"/>
                </a:lnTo>
                <a:lnTo>
                  <a:pt x="3501" y="914"/>
                </a:lnTo>
                <a:lnTo>
                  <a:pt x="3496" y="914"/>
                </a:lnTo>
                <a:lnTo>
                  <a:pt x="3494" y="918"/>
                </a:lnTo>
                <a:lnTo>
                  <a:pt x="3492" y="921"/>
                </a:lnTo>
                <a:lnTo>
                  <a:pt x="3492" y="921"/>
                </a:lnTo>
                <a:lnTo>
                  <a:pt x="3494" y="927"/>
                </a:lnTo>
                <a:lnTo>
                  <a:pt x="3496" y="930"/>
                </a:lnTo>
                <a:lnTo>
                  <a:pt x="3498" y="932"/>
                </a:lnTo>
                <a:lnTo>
                  <a:pt x="3496" y="932"/>
                </a:lnTo>
                <a:lnTo>
                  <a:pt x="3496" y="932"/>
                </a:lnTo>
                <a:lnTo>
                  <a:pt x="3489" y="932"/>
                </a:lnTo>
                <a:lnTo>
                  <a:pt x="3489" y="932"/>
                </a:lnTo>
                <a:lnTo>
                  <a:pt x="3473" y="930"/>
                </a:lnTo>
                <a:lnTo>
                  <a:pt x="3473" y="930"/>
                </a:lnTo>
                <a:lnTo>
                  <a:pt x="3464" y="930"/>
                </a:lnTo>
                <a:lnTo>
                  <a:pt x="3459" y="934"/>
                </a:lnTo>
                <a:lnTo>
                  <a:pt x="3459" y="934"/>
                </a:lnTo>
                <a:lnTo>
                  <a:pt x="3456" y="939"/>
                </a:lnTo>
                <a:lnTo>
                  <a:pt x="3452" y="944"/>
                </a:lnTo>
                <a:lnTo>
                  <a:pt x="3449" y="958"/>
                </a:lnTo>
                <a:lnTo>
                  <a:pt x="3449" y="958"/>
                </a:lnTo>
                <a:lnTo>
                  <a:pt x="3447" y="967"/>
                </a:lnTo>
                <a:lnTo>
                  <a:pt x="3447" y="970"/>
                </a:lnTo>
                <a:lnTo>
                  <a:pt x="3445" y="972"/>
                </a:lnTo>
                <a:lnTo>
                  <a:pt x="3443" y="972"/>
                </a:lnTo>
                <a:lnTo>
                  <a:pt x="3443" y="972"/>
                </a:lnTo>
                <a:lnTo>
                  <a:pt x="3436" y="970"/>
                </a:lnTo>
                <a:lnTo>
                  <a:pt x="3426" y="967"/>
                </a:lnTo>
                <a:lnTo>
                  <a:pt x="3409" y="958"/>
                </a:lnTo>
                <a:lnTo>
                  <a:pt x="3409" y="958"/>
                </a:lnTo>
                <a:lnTo>
                  <a:pt x="3402" y="956"/>
                </a:lnTo>
                <a:lnTo>
                  <a:pt x="3402" y="956"/>
                </a:lnTo>
                <a:lnTo>
                  <a:pt x="3395" y="958"/>
                </a:lnTo>
                <a:lnTo>
                  <a:pt x="3388" y="963"/>
                </a:lnTo>
                <a:lnTo>
                  <a:pt x="3388" y="963"/>
                </a:lnTo>
                <a:lnTo>
                  <a:pt x="3363" y="984"/>
                </a:lnTo>
                <a:lnTo>
                  <a:pt x="3349" y="996"/>
                </a:lnTo>
                <a:lnTo>
                  <a:pt x="3337" y="1005"/>
                </a:lnTo>
                <a:lnTo>
                  <a:pt x="3337" y="1005"/>
                </a:lnTo>
                <a:lnTo>
                  <a:pt x="3332" y="1009"/>
                </a:lnTo>
                <a:lnTo>
                  <a:pt x="3327" y="1014"/>
                </a:lnTo>
                <a:lnTo>
                  <a:pt x="3323" y="1024"/>
                </a:lnTo>
                <a:lnTo>
                  <a:pt x="3316" y="1045"/>
                </a:lnTo>
                <a:lnTo>
                  <a:pt x="3314" y="1047"/>
                </a:lnTo>
                <a:lnTo>
                  <a:pt x="3314" y="1047"/>
                </a:lnTo>
                <a:lnTo>
                  <a:pt x="3311" y="1050"/>
                </a:lnTo>
                <a:lnTo>
                  <a:pt x="3306" y="1054"/>
                </a:lnTo>
                <a:lnTo>
                  <a:pt x="3295" y="1056"/>
                </a:lnTo>
                <a:lnTo>
                  <a:pt x="3283" y="1059"/>
                </a:lnTo>
                <a:lnTo>
                  <a:pt x="3269" y="1063"/>
                </a:lnTo>
                <a:lnTo>
                  <a:pt x="3269" y="1063"/>
                </a:lnTo>
                <a:lnTo>
                  <a:pt x="3250" y="1070"/>
                </a:lnTo>
                <a:lnTo>
                  <a:pt x="3229" y="1080"/>
                </a:lnTo>
                <a:lnTo>
                  <a:pt x="3213" y="1092"/>
                </a:lnTo>
                <a:lnTo>
                  <a:pt x="3208" y="1098"/>
                </a:lnTo>
                <a:lnTo>
                  <a:pt x="3204" y="1103"/>
                </a:lnTo>
                <a:lnTo>
                  <a:pt x="3204" y="1103"/>
                </a:lnTo>
                <a:lnTo>
                  <a:pt x="3203" y="1110"/>
                </a:lnTo>
                <a:lnTo>
                  <a:pt x="3203" y="1112"/>
                </a:lnTo>
                <a:lnTo>
                  <a:pt x="3203" y="1112"/>
                </a:lnTo>
                <a:lnTo>
                  <a:pt x="3201" y="1112"/>
                </a:lnTo>
                <a:lnTo>
                  <a:pt x="3201" y="1112"/>
                </a:lnTo>
                <a:lnTo>
                  <a:pt x="3197" y="1108"/>
                </a:lnTo>
                <a:lnTo>
                  <a:pt x="3194" y="1105"/>
                </a:lnTo>
                <a:lnTo>
                  <a:pt x="3194" y="1105"/>
                </a:lnTo>
                <a:lnTo>
                  <a:pt x="3192" y="1112"/>
                </a:lnTo>
                <a:lnTo>
                  <a:pt x="3190" y="1120"/>
                </a:lnTo>
                <a:lnTo>
                  <a:pt x="3189" y="1127"/>
                </a:lnTo>
                <a:lnTo>
                  <a:pt x="3189" y="1127"/>
                </a:lnTo>
                <a:lnTo>
                  <a:pt x="3194" y="1143"/>
                </a:lnTo>
                <a:lnTo>
                  <a:pt x="3196" y="1150"/>
                </a:lnTo>
                <a:lnTo>
                  <a:pt x="3196" y="1159"/>
                </a:lnTo>
                <a:lnTo>
                  <a:pt x="3196" y="1159"/>
                </a:lnTo>
                <a:lnTo>
                  <a:pt x="3194" y="1169"/>
                </a:lnTo>
                <a:lnTo>
                  <a:pt x="3192" y="1176"/>
                </a:lnTo>
                <a:lnTo>
                  <a:pt x="3190" y="1183"/>
                </a:lnTo>
                <a:lnTo>
                  <a:pt x="3190" y="1190"/>
                </a:lnTo>
                <a:lnTo>
                  <a:pt x="3190" y="1190"/>
                </a:lnTo>
                <a:lnTo>
                  <a:pt x="3194" y="1199"/>
                </a:lnTo>
                <a:lnTo>
                  <a:pt x="3199" y="1209"/>
                </a:lnTo>
                <a:lnTo>
                  <a:pt x="3206" y="1220"/>
                </a:lnTo>
                <a:lnTo>
                  <a:pt x="3211" y="1230"/>
                </a:lnTo>
                <a:lnTo>
                  <a:pt x="3211" y="1230"/>
                </a:lnTo>
                <a:lnTo>
                  <a:pt x="3217" y="1241"/>
                </a:lnTo>
                <a:lnTo>
                  <a:pt x="3218" y="1248"/>
                </a:lnTo>
                <a:lnTo>
                  <a:pt x="3220" y="1258"/>
                </a:lnTo>
                <a:lnTo>
                  <a:pt x="3220" y="1258"/>
                </a:lnTo>
                <a:lnTo>
                  <a:pt x="3224" y="1272"/>
                </a:lnTo>
                <a:lnTo>
                  <a:pt x="3227" y="1284"/>
                </a:lnTo>
                <a:lnTo>
                  <a:pt x="3227" y="1288"/>
                </a:lnTo>
                <a:lnTo>
                  <a:pt x="3227" y="1293"/>
                </a:lnTo>
                <a:lnTo>
                  <a:pt x="3225" y="1297"/>
                </a:lnTo>
                <a:lnTo>
                  <a:pt x="3222" y="1302"/>
                </a:lnTo>
                <a:lnTo>
                  <a:pt x="3222" y="1302"/>
                </a:lnTo>
                <a:lnTo>
                  <a:pt x="3215" y="1307"/>
                </a:lnTo>
                <a:lnTo>
                  <a:pt x="3211" y="1310"/>
                </a:lnTo>
                <a:lnTo>
                  <a:pt x="3210" y="1312"/>
                </a:lnTo>
                <a:lnTo>
                  <a:pt x="3211" y="1316"/>
                </a:lnTo>
                <a:lnTo>
                  <a:pt x="3217" y="1321"/>
                </a:lnTo>
                <a:lnTo>
                  <a:pt x="3217" y="1321"/>
                </a:lnTo>
                <a:lnTo>
                  <a:pt x="3224" y="1328"/>
                </a:lnTo>
                <a:lnTo>
                  <a:pt x="3231" y="1331"/>
                </a:lnTo>
                <a:lnTo>
                  <a:pt x="3238" y="1335"/>
                </a:lnTo>
                <a:lnTo>
                  <a:pt x="3246" y="1335"/>
                </a:lnTo>
                <a:lnTo>
                  <a:pt x="3246" y="1335"/>
                </a:lnTo>
                <a:lnTo>
                  <a:pt x="3253" y="1335"/>
                </a:lnTo>
                <a:lnTo>
                  <a:pt x="3262" y="1333"/>
                </a:lnTo>
                <a:lnTo>
                  <a:pt x="3262" y="1333"/>
                </a:lnTo>
                <a:lnTo>
                  <a:pt x="3274" y="1328"/>
                </a:lnTo>
                <a:lnTo>
                  <a:pt x="3279" y="1323"/>
                </a:lnTo>
                <a:lnTo>
                  <a:pt x="3285" y="1319"/>
                </a:lnTo>
                <a:lnTo>
                  <a:pt x="3293" y="1316"/>
                </a:lnTo>
                <a:lnTo>
                  <a:pt x="3293" y="1316"/>
                </a:lnTo>
                <a:lnTo>
                  <a:pt x="3311" y="1310"/>
                </a:lnTo>
                <a:lnTo>
                  <a:pt x="3318" y="1309"/>
                </a:lnTo>
                <a:lnTo>
                  <a:pt x="3328" y="1307"/>
                </a:lnTo>
                <a:lnTo>
                  <a:pt x="3328" y="1307"/>
                </a:lnTo>
                <a:lnTo>
                  <a:pt x="3346" y="1305"/>
                </a:lnTo>
                <a:lnTo>
                  <a:pt x="3351" y="1303"/>
                </a:lnTo>
                <a:lnTo>
                  <a:pt x="3356" y="1298"/>
                </a:lnTo>
                <a:lnTo>
                  <a:pt x="3356" y="1298"/>
                </a:lnTo>
                <a:lnTo>
                  <a:pt x="3361" y="1288"/>
                </a:lnTo>
                <a:lnTo>
                  <a:pt x="3365" y="1286"/>
                </a:lnTo>
                <a:lnTo>
                  <a:pt x="3372" y="1281"/>
                </a:lnTo>
                <a:lnTo>
                  <a:pt x="3372" y="1281"/>
                </a:lnTo>
                <a:lnTo>
                  <a:pt x="3384" y="1274"/>
                </a:lnTo>
                <a:lnTo>
                  <a:pt x="3388" y="1272"/>
                </a:lnTo>
                <a:lnTo>
                  <a:pt x="3395" y="1270"/>
                </a:lnTo>
                <a:lnTo>
                  <a:pt x="3395" y="1270"/>
                </a:lnTo>
                <a:lnTo>
                  <a:pt x="3398" y="1270"/>
                </a:lnTo>
                <a:lnTo>
                  <a:pt x="3398" y="1270"/>
                </a:lnTo>
                <a:lnTo>
                  <a:pt x="3403" y="1270"/>
                </a:lnTo>
                <a:lnTo>
                  <a:pt x="3403" y="1270"/>
                </a:lnTo>
                <a:lnTo>
                  <a:pt x="3407" y="1272"/>
                </a:lnTo>
                <a:lnTo>
                  <a:pt x="3407" y="1272"/>
                </a:lnTo>
                <a:lnTo>
                  <a:pt x="3414" y="1270"/>
                </a:lnTo>
                <a:lnTo>
                  <a:pt x="3423" y="1265"/>
                </a:lnTo>
                <a:lnTo>
                  <a:pt x="3423" y="1265"/>
                </a:lnTo>
                <a:lnTo>
                  <a:pt x="3428" y="1260"/>
                </a:lnTo>
                <a:lnTo>
                  <a:pt x="3431" y="1256"/>
                </a:lnTo>
                <a:lnTo>
                  <a:pt x="3438" y="1255"/>
                </a:lnTo>
                <a:lnTo>
                  <a:pt x="3454" y="1255"/>
                </a:lnTo>
                <a:lnTo>
                  <a:pt x="3454" y="1255"/>
                </a:lnTo>
                <a:lnTo>
                  <a:pt x="3471" y="1255"/>
                </a:lnTo>
                <a:lnTo>
                  <a:pt x="3485" y="1256"/>
                </a:lnTo>
                <a:lnTo>
                  <a:pt x="3503" y="1262"/>
                </a:lnTo>
                <a:lnTo>
                  <a:pt x="3503" y="1262"/>
                </a:lnTo>
                <a:lnTo>
                  <a:pt x="3522" y="1270"/>
                </a:lnTo>
                <a:lnTo>
                  <a:pt x="3529" y="1276"/>
                </a:lnTo>
                <a:lnTo>
                  <a:pt x="3534" y="1281"/>
                </a:lnTo>
                <a:lnTo>
                  <a:pt x="3534" y="1281"/>
                </a:lnTo>
                <a:lnTo>
                  <a:pt x="3541" y="1291"/>
                </a:lnTo>
                <a:lnTo>
                  <a:pt x="3546" y="1297"/>
                </a:lnTo>
                <a:lnTo>
                  <a:pt x="3546" y="1297"/>
                </a:lnTo>
                <a:lnTo>
                  <a:pt x="3546" y="1297"/>
                </a:lnTo>
                <a:lnTo>
                  <a:pt x="3546" y="1297"/>
                </a:lnTo>
                <a:lnTo>
                  <a:pt x="3550" y="1295"/>
                </a:lnTo>
                <a:lnTo>
                  <a:pt x="3557" y="1290"/>
                </a:lnTo>
                <a:lnTo>
                  <a:pt x="3557" y="1290"/>
                </a:lnTo>
                <a:lnTo>
                  <a:pt x="3573" y="1277"/>
                </a:lnTo>
                <a:lnTo>
                  <a:pt x="3583" y="1270"/>
                </a:lnTo>
                <a:lnTo>
                  <a:pt x="3583" y="1270"/>
                </a:lnTo>
                <a:lnTo>
                  <a:pt x="3581" y="1277"/>
                </a:lnTo>
                <a:lnTo>
                  <a:pt x="3580" y="1284"/>
                </a:lnTo>
                <a:lnTo>
                  <a:pt x="3578" y="1290"/>
                </a:lnTo>
                <a:lnTo>
                  <a:pt x="3578" y="1290"/>
                </a:lnTo>
                <a:lnTo>
                  <a:pt x="3574" y="1293"/>
                </a:lnTo>
                <a:lnTo>
                  <a:pt x="3573" y="1298"/>
                </a:lnTo>
                <a:lnTo>
                  <a:pt x="3573" y="1305"/>
                </a:lnTo>
                <a:lnTo>
                  <a:pt x="3573" y="1305"/>
                </a:lnTo>
                <a:lnTo>
                  <a:pt x="3573" y="1305"/>
                </a:lnTo>
                <a:lnTo>
                  <a:pt x="3573" y="1305"/>
                </a:lnTo>
                <a:lnTo>
                  <a:pt x="3580" y="1300"/>
                </a:lnTo>
                <a:lnTo>
                  <a:pt x="3585" y="1297"/>
                </a:lnTo>
                <a:lnTo>
                  <a:pt x="3585" y="1297"/>
                </a:lnTo>
                <a:lnTo>
                  <a:pt x="3585" y="1297"/>
                </a:lnTo>
                <a:lnTo>
                  <a:pt x="3585" y="1297"/>
                </a:lnTo>
                <a:lnTo>
                  <a:pt x="3586" y="1305"/>
                </a:lnTo>
                <a:lnTo>
                  <a:pt x="3590" y="1317"/>
                </a:lnTo>
                <a:lnTo>
                  <a:pt x="3590" y="1317"/>
                </a:lnTo>
                <a:lnTo>
                  <a:pt x="3593" y="1319"/>
                </a:lnTo>
                <a:lnTo>
                  <a:pt x="3595" y="1319"/>
                </a:lnTo>
                <a:lnTo>
                  <a:pt x="3599" y="1323"/>
                </a:lnTo>
                <a:lnTo>
                  <a:pt x="3599" y="1323"/>
                </a:lnTo>
                <a:lnTo>
                  <a:pt x="3606" y="1331"/>
                </a:lnTo>
                <a:lnTo>
                  <a:pt x="3609" y="1337"/>
                </a:lnTo>
                <a:lnTo>
                  <a:pt x="3613" y="1344"/>
                </a:lnTo>
                <a:lnTo>
                  <a:pt x="3613" y="1344"/>
                </a:lnTo>
                <a:lnTo>
                  <a:pt x="3618" y="1352"/>
                </a:lnTo>
                <a:lnTo>
                  <a:pt x="3627" y="1359"/>
                </a:lnTo>
                <a:lnTo>
                  <a:pt x="3637" y="1365"/>
                </a:lnTo>
                <a:lnTo>
                  <a:pt x="3646" y="1368"/>
                </a:lnTo>
                <a:lnTo>
                  <a:pt x="3646" y="1368"/>
                </a:lnTo>
                <a:lnTo>
                  <a:pt x="3660" y="1368"/>
                </a:lnTo>
                <a:lnTo>
                  <a:pt x="3660" y="1368"/>
                </a:lnTo>
                <a:lnTo>
                  <a:pt x="3675" y="1366"/>
                </a:lnTo>
                <a:lnTo>
                  <a:pt x="3675" y="1366"/>
                </a:lnTo>
                <a:lnTo>
                  <a:pt x="3681" y="1365"/>
                </a:lnTo>
                <a:lnTo>
                  <a:pt x="3682" y="1363"/>
                </a:lnTo>
                <a:lnTo>
                  <a:pt x="3686" y="1359"/>
                </a:lnTo>
                <a:lnTo>
                  <a:pt x="3689" y="1359"/>
                </a:lnTo>
                <a:lnTo>
                  <a:pt x="3689" y="1359"/>
                </a:lnTo>
                <a:lnTo>
                  <a:pt x="3693" y="1359"/>
                </a:lnTo>
                <a:lnTo>
                  <a:pt x="3693" y="1359"/>
                </a:lnTo>
                <a:lnTo>
                  <a:pt x="3698" y="1363"/>
                </a:lnTo>
                <a:lnTo>
                  <a:pt x="3698" y="1366"/>
                </a:lnTo>
                <a:lnTo>
                  <a:pt x="3702" y="1370"/>
                </a:lnTo>
                <a:lnTo>
                  <a:pt x="3709" y="1370"/>
                </a:lnTo>
                <a:lnTo>
                  <a:pt x="3709" y="1370"/>
                </a:lnTo>
                <a:lnTo>
                  <a:pt x="3714" y="1370"/>
                </a:lnTo>
                <a:lnTo>
                  <a:pt x="3714" y="1370"/>
                </a:lnTo>
                <a:lnTo>
                  <a:pt x="3728" y="1368"/>
                </a:lnTo>
                <a:lnTo>
                  <a:pt x="3737" y="1365"/>
                </a:lnTo>
                <a:lnTo>
                  <a:pt x="3749" y="1356"/>
                </a:lnTo>
                <a:lnTo>
                  <a:pt x="3749" y="1356"/>
                </a:lnTo>
                <a:lnTo>
                  <a:pt x="3754" y="1354"/>
                </a:lnTo>
                <a:lnTo>
                  <a:pt x="3754" y="1354"/>
                </a:lnTo>
                <a:lnTo>
                  <a:pt x="3757" y="1356"/>
                </a:lnTo>
                <a:lnTo>
                  <a:pt x="3757" y="1356"/>
                </a:lnTo>
                <a:lnTo>
                  <a:pt x="3761" y="1356"/>
                </a:lnTo>
                <a:lnTo>
                  <a:pt x="3761" y="1356"/>
                </a:lnTo>
                <a:lnTo>
                  <a:pt x="3764" y="1354"/>
                </a:lnTo>
                <a:lnTo>
                  <a:pt x="3770" y="1349"/>
                </a:lnTo>
                <a:lnTo>
                  <a:pt x="3770" y="1349"/>
                </a:lnTo>
                <a:lnTo>
                  <a:pt x="3780" y="1335"/>
                </a:lnTo>
                <a:lnTo>
                  <a:pt x="3782" y="1330"/>
                </a:lnTo>
                <a:lnTo>
                  <a:pt x="3784" y="1319"/>
                </a:lnTo>
                <a:lnTo>
                  <a:pt x="3784" y="1319"/>
                </a:lnTo>
                <a:lnTo>
                  <a:pt x="3787" y="1300"/>
                </a:lnTo>
                <a:lnTo>
                  <a:pt x="3789" y="1291"/>
                </a:lnTo>
                <a:lnTo>
                  <a:pt x="3796" y="1281"/>
                </a:lnTo>
                <a:lnTo>
                  <a:pt x="3796" y="1281"/>
                </a:lnTo>
                <a:lnTo>
                  <a:pt x="3801" y="1272"/>
                </a:lnTo>
                <a:lnTo>
                  <a:pt x="3806" y="1267"/>
                </a:lnTo>
                <a:lnTo>
                  <a:pt x="3810" y="1262"/>
                </a:lnTo>
                <a:lnTo>
                  <a:pt x="3815" y="1248"/>
                </a:lnTo>
                <a:lnTo>
                  <a:pt x="3815" y="1248"/>
                </a:lnTo>
                <a:lnTo>
                  <a:pt x="3825" y="1211"/>
                </a:lnTo>
                <a:lnTo>
                  <a:pt x="3829" y="1195"/>
                </a:lnTo>
                <a:lnTo>
                  <a:pt x="3831" y="1180"/>
                </a:lnTo>
                <a:lnTo>
                  <a:pt x="3831" y="1180"/>
                </a:lnTo>
                <a:lnTo>
                  <a:pt x="3829" y="1166"/>
                </a:lnTo>
                <a:lnTo>
                  <a:pt x="3825" y="1148"/>
                </a:lnTo>
                <a:lnTo>
                  <a:pt x="3825" y="1148"/>
                </a:lnTo>
                <a:lnTo>
                  <a:pt x="3824" y="1136"/>
                </a:lnTo>
                <a:lnTo>
                  <a:pt x="3822" y="1129"/>
                </a:lnTo>
                <a:lnTo>
                  <a:pt x="3817" y="1124"/>
                </a:lnTo>
                <a:lnTo>
                  <a:pt x="3810" y="1119"/>
                </a:lnTo>
                <a:lnTo>
                  <a:pt x="3810" y="1119"/>
                </a:lnTo>
                <a:lnTo>
                  <a:pt x="3794" y="1110"/>
                </a:lnTo>
                <a:lnTo>
                  <a:pt x="3791" y="1106"/>
                </a:lnTo>
                <a:lnTo>
                  <a:pt x="3787" y="1099"/>
                </a:lnTo>
                <a:lnTo>
                  <a:pt x="3787" y="1099"/>
                </a:lnTo>
                <a:lnTo>
                  <a:pt x="3785" y="1091"/>
                </a:lnTo>
                <a:lnTo>
                  <a:pt x="3785" y="1085"/>
                </a:lnTo>
                <a:lnTo>
                  <a:pt x="3784" y="1082"/>
                </a:lnTo>
                <a:lnTo>
                  <a:pt x="3780" y="1082"/>
                </a:lnTo>
                <a:lnTo>
                  <a:pt x="3780" y="1082"/>
                </a:lnTo>
                <a:lnTo>
                  <a:pt x="3773" y="1082"/>
                </a:lnTo>
                <a:lnTo>
                  <a:pt x="3773" y="1082"/>
                </a:lnTo>
                <a:lnTo>
                  <a:pt x="3768" y="1080"/>
                </a:lnTo>
                <a:lnTo>
                  <a:pt x="3766" y="1078"/>
                </a:lnTo>
                <a:lnTo>
                  <a:pt x="3764" y="1075"/>
                </a:lnTo>
                <a:lnTo>
                  <a:pt x="3764" y="1075"/>
                </a:lnTo>
                <a:lnTo>
                  <a:pt x="3759" y="1064"/>
                </a:lnTo>
                <a:lnTo>
                  <a:pt x="3756" y="1059"/>
                </a:lnTo>
                <a:lnTo>
                  <a:pt x="3752" y="1054"/>
                </a:lnTo>
                <a:lnTo>
                  <a:pt x="3752" y="1054"/>
                </a:lnTo>
                <a:lnTo>
                  <a:pt x="3745" y="1049"/>
                </a:lnTo>
                <a:lnTo>
                  <a:pt x="3740" y="1045"/>
                </a:lnTo>
                <a:lnTo>
                  <a:pt x="3731" y="1044"/>
                </a:lnTo>
                <a:lnTo>
                  <a:pt x="3723" y="1040"/>
                </a:lnTo>
                <a:lnTo>
                  <a:pt x="3723" y="1040"/>
                </a:lnTo>
                <a:lnTo>
                  <a:pt x="3716" y="1037"/>
                </a:lnTo>
                <a:lnTo>
                  <a:pt x="3714" y="1031"/>
                </a:lnTo>
                <a:lnTo>
                  <a:pt x="3714" y="1028"/>
                </a:lnTo>
                <a:lnTo>
                  <a:pt x="3716" y="1021"/>
                </a:lnTo>
                <a:lnTo>
                  <a:pt x="3716" y="1021"/>
                </a:lnTo>
                <a:lnTo>
                  <a:pt x="3716" y="1012"/>
                </a:lnTo>
                <a:lnTo>
                  <a:pt x="3714" y="1003"/>
                </a:lnTo>
                <a:lnTo>
                  <a:pt x="3710" y="996"/>
                </a:lnTo>
                <a:lnTo>
                  <a:pt x="3709" y="995"/>
                </a:lnTo>
                <a:lnTo>
                  <a:pt x="3703" y="991"/>
                </a:lnTo>
                <a:lnTo>
                  <a:pt x="3703" y="991"/>
                </a:lnTo>
                <a:lnTo>
                  <a:pt x="3698" y="989"/>
                </a:lnTo>
                <a:lnTo>
                  <a:pt x="3698" y="989"/>
                </a:lnTo>
                <a:lnTo>
                  <a:pt x="3698" y="986"/>
                </a:lnTo>
                <a:lnTo>
                  <a:pt x="3700" y="975"/>
                </a:lnTo>
                <a:lnTo>
                  <a:pt x="3700" y="975"/>
                </a:lnTo>
                <a:lnTo>
                  <a:pt x="3700" y="967"/>
                </a:lnTo>
                <a:lnTo>
                  <a:pt x="3698" y="962"/>
                </a:lnTo>
                <a:lnTo>
                  <a:pt x="3696" y="958"/>
                </a:lnTo>
                <a:lnTo>
                  <a:pt x="3689" y="958"/>
                </a:lnTo>
                <a:lnTo>
                  <a:pt x="3689" y="958"/>
                </a:lnTo>
                <a:lnTo>
                  <a:pt x="3679" y="953"/>
                </a:lnTo>
                <a:lnTo>
                  <a:pt x="3675" y="949"/>
                </a:lnTo>
                <a:lnTo>
                  <a:pt x="3672" y="942"/>
                </a:lnTo>
                <a:lnTo>
                  <a:pt x="3672" y="942"/>
                </a:lnTo>
                <a:lnTo>
                  <a:pt x="3663" y="923"/>
                </a:lnTo>
                <a:lnTo>
                  <a:pt x="3655" y="906"/>
                </a:lnTo>
                <a:lnTo>
                  <a:pt x="3655" y="906"/>
                </a:lnTo>
                <a:lnTo>
                  <a:pt x="3655" y="904"/>
                </a:lnTo>
                <a:lnTo>
                  <a:pt x="3653" y="902"/>
                </a:lnTo>
                <a:close/>
                <a:moveTo>
                  <a:pt x="3283" y="885"/>
                </a:moveTo>
                <a:lnTo>
                  <a:pt x="3283" y="885"/>
                </a:lnTo>
                <a:lnTo>
                  <a:pt x="3279" y="886"/>
                </a:lnTo>
                <a:lnTo>
                  <a:pt x="3278" y="888"/>
                </a:lnTo>
                <a:lnTo>
                  <a:pt x="3278" y="888"/>
                </a:lnTo>
                <a:lnTo>
                  <a:pt x="3278" y="890"/>
                </a:lnTo>
                <a:lnTo>
                  <a:pt x="3276" y="892"/>
                </a:lnTo>
                <a:lnTo>
                  <a:pt x="3278" y="893"/>
                </a:lnTo>
                <a:lnTo>
                  <a:pt x="3283" y="895"/>
                </a:lnTo>
                <a:lnTo>
                  <a:pt x="3283" y="895"/>
                </a:lnTo>
                <a:lnTo>
                  <a:pt x="3293" y="900"/>
                </a:lnTo>
                <a:lnTo>
                  <a:pt x="3302" y="902"/>
                </a:lnTo>
                <a:lnTo>
                  <a:pt x="3302" y="902"/>
                </a:lnTo>
                <a:lnTo>
                  <a:pt x="3304" y="902"/>
                </a:lnTo>
                <a:lnTo>
                  <a:pt x="3304" y="900"/>
                </a:lnTo>
                <a:lnTo>
                  <a:pt x="3304" y="900"/>
                </a:lnTo>
                <a:lnTo>
                  <a:pt x="3302" y="897"/>
                </a:lnTo>
                <a:lnTo>
                  <a:pt x="3300" y="893"/>
                </a:lnTo>
                <a:lnTo>
                  <a:pt x="3295" y="890"/>
                </a:lnTo>
                <a:lnTo>
                  <a:pt x="3295" y="890"/>
                </a:lnTo>
                <a:lnTo>
                  <a:pt x="3288" y="886"/>
                </a:lnTo>
                <a:lnTo>
                  <a:pt x="3283" y="885"/>
                </a:lnTo>
                <a:close/>
                <a:moveTo>
                  <a:pt x="3265" y="871"/>
                </a:moveTo>
                <a:lnTo>
                  <a:pt x="3265" y="871"/>
                </a:lnTo>
                <a:lnTo>
                  <a:pt x="3260" y="873"/>
                </a:lnTo>
                <a:lnTo>
                  <a:pt x="3253" y="874"/>
                </a:lnTo>
                <a:lnTo>
                  <a:pt x="3253" y="874"/>
                </a:lnTo>
                <a:lnTo>
                  <a:pt x="3250" y="874"/>
                </a:lnTo>
                <a:lnTo>
                  <a:pt x="3250" y="874"/>
                </a:lnTo>
                <a:lnTo>
                  <a:pt x="3243" y="873"/>
                </a:lnTo>
                <a:lnTo>
                  <a:pt x="3239" y="873"/>
                </a:lnTo>
                <a:lnTo>
                  <a:pt x="3239" y="873"/>
                </a:lnTo>
                <a:lnTo>
                  <a:pt x="3229" y="876"/>
                </a:lnTo>
                <a:lnTo>
                  <a:pt x="3227" y="878"/>
                </a:lnTo>
                <a:lnTo>
                  <a:pt x="3227" y="878"/>
                </a:lnTo>
                <a:lnTo>
                  <a:pt x="3227" y="880"/>
                </a:lnTo>
                <a:lnTo>
                  <a:pt x="3227" y="880"/>
                </a:lnTo>
                <a:lnTo>
                  <a:pt x="3231" y="881"/>
                </a:lnTo>
                <a:lnTo>
                  <a:pt x="3236" y="883"/>
                </a:lnTo>
                <a:lnTo>
                  <a:pt x="3236" y="883"/>
                </a:lnTo>
                <a:lnTo>
                  <a:pt x="3246" y="881"/>
                </a:lnTo>
                <a:lnTo>
                  <a:pt x="3246" y="881"/>
                </a:lnTo>
                <a:lnTo>
                  <a:pt x="3267" y="880"/>
                </a:lnTo>
                <a:lnTo>
                  <a:pt x="3274" y="878"/>
                </a:lnTo>
                <a:lnTo>
                  <a:pt x="3278" y="874"/>
                </a:lnTo>
                <a:lnTo>
                  <a:pt x="3278" y="874"/>
                </a:lnTo>
                <a:lnTo>
                  <a:pt x="3279" y="873"/>
                </a:lnTo>
                <a:lnTo>
                  <a:pt x="3278" y="873"/>
                </a:lnTo>
                <a:lnTo>
                  <a:pt x="3269" y="871"/>
                </a:lnTo>
                <a:lnTo>
                  <a:pt x="3269" y="871"/>
                </a:lnTo>
                <a:lnTo>
                  <a:pt x="3265" y="871"/>
                </a:lnTo>
                <a:close/>
                <a:moveTo>
                  <a:pt x="3409" y="869"/>
                </a:moveTo>
                <a:lnTo>
                  <a:pt x="3409" y="869"/>
                </a:lnTo>
                <a:lnTo>
                  <a:pt x="3398" y="869"/>
                </a:lnTo>
                <a:lnTo>
                  <a:pt x="3398" y="869"/>
                </a:lnTo>
                <a:lnTo>
                  <a:pt x="3393" y="869"/>
                </a:lnTo>
                <a:lnTo>
                  <a:pt x="3393" y="869"/>
                </a:lnTo>
                <a:lnTo>
                  <a:pt x="3391" y="869"/>
                </a:lnTo>
                <a:lnTo>
                  <a:pt x="3391" y="869"/>
                </a:lnTo>
                <a:lnTo>
                  <a:pt x="3386" y="871"/>
                </a:lnTo>
                <a:lnTo>
                  <a:pt x="3382" y="873"/>
                </a:lnTo>
                <a:lnTo>
                  <a:pt x="3375" y="876"/>
                </a:lnTo>
                <a:lnTo>
                  <a:pt x="3375" y="876"/>
                </a:lnTo>
                <a:lnTo>
                  <a:pt x="3374" y="878"/>
                </a:lnTo>
                <a:lnTo>
                  <a:pt x="3370" y="881"/>
                </a:lnTo>
                <a:lnTo>
                  <a:pt x="3360" y="885"/>
                </a:lnTo>
                <a:lnTo>
                  <a:pt x="3360" y="885"/>
                </a:lnTo>
                <a:lnTo>
                  <a:pt x="3360" y="885"/>
                </a:lnTo>
                <a:lnTo>
                  <a:pt x="3353" y="892"/>
                </a:lnTo>
                <a:lnTo>
                  <a:pt x="3353" y="893"/>
                </a:lnTo>
                <a:lnTo>
                  <a:pt x="3353" y="897"/>
                </a:lnTo>
                <a:lnTo>
                  <a:pt x="3353" y="897"/>
                </a:lnTo>
                <a:lnTo>
                  <a:pt x="3353" y="900"/>
                </a:lnTo>
                <a:lnTo>
                  <a:pt x="3351" y="902"/>
                </a:lnTo>
                <a:lnTo>
                  <a:pt x="3351" y="902"/>
                </a:lnTo>
                <a:lnTo>
                  <a:pt x="3358" y="900"/>
                </a:lnTo>
                <a:lnTo>
                  <a:pt x="3365" y="899"/>
                </a:lnTo>
                <a:lnTo>
                  <a:pt x="3372" y="893"/>
                </a:lnTo>
                <a:lnTo>
                  <a:pt x="3372" y="893"/>
                </a:lnTo>
                <a:lnTo>
                  <a:pt x="3381" y="885"/>
                </a:lnTo>
                <a:lnTo>
                  <a:pt x="3389" y="881"/>
                </a:lnTo>
                <a:lnTo>
                  <a:pt x="3389" y="881"/>
                </a:lnTo>
                <a:lnTo>
                  <a:pt x="3396" y="878"/>
                </a:lnTo>
                <a:lnTo>
                  <a:pt x="3402" y="874"/>
                </a:lnTo>
                <a:lnTo>
                  <a:pt x="3409" y="869"/>
                </a:lnTo>
                <a:close/>
                <a:moveTo>
                  <a:pt x="3368" y="867"/>
                </a:moveTo>
                <a:lnTo>
                  <a:pt x="3368" y="867"/>
                </a:lnTo>
                <a:lnTo>
                  <a:pt x="3368" y="867"/>
                </a:lnTo>
                <a:lnTo>
                  <a:pt x="3368" y="867"/>
                </a:lnTo>
                <a:lnTo>
                  <a:pt x="3349" y="869"/>
                </a:lnTo>
                <a:lnTo>
                  <a:pt x="3349" y="869"/>
                </a:lnTo>
                <a:lnTo>
                  <a:pt x="3344" y="869"/>
                </a:lnTo>
                <a:lnTo>
                  <a:pt x="3339" y="871"/>
                </a:lnTo>
                <a:lnTo>
                  <a:pt x="3328" y="874"/>
                </a:lnTo>
                <a:lnTo>
                  <a:pt x="3328" y="874"/>
                </a:lnTo>
                <a:lnTo>
                  <a:pt x="3328" y="874"/>
                </a:lnTo>
                <a:lnTo>
                  <a:pt x="3328" y="874"/>
                </a:lnTo>
                <a:lnTo>
                  <a:pt x="3314" y="873"/>
                </a:lnTo>
                <a:lnTo>
                  <a:pt x="3314" y="873"/>
                </a:lnTo>
                <a:lnTo>
                  <a:pt x="3311" y="873"/>
                </a:lnTo>
                <a:lnTo>
                  <a:pt x="3311" y="873"/>
                </a:lnTo>
                <a:lnTo>
                  <a:pt x="3311" y="873"/>
                </a:lnTo>
                <a:lnTo>
                  <a:pt x="3311" y="873"/>
                </a:lnTo>
                <a:lnTo>
                  <a:pt x="3307" y="873"/>
                </a:lnTo>
                <a:lnTo>
                  <a:pt x="3307" y="873"/>
                </a:lnTo>
                <a:lnTo>
                  <a:pt x="3302" y="871"/>
                </a:lnTo>
                <a:lnTo>
                  <a:pt x="3302" y="871"/>
                </a:lnTo>
                <a:lnTo>
                  <a:pt x="3297" y="871"/>
                </a:lnTo>
                <a:lnTo>
                  <a:pt x="3297" y="871"/>
                </a:lnTo>
                <a:lnTo>
                  <a:pt x="3292" y="873"/>
                </a:lnTo>
                <a:lnTo>
                  <a:pt x="3290" y="874"/>
                </a:lnTo>
                <a:lnTo>
                  <a:pt x="3292" y="876"/>
                </a:lnTo>
                <a:lnTo>
                  <a:pt x="3297" y="878"/>
                </a:lnTo>
                <a:lnTo>
                  <a:pt x="3297" y="878"/>
                </a:lnTo>
                <a:lnTo>
                  <a:pt x="3306" y="880"/>
                </a:lnTo>
                <a:lnTo>
                  <a:pt x="3313" y="880"/>
                </a:lnTo>
                <a:lnTo>
                  <a:pt x="3313" y="880"/>
                </a:lnTo>
                <a:lnTo>
                  <a:pt x="3320" y="880"/>
                </a:lnTo>
                <a:lnTo>
                  <a:pt x="3320" y="880"/>
                </a:lnTo>
                <a:lnTo>
                  <a:pt x="3328" y="876"/>
                </a:lnTo>
                <a:lnTo>
                  <a:pt x="3339" y="874"/>
                </a:lnTo>
                <a:lnTo>
                  <a:pt x="3339" y="874"/>
                </a:lnTo>
                <a:lnTo>
                  <a:pt x="3365" y="871"/>
                </a:lnTo>
                <a:lnTo>
                  <a:pt x="3365" y="871"/>
                </a:lnTo>
                <a:lnTo>
                  <a:pt x="3375" y="869"/>
                </a:lnTo>
                <a:lnTo>
                  <a:pt x="3375" y="869"/>
                </a:lnTo>
                <a:lnTo>
                  <a:pt x="3374" y="869"/>
                </a:lnTo>
                <a:lnTo>
                  <a:pt x="3368" y="867"/>
                </a:lnTo>
                <a:close/>
                <a:moveTo>
                  <a:pt x="3088" y="838"/>
                </a:moveTo>
                <a:lnTo>
                  <a:pt x="3088" y="838"/>
                </a:lnTo>
                <a:lnTo>
                  <a:pt x="3082" y="839"/>
                </a:lnTo>
                <a:lnTo>
                  <a:pt x="3081" y="839"/>
                </a:lnTo>
                <a:lnTo>
                  <a:pt x="3081" y="839"/>
                </a:lnTo>
                <a:lnTo>
                  <a:pt x="3072" y="839"/>
                </a:lnTo>
                <a:lnTo>
                  <a:pt x="3072" y="839"/>
                </a:lnTo>
                <a:lnTo>
                  <a:pt x="3068" y="841"/>
                </a:lnTo>
                <a:lnTo>
                  <a:pt x="3065" y="845"/>
                </a:lnTo>
                <a:lnTo>
                  <a:pt x="3065" y="845"/>
                </a:lnTo>
                <a:lnTo>
                  <a:pt x="3063" y="850"/>
                </a:lnTo>
                <a:lnTo>
                  <a:pt x="3061" y="853"/>
                </a:lnTo>
                <a:lnTo>
                  <a:pt x="3063" y="853"/>
                </a:lnTo>
                <a:lnTo>
                  <a:pt x="3068" y="853"/>
                </a:lnTo>
                <a:lnTo>
                  <a:pt x="3068" y="853"/>
                </a:lnTo>
                <a:lnTo>
                  <a:pt x="3074" y="855"/>
                </a:lnTo>
                <a:lnTo>
                  <a:pt x="3075" y="857"/>
                </a:lnTo>
                <a:lnTo>
                  <a:pt x="3074" y="859"/>
                </a:lnTo>
                <a:lnTo>
                  <a:pt x="3074" y="859"/>
                </a:lnTo>
                <a:lnTo>
                  <a:pt x="3074" y="860"/>
                </a:lnTo>
                <a:lnTo>
                  <a:pt x="3074" y="860"/>
                </a:lnTo>
                <a:lnTo>
                  <a:pt x="3086" y="864"/>
                </a:lnTo>
                <a:lnTo>
                  <a:pt x="3086" y="864"/>
                </a:lnTo>
                <a:lnTo>
                  <a:pt x="3096" y="867"/>
                </a:lnTo>
                <a:lnTo>
                  <a:pt x="3105" y="869"/>
                </a:lnTo>
                <a:lnTo>
                  <a:pt x="3105" y="869"/>
                </a:lnTo>
                <a:lnTo>
                  <a:pt x="3114" y="867"/>
                </a:lnTo>
                <a:lnTo>
                  <a:pt x="3117" y="866"/>
                </a:lnTo>
                <a:lnTo>
                  <a:pt x="3117" y="866"/>
                </a:lnTo>
                <a:lnTo>
                  <a:pt x="3119" y="866"/>
                </a:lnTo>
                <a:lnTo>
                  <a:pt x="3119" y="866"/>
                </a:lnTo>
                <a:lnTo>
                  <a:pt x="3122" y="867"/>
                </a:lnTo>
                <a:lnTo>
                  <a:pt x="3128" y="869"/>
                </a:lnTo>
                <a:lnTo>
                  <a:pt x="3135" y="873"/>
                </a:lnTo>
                <a:lnTo>
                  <a:pt x="3145" y="876"/>
                </a:lnTo>
                <a:lnTo>
                  <a:pt x="3145" y="876"/>
                </a:lnTo>
                <a:lnTo>
                  <a:pt x="3161" y="876"/>
                </a:lnTo>
                <a:lnTo>
                  <a:pt x="3161" y="876"/>
                </a:lnTo>
                <a:lnTo>
                  <a:pt x="3173" y="876"/>
                </a:lnTo>
                <a:lnTo>
                  <a:pt x="3173" y="876"/>
                </a:lnTo>
                <a:lnTo>
                  <a:pt x="3182" y="876"/>
                </a:lnTo>
                <a:lnTo>
                  <a:pt x="3182" y="876"/>
                </a:lnTo>
                <a:lnTo>
                  <a:pt x="3194" y="876"/>
                </a:lnTo>
                <a:lnTo>
                  <a:pt x="3194" y="876"/>
                </a:lnTo>
                <a:lnTo>
                  <a:pt x="3199" y="878"/>
                </a:lnTo>
                <a:lnTo>
                  <a:pt x="3199" y="878"/>
                </a:lnTo>
                <a:lnTo>
                  <a:pt x="3203" y="878"/>
                </a:lnTo>
                <a:lnTo>
                  <a:pt x="3203" y="874"/>
                </a:lnTo>
                <a:lnTo>
                  <a:pt x="3194" y="867"/>
                </a:lnTo>
                <a:lnTo>
                  <a:pt x="3194" y="867"/>
                </a:lnTo>
                <a:lnTo>
                  <a:pt x="3189" y="864"/>
                </a:lnTo>
                <a:lnTo>
                  <a:pt x="3184" y="862"/>
                </a:lnTo>
                <a:lnTo>
                  <a:pt x="3180" y="860"/>
                </a:lnTo>
                <a:lnTo>
                  <a:pt x="3175" y="857"/>
                </a:lnTo>
                <a:lnTo>
                  <a:pt x="3175" y="857"/>
                </a:lnTo>
                <a:lnTo>
                  <a:pt x="3166" y="853"/>
                </a:lnTo>
                <a:lnTo>
                  <a:pt x="3159" y="850"/>
                </a:lnTo>
                <a:lnTo>
                  <a:pt x="3143" y="848"/>
                </a:lnTo>
                <a:lnTo>
                  <a:pt x="3143" y="848"/>
                </a:lnTo>
                <a:lnTo>
                  <a:pt x="3143" y="848"/>
                </a:lnTo>
                <a:lnTo>
                  <a:pt x="3143" y="848"/>
                </a:lnTo>
                <a:lnTo>
                  <a:pt x="3142" y="848"/>
                </a:lnTo>
                <a:lnTo>
                  <a:pt x="3142" y="850"/>
                </a:lnTo>
                <a:lnTo>
                  <a:pt x="3142" y="850"/>
                </a:lnTo>
                <a:lnTo>
                  <a:pt x="3142" y="852"/>
                </a:lnTo>
                <a:lnTo>
                  <a:pt x="3136" y="853"/>
                </a:lnTo>
                <a:lnTo>
                  <a:pt x="3136" y="853"/>
                </a:lnTo>
                <a:lnTo>
                  <a:pt x="3129" y="852"/>
                </a:lnTo>
                <a:lnTo>
                  <a:pt x="3129" y="852"/>
                </a:lnTo>
                <a:lnTo>
                  <a:pt x="3117" y="852"/>
                </a:lnTo>
                <a:lnTo>
                  <a:pt x="3117" y="852"/>
                </a:lnTo>
                <a:lnTo>
                  <a:pt x="3117" y="852"/>
                </a:lnTo>
                <a:lnTo>
                  <a:pt x="3117" y="852"/>
                </a:lnTo>
                <a:lnTo>
                  <a:pt x="3115" y="852"/>
                </a:lnTo>
                <a:lnTo>
                  <a:pt x="3115" y="852"/>
                </a:lnTo>
                <a:lnTo>
                  <a:pt x="3112" y="852"/>
                </a:lnTo>
                <a:lnTo>
                  <a:pt x="3107" y="848"/>
                </a:lnTo>
                <a:lnTo>
                  <a:pt x="3107" y="848"/>
                </a:lnTo>
                <a:lnTo>
                  <a:pt x="3096" y="841"/>
                </a:lnTo>
                <a:lnTo>
                  <a:pt x="3089" y="838"/>
                </a:lnTo>
                <a:lnTo>
                  <a:pt x="3089" y="838"/>
                </a:lnTo>
                <a:lnTo>
                  <a:pt x="3088" y="838"/>
                </a:lnTo>
                <a:close/>
                <a:moveTo>
                  <a:pt x="3839" y="801"/>
                </a:moveTo>
                <a:lnTo>
                  <a:pt x="3839" y="801"/>
                </a:lnTo>
                <a:lnTo>
                  <a:pt x="3838" y="801"/>
                </a:lnTo>
                <a:lnTo>
                  <a:pt x="3838" y="803"/>
                </a:lnTo>
                <a:lnTo>
                  <a:pt x="3839" y="808"/>
                </a:lnTo>
                <a:lnTo>
                  <a:pt x="3839" y="808"/>
                </a:lnTo>
                <a:lnTo>
                  <a:pt x="3848" y="820"/>
                </a:lnTo>
                <a:lnTo>
                  <a:pt x="3848" y="820"/>
                </a:lnTo>
                <a:lnTo>
                  <a:pt x="3852" y="825"/>
                </a:lnTo>
                <a:lnTo>
                  <a:pt x="3857" y="827"/>
                </a:lnTo>
                <a:lnTo>
                  <a:pt x="3867" y="831"/>
                </a:lnTo>
                <a:lnTo>
                  <a:pt x="3867" y="831"/>
                </a:lnTo>
                <a:lnTo>
                  <a:pt x="3869" y="831"/>
                </a:lnTo>
                <a:lnTo>
                  <a:pt x="3869" y="831"/>
                </a:lnTo>
                <a:lnTo>
                  <a:pt x="3869" y="831"/>
                </a:lnTo>
                <a:lnTo>
                  <a:pt x="3867" y="829"/>
                </a:lnTo>
                <a:lnTo>
                  <a:pt x="3862" y="822"/>
                </a:lnTo>
                <a:lnTo>
                  <a:pt x="3862" y="822"/>
                </a:lnTo>
                <a:lnTo>
                  <a:pt x="3857" y="815"/>
                </a:lnTo>
                <a:lnTo>
                  <a:pt x="3852" y="806"/>
                </a:lnTo>
                <a:lnTo>
                  <a:pt x="3852" y="806"/>
                </a:lnTo>
                <a:lnTo>
                  <a:pt x="3845" y="803"/>
                </a:lnTo>
                <a:lnTo>
                  <a:pt x="3839" y="801"/>
                </a:lnTo>
                <a:close/>
                <a:moveTo>
                  <a:pt x="3801" y="787"/>
                </a:moveTo>
                <a:lnTo>
                  <a:pt x="3801" y="787"/>
                </a:lnTo>
                <a:lnTo>
                  <a:pt x="3801" y="789"/>
                </a:lnTo>
                <a:lnTo>
                  <a:pt x="3799" y="791"/>
                </a:lnTo>
                <a:lnTo>
                  <a:pt x="3799" y="791"/>
                </a:lnTo>
                <a:lnTo>
                  <a:pt x="3799" y="799"/>
                </a:lnTo>
                <a:lnTo>
                  <a:pt x="3798" y="803"/>
                </a:lnTo>
                <a:lnTo>
                  <a:pt x="3794" y="806"/>
                </a:lnTo>
                <a:lnTo>
                  <a:pt x="3794" y="806"/>
                </a:lnTo>
                <a:lnTo>
                  <a:pt x="3789" y="810"/>
                </a:lnTo>
                <a:lnTo>
                  <a:pt x="3784" y="811"/>
                </a:lnTo>
                <a:lnTo>
                  <a:pt x="3771" y="813"/>
                </a:lnTo>
                <a:lnTo>
                  <a:pt x="3771" y="813"/>
                </a:lnTo>
                <a:lnTo>
                  <a:pt x="3768" y="815"/>
                </a:lnTo>
                <a:lnTo>
                  <a:pt x="3768" y="815"/>
                </a:lnTo>
                <a:lnTo>
                  <a:pt x="3764" y="813"/>
                </a:lnTo>
                <a:lnTo>
                  <a:pt x="3759" y="811"/>
                </a:lnTo>
                <a:lnTo>
                  <a:pt x="3759" y="811"/>
                </a:lnTo>
                <a:lnTo>
                  <a:pt x="3756" y="811"/>
                </a:lnTo>
                <a:lnTo>
                  <a:pt x="3756" y="811"/>
                </a:lnTo>
                <a:lnTo>
                  <a:pt x="3749" y="813"/>
                </a:lnTo>
                <a:lnTo>
                  <a:pt x="3749" y="815"/>
                </a:lnTo>
                <a:lnTo>
                  <a:pt x="3750" y="818"/>
                </a:lnTo>
                <a:lnTo>
                  <a:pt x="3750" y="818"/>
                </a:lnTo>
                <a:lnTo>
                  <a:pt x="3756" y="824"/>
                </a:lnTo>
                <a:lnTo>
                  <a:pt x="3759" y="825"/>
                </a:lnTo>
                <a:lnTo>
                  <a:pt x="3766" y="827"/>
                </a:lnTo>
                <a:lnTo>
                  <a:pt x="3766" y="827"/>
                </a:lnTo>
                <a:lnTo>
                  <a:pt x="3770" y="827"/>
                </a:lnTo>
                <a:lnTo>
                  <a:pt x="3770" y="827"/>
                </a:lnTo>
                <a:lnTo>
                  <a:pt x="3780" y="825"/>
                </a:lnTo>
                <a:lnTo>
                  <a:pt x="3789" y="822"/>
                </a:lnTo>
                <a:lnTo>
                  <a:pt x="3805" y="815"/>
                </a:lnTo>
                <a:lnTo>
                  <a:pt x="3805" y="815"/>
                </a:lnTo>
                <a:lnTo>
                  <a:pt x="3810" y="813"/>
                </a:lnTo>
                <a:lnTo>
                  <a:pt x="3813" y="808"/>
                </a:lnTo>
                <a:lnTo>
                  <a:pt x="3813" y="801"/>
                </a:lnTo>
                <a:lnTo>
                  <a:pt x="3813" y="801"/>
                </a:lnTo>
                <a:lnTo>
                  <a:pt x="3813" y="798"/>
                </a:lnTo>
                <a:lnTo>
                  <a:pt x="3810" y="794"/>
                </a:lnTo>
                <a:lnTo>
                  <a:pt x="3806" y="789"/>
                </a:lnTo>
                <a:lnTo>
                  <a:pt x="3801" y="787"/>
                </a:lnTo>
                <a:close/>
                <a:moveTo>
                  <a:pt x="3384" y="785"/>
                </a:moveTo>
                <a:lnTo>
                  <a:pt x="3384" y="785"/>
                </a:lnTo>
                <a:lnTo>
                  <a:pt x="3381" y="785"/>
                </a:lnTo>
                <a:lnTo>
                  <a:pt x="3379" y="787"/>
                </a:lnTo>
                <a:lnTo>
                  <a:pt x="3377" y="789"/>
                </a:lnTo>
                <a:lnTo>
                  <a:pt x="3377" y="792"/>
                </a:lnTo>
                <a:lnTo>
                  <a:pt x="3377" y="792"/>
                </a:lnTo>
                <a:lnTo>
                  <a:pt x="3377" y="798"/>
                </a:lnTo>
                <a:lnTo>
                  <a:pt x="3377" y="801"/>
                </a:lnTo>
                <a:lnTo>
                  <a:pt x="3382" y="803"/>
                </a:lnTo>
                <a:lnTo>
                  <a:pt x="3391" y="804"/>
                </a:lnTo>
                <a:lnTo>
                  <a:pt x="3391" y="804"/>
                </a:lnTo>
                <a:lnTo>
                  <a:pt x="3402" y="803"/>
                </a:lnTo>
                <a:lnTo>
                  <a:pt x="3405" y="801"/>
                </a:lnTo>
                <a:lnTo>
                  <a:pt x="3409" y="799"/>
                </a:lnTo>
                <a:lnTo>
                  <a:pt x="3410" y="798"/>
                </a:lnTo>
                <a:lnTo>
                  <a:pt x="3409" y="794"/>
                </a:lnTo>
                <a:lnTo>
                  <a:pt x="3405" y="791"/>
                </a:lnTo>
                <a:lnTo>
                  <a:pt x="3396" y="787"/>
                </a:lnTo>
                <a:lnTo>
                  <a:pt x="3396" y="787"/>
                </a:lnTo>
                <a:lnTo>
                  <a:pt x="3389" y="785"/>
                </a:lnTo>
                <a:lnTo>
                  <a:pt x="3384" y="785"/>
                </a:lnTo>
                <a:close/>
                <a:moveTo>
                  <a:pt x="3447" y="778"/>
                </a:moveTo>
                <a:lnTo>
                  <a:pt x="3447" y="778"/>
                </a:lnTo>
                <a:lnTo>
                  <a:pt x="3436" y="778"/>
                </a:lnTo>
                <a:lnTo>
                  <a:pt x="3424" y="782"/>
                </a:lnTo>
                <a:lnTo>
                  <a:pt x="3424" y="782"/>
                </a:lnTo>
                <a:lnTo>
                  <a:pt x="3423" y="785"/>
                </a:lnTo>
                <a:lnTo>
                  <a:pt x="3421" y="791"/>
                </a:lnTo>
                <a:lnTo>
                  <a:pt x="3419" y="796"/>
                </a:lnTo>
                <a:lnTo>
                  <a:pt x="3419" y="801"/>
                </a:lnTo>
                <a:lnTo>
                  <a:pt x="3419" y="801"/>
                </a:lnTo>
                <a:lnTo>
                  <a:pt x="3421" y="804"/>
                </a:lnTo>
                <a:lnTo>
                  <a:pt x="3423" y="804"/>
                </a:lnTo>
                <a:lnTo>
                  <a:pt x="3423" y="804"/>
                </a:lnTo>
                <a:lnTo>
                  <a:pt x="3431" y="803"/>
                </a:lnTo>
                <a:lnTo>
                  <a:pt x="3431" y="803"/>
                </a:lnTo>
                <a:lnTo>
                  <a:pt x="3436" y="801"/>
                </a:lnTo>
                <a:lnTo>
                  <a:pt x="3440" y="798"/>
                </a:lnTo>
                <a:lnTo>
                  <a:pt x="3443" y="796"/>
                </a:lnTo>
                <a:lnTo>
                  <a:pt x="3449" y="794"/>
                </a:lnTo>
                <a:lnTo>
                  <a:pt x="3449" y="794"/>
                </a:lnTo>
                <a:lnTo>
                  <a:pt x="3450" y="794"/>
                </a:lnTo>
                <a:lnTo>
                  <a:pt x="3450" y="794"/>
                </a:lnTo>
                <a:lnTo>
                  <a:pt x="3459" y="794"/>
                </a:lnTo>
                <a:lnTo>
                  <a:pt x="3470" y="798"/>
                </a:lnTo>
                <a:lnTo>
                  <a:pt x="3480" y="801"/>
                </a:lnTo>
                <a:lnTo>
                  <a:pt x="3480" y="801"/>
                </a:lnTo>
                <a:lnTo>
                  <a:pt x="3480" y="799"/>
                </a:lnTo>
                <a:lnTo>
                  <a:pt x="3480" y="798"/>
                </a:lnTo>
                <a:lnTo>
                  <a:pt x="3477" y="792"/>
                </a:lnTo>
                <a:lnTo>
                  <a:pt x="3468" y="785"/>
                </a:lnTo>
                <a:lnTo>
                  <a:pt x="3468" y="785"/>
                </a:lnTo>
                <a:lnTo>
                  <a:pt x="3457" y="780"/>
                </a:lnTo>
                <a:lnTo>
                  <a:pt x="3447" y="778"/>
                </a:lnTo>
                <a:close/>
                <a:moveTo>
                  <a:pt x="3503" y="743"/>
                </a:moveTo>
                <a:lnTo>
                  <a:pt x="3503" y="743"/>
                </a:lnTo>
                <a:lnTo>
                  <a:pt x="3496" y="743"/>
                </a:lnTo>
                <a:lnTo>
                  <a:pt x="3485" y="747"/>
                </a:lnTo>
                <a:lnTo>
                  <a:pt x="3485" y="747"/>
                </a:lnTo>
                <a:lnTo>
                  <a:pt x="3475" y="750"/>
                </a:lnTo>
                <a:lnTo>
                  <a:pt x="3471" y="754"/>
                </a:lnTo>
                <a:lnTo>
                  <a:pt x="3473" y="756"/>
                </a:lnTo>
                <a:lnTo>
                  <a:pt x="3482" y="757"/>
                </a:lnTo>
                <a:lnTo>
                  <a:pt x="3482" y="757"/>
                </a:lnTo>
                <a:lnTo>
                  <a:pt x="3499" y="764"/>
                </a:lnTo>
                <a:lnTo>
                  <a:pt x="3499" y="764"/>
                </a:lnTo>
                <a:lnTo>
                  <a:pt x="3510" y="766"/>
                </a:lnTo>
                <a:lnTo>
                  <a:pt x="3517" y="768"/>
                </a:lnTo>
                <a:lnTo>
                  <a:pt x="3517" y="770"/>
                </a:lnTo>
                <a:lnTo>
                  <a:pt x="3517" y="771"/>
                </a:lnTo>
                <a:lnTo>
                  <a:pt x="3517" y="771"/>
                </a:lnTo>
                <a:lnTo>
                  <a:pt x="3504" y="775"/>
                </a:lnTo>
                <a:lnTo>
                  <a:pt x="3503" y="777"/>
                </a:lnTo>
                <a:lnTo>
                  <a:pt x="3501" y="780"/>
                </a:lnTo>
                <a:lnTo>
                  <a:pt x="3503" y="782"/>
                </a:lnTo>
                <a:lnTo>
                  <a:pt x="3506" y="785"/>
                </a:lnTo>
                <a:lnTo>
                  <a:pt x="3506" y="785"/>
                </a:lnTo>
                <a:lnTo>
                  <a:pt x="3511" y="789"/>
                </a:lnTo>
                <a:lnTo>
                  <a:pt x="3517" y="791"/>
                </a:lnTo>
                <a:lnTo>
                  <a:pt x="3527" y="794"/>
                </a:lnTo>
                <a:lnTo>
                  <a:pt x="3545" y="803"/>
                </a:lnTo>
                <a:lnTo>
                  <a:pt x="3545" y="803"/>
                </a:lnTo>
                <a:lnTo>
                  <a:pt x="3555" y="808"/>
                </a:lnTo>
                <a:lnTo>
                  <a:pt x="3562" y="810"/>
                </a:lnTo>
                <a:lnTo>
                  <a:pt x="3574" y="813"/>
                </a:lnTo>
                <a:lnTo>
                  <a:pt x="3580" y="815"/>
                </a:lnTo>
                <a:lnTo>
                  <a:pt x="3583" y="817"/>
                </a:lnTo>
                <a:lnTo>
                  <a:pt x="3586" y="820"/>
                </a:lnTo>
                <a:lnTo>
                  <a:pt x="3590" y="827"/>
                </a:lnTo>
                <a:lnTo>
                  <a:pt x="3590" y="827"/>
                </a:lnTo>
                <a:lnTo>
                  <a:pt x="3595" y="838"/>
                </a:lnTo>
                <a:lnTo>
                  <a:pt x="3597" y="843"/>
                </a:lnTo>
                <a:lnTo>
                  <a:pt x="3597" y="846"/>
                </a:lnTo>
                <a:lnTo>
                  <a:pt x="3592" y="848"/>
                </a:lnTo>
                <a:lnTo>
                  <a:pt x="3592" y="848"/>
                </a:lnTo>
                <a:lnTo>
                  <a:pt x="3580" y="857"/>
                </a:lnTo>
                <a:lnTo>
                  <a:pt x="3576" y="859"/>
                </a:lnTo>
                <a:lnTo>
                  <a:pt x="3576" y="860"/>
                </a:lnTo>
                <a:lnTo>
                  <a:pt x="3578" y="860"/>
                </a:lnTo>
                <a:lnTo>
                  <a:pt x="3578" y="860"/>
                </a:lnTo>
                <a:lnTo>
                  <a:pt x="3588" y="862"/>
                </a:lnTo>
                <a:lnTo>
                  <a:pt x="3611" y="864"/>
                </a:lnTo>
                <a:lnTo>
                  <a:pt x="3611" y="864"/>
                </a:lnTo>
                <a:lnTo>
                  <a:pt x="3618" y="864"/>
                </a:lnTo>
                <a:lnTo>
                  <a:pt x="3621" y="866"/>
                </a:lnTo>
                <a:lnTo>
                  <a:pt x="3621" y="867"/>
                </a:lnTo>
                <a:lnTo>
                  <a:pt x="3623" y="871"/>
                </a:lnTo>
                <a:lnTo>
                  <a:pt x="3623" y="873"/>
                </a:lnTo>
                <a:lnTo>
                  <a:pt x="3625" y="874"/>
                </a:lnTo>
                <a:lnTo>
                  <a:pt x="3628" y="876"/>
                </a:lnTo>
                <a:lnTo>
                  <a:pt x="3635" y="876"/>
                </a:lnTo>
                <a:lnTo>
                  <a:pt x="3635" y="876"/>
                </a:lnTo>
                <a:lnTo>
                  <a:pt x="3651" y="876"/>
                </a:lnTo>
                <a:lnTo>
                  <a:pt x="3662" y="871"/>
                </a:lnTo>
                <a:lnTo>
                  <a:pt x="3668" y="866"/>
                </a:lnTo>
                <a:lnTo>
                  <a:pt x="3675" y="859"/>
                </a:lnTo>
                <a:lnTo>
                  <a:pt x="3675" y="859"/>
                </a:lnTo>
                <a:lnTo>
                  <a:pt x="3681" y="853"/>
                </a:lnTo>
                <a:lnTo>
                  <a:pt x="3684" y="852"/>
                </a:lnTo>
                <a:lnTo>
                  <a:pt x="3684" y="852"/>
                </a:lnTo>
                <a:lnTo>
                  <a:pt x="3693" y="853"/>
                </a:lnTo>
                <a:lnTo>
                  <a:pt x="3707" y="857"/>
                </a:lnTo>
                <a:lnTo>
                  <a:pt x="3707" y="857"/>
                </a:lnTo>
                <a:lnTo>
                  <a:pt x="3714" y="860"/>
                </a:lnTo>
                <a:lnTo>
                  <a:pt x="3719" y="864"/>
                </a:lnTo>
                <a:lnTo>
                  <a:pt x="3730" y="871"/>
                </a:lnTo>
                <a:lnTo>
                  <a:pt x="3742" y="880"/>
                </a:lnTo>
                <a:lnTo>
                  <a:pt x="3749" y="883"/>
                </a:lnTo>
                <a:lnTo>
                  <a:pt x="3757" y="886"/>
                </a:lnTo>
                <a:lnTo>
                  <a:pt x="3757" y="886"/>
                </a:lnTo>
                <a:lnTo>
                  <a:pt x="3777" y="893"/>
                </a:lnTo>
                <a:lnTo>
                  <a:pt x="3785" y="895"/>
                </a:lnTo>
                <a:lnTo>
                  <a:pt x="3785" y="895"/>
                </a:lnTo>
                <a:lnTo>
                  <a:pt x="3784" y="893"/>
                </a:lnTo>
                <a:lnTo>
                  <a:pt x="3778" y="888"/>
                </a:lnTo>
                <a:lnTo>
                  <a:pt x="3778" y="888"/>
                </a:lnTo>
                <a:lnTo>
                  <a:pt x="3759" y="869"/>
                </a:lnTo>
                <a:lnTo>
                  <a:pt x="3749" y="859"/>
                </a:lnTo>
                <a:lnTo>
                  <a:pt x="3737" y="846"/>
                </a:lnTo>
                <a:lnTo>
                  <a:pt x="3737" y="846"/>
                </a:lnTo>
                <a:lnTo>
                  <a:pt x="3716" y="829"/>
                </a:lnTo>
                <a:lnTo>
                  <a:pt x="3710" y="824"/>
                </a:lnTo>
                <a:lnTo>
                  <a:pt x="3707" y="815"/>
                </a:lnTo>
                <a:lnTo>
                  <a:pt x="3707" y="815"/>
                </a:lnTo>
                <a:lnTo>
                  <a:pt x="3700" y="804"/>
                </a:lnTo>
                <a:lnTo>
                  <a:pt x="3688" y="796"/>
                </a:lnTo>
                <a:lnTo>
                  <a:pt x="3672" y="785"/>
                </a:lnTo>
                <a:lnTo>
                  <a:pt x="3655" y="778"/>
                </a:lnTo>
                <a:lnTo>
                  <a:pt x="3655" y="778"/>
                </a:lnTo>
                <a:lnTo>
                  <a:pt x="3639" y="771"/>
                </a:lnTo>
                <a:lnTo>
                  <a:pt x="3623" y="768"/>
                </a:lnTo>
                <a:lnTo>
                  <a:pt x="3588" y="759"/>
                </a:lnTo>
                <a:lnTo>
                  <a:pt x="3588" y="759"/>
                </a:lnTo>
                <a:lnTo>
                  <a:pt x="3578" y="757"/>
                </a:lnTo>
                <a:lnTo>
                  <a:pt x="3578" y="757"/>
                </a:lnTo>
                <a:lnTo>
                  <a:pt x="3571" y="757"/>
                </a:lnTo>
                <a:lnTo>
                  <a:pt x="3566" y="761"/>
                </a:lnTo>
                <a:lnTo>
                  <a:pt x="3560" y="764"/>
                </a:lnTo>
                <a:lnTo>
                  <a:pt x="3557" y="768"/>
                </a:lnTo>
                <a:lnTo>
                  <a:pt x="3550" y="777"/>
                </a:lnTo>
                <a:lnTo>
                  <a:pt x="3546" y="780"/>
                </a:lnTo>
                <a:lnTo>
                  <a:pt x="3545" y="782"/>
                </a:lnTo>
                <a:lnTo>
                  <a:pt x="3545" y="782"/>
                </a:lnTo>
                <a:lnTo>
                  <a:pt x="3541" y="782"/>
                </a:lnTo>
                <a:lnTo>
                  <a:pt x="3541" y="782"/>
                </a:lnTo>
                <a:lnTo>
                  <a:pt x="3536" y="780"/>
                </a:lnTo>
                <a:lnTo>
                  <a:pt x="3531" y="777"/>
                </a:lnTo>
                <a:lnTo>
                  <a:pt x="3525" y="768"/>
                </a:lnTo>
                <a:lnTo>
                  <a:pt x="3520" y="759"/>
                </a:lnTo>
                <a:lnTo>
                  <a:pt x="3520" y="759"/>
                </a:lnTo>
                <a:lnTo>
                  <a:pt x="3517" y="752"/>
                </a:lnTo>
                <a:lnTo>
                  <a:pt x="3513" y="747"/>
                </a:lnTo>
                <a:lnTo>
                  <a:pt x="3508" y="743"/>
                </a:lnTo>
                <a:lnTo>
                  <a:pt x="3503" y="743"/>
                </a:lnTo>
                <a:close/>
                <a:moveTo>
                  <a:pt x="3405" y="705"/>
                </a:moveTo>
                <a:lnTo>
                  <a:pt x="3405" y="705"/>
                </a:lnTo>
                <a:lnTo>
                  <a:pt x="3381" y="724"/>
                </a:lnTo>
                <a:lnTo>
                  <a:pt x="3381" y="724"/>
                </a:lnTo>
                <a:lnTo>
                  <a:pt x="3375" y="726"/>
                </a:lnTo>
                <a:lnTo>
                  <a:pt x="3372" y="728"/>
                </a:lnTo>
                <a:lnTo>
                  <a:pt x="3372" y="728"/>
                </a:lnTo>
                <a:lnTo>
                  <a:pt x="3367" y="726"/>
                </a:lnTo>
                <a:lnTo>
                  <a:pt x="3361" y="722"/>
                </a:lnTo>
                <a:lnTo>
                  <a:pt x="3361" y="722"/>
                </a:lnTo>
                <a:lnTo>
                  <a:pt x="3360" y="721"/>
                </a:lnTo>
                <a:lnTo>
                  <a:pt x="3360" y="721"/>
                </a:lnTo>
                <a:lnTo>
                  <a:pt x="3358" y="721"/>
                </a:lnTo>
                <a:lnTo>
                  <a:pt x="3356" y="722"/>
                </a:lnTo>
                <a:lnTo>
                  <a:pt x="3356" y="722"/>
                </a:lnTo>
                <a:lnTo>
                  <a:pt x="3353" y="724"/>
                </a:lnTo>
                <a:lnTo>
                  <a:pt x="3349" y="726"/>
                </a:lnTo>
                <a:lnTo>
                  <a:pt x="3349" y="726"/>
                </a:lnTo>
                <a:lnTo>
                  <a:pt x="3342" y="724"/>
                </a:lnTo>
                <a:lnTo>
                  <a:pt x="3342" y="724"/>
                </a:lnTo>
                <a:lnTo>
                  <a:pt x="3332" y="719"/>
                </a:lnTo>
                <a:lnTo>
                  <a:pt x="3323" y="717"/>
                </a:lnTo>
                <a:lnTo>
                  <a:pt x="3323" y="717"/>
                </a:lnTo>
                <a:lnTo>
                  <a:pt x="3314" y="719"/>
                </a:lnTo>
                <a:lnTo>
                  <a:pt x="3304" y="724"/>
                </a:lnTo>
                <a:lnTo>
                  <a:pt x="3304" y="724"/>
                </a:lnTo>
                <a:lnTo>
                  <a:pt x="3299" y="729"/>
                </a:lnTo>
                <a:lnTo>
                  <a:pt x="3295" y="733"/>
                </a:lnTo>
                <a:lnTo>
                  <a:pt x="3295" y="736"/>
                </a:lnTo>
                <a:lnTo>
                  <a:pt x="3295" y="740"/>
                </a:lnTo>
                <a:lnTo>
                  <a:pt x="3295" y="745"/>
                </a:lnTo>
                <a:lnTo>
                  <a:pt x="3297" y="750"/>
                </a:lnTo>
                <a:lnTo>
                  <a:pt x="3297" y="750"/>
                </a:lnTo>
                <a:lnTo>
                  <a:pt x="3295" y="759"/>
                </a:lnTo>
                <a:lnTo>
                  <a:pt x="3290" y="771"/>
                </a:lnTo>
                <a:lnTo>
                  <a:pt x="3278" y="794"/>
                </a:lnTo>
                <a:lnTo>
                  <a:pt x="3278" y="794"/>
                </a:lnTo>
                <a:lnTo>
                  <a:pt x="3276" y="799"/>
                </a:lnTo>
                <a:lnTo>
                  <a:pt x="3274" y="803"/>
                </a:lnTo>
                <a:lnTo>
                  <a:pt x="3274" y="808"/>
                </a:lnTo>
                <a:lnTo>
                  <a:pt x="3278" y="811"/>
                </a:lnTo>
                <a:lnTo>
                  <a:pt x="3278" y="811"/>
                </a:lnTo>
                <a:lnTo>
                  <a:pt x="3279" y="815"/>
                </a:lnTo>
                <a:lnTo>
                  <a:pt x="3283" y="815"/>
                </a:lnTo>
                <a:lnTo>
                  <a:pt x="3286" y="817"/>
                </a:lnTo>
                <a:lnTo>
                  <a:pt x="3288" y="818"/>
                </a:lnTo>
                <a:lnTo>
                  <a:pt x="3288" y="818"/>
                </a:lnTo>
                <a:lnTo>
                  <a:pt x="3290" y="824"/>
                </a:lnTo>
                <a:lnTo>
                  <a:pt x="3290" y="832"/>
                </a:lnTo>
                <a:lnTo>
                  <a:pt x="3286" y="852"/>
                </a:lnTo>
                <a:lnTo>
                  <a:pt x="3286" y="852"/>
                </a:lnTo>
                <a:lnTo>
                  <a:pt x="3285" y="855"/>
                </a:lnTo>
                <a:lnTo>
                  <a:pt x="3286" y="857"/>
                </a:lnTo>
                <a:lnTo>
                  <a:pt x="3290" y="859"/>
                </a:lnTo>
                <a:lnTo>
                  <a:pt x="3295" y="859"/>
                </a:lnTo>
                <a:lnTo>
                  <a:pt x="3295" y="859"/>
                </a:lnTo>
                <a:lnTo>
                  <a:pt x="3302" y="859"/>
                </a:lnTo>
                <a:lnTo>
                  <a:pt x="3302" y="859"/>
                </a:lnTo>
                <a:lnTo>
                  <a:pt x="3306" y="857"/>
                </a:lnTo>
                <a:lnTo>
                  <a:pt x="3306" y="855"/>
                </a:lnTo>
                <a:lnTo>
                  <a:pt x="3304" y="852"/>
                </a:lnTo>
                <a:lnTo>
                  <a:pt x="3304" y="846"/>
                </a:lnTo>
                <a:lnTo>
                  <a:pt x="3304" y="846"/>
                </a:lnTo>
                <a:lnTo>
                  <a:pt x="3304" y="841"/>
                </a:lnTo>
                <a:lnTo>
                  <a:pt x="3306" y="836"/>
                </a:lnTo>
                <a:lnTo>
                  <a:pt x="3307" y="831"/>
                </a:lnTo>
                <a:lnTo>
                  <a:pt x="3307" y="820"/>
                </a:lnTo>
                <a:lnTo>
                  <a:pt x="3307" y="820"/>
                </a:lnTo>
                <a:lnTo>
                  <a:pt x="3307" y="799"/>
                </a:lnTo>
                <a:lnTo>
                  <a:pt x="3307" y="799"/>
                </a:lnTo>
                <a:lnTo>
                  <a:pt x="3309" y="799"/>
                </a:lnTo>
                <a:lnTo>
                  <a:pt x="3309" y="799"/>
                </a:lnTo>
                <a:lnTo>
                  <a:pt x="3311" y="799"/>
                </a:lnTo>
                <a:lnTo>
                  <a:pt x="3314" y="803"/>
                </a:lnTo>
                <a:lnTo>
                  <a:pt x="3314" y="803"/>
                </a:lnTo>
                <a:lnTo>
                  <a:pt x="3320" y="815"/>
                </a:lnTo>
                <a:lnTo>
                  <a:pt x="3327" y="829"/>
                </a:lnTo>
                <a:lnTo>
                  <a:pt x="3327" y="829"/>
                </a:lnTo>
                <a:lnTo>
                  <a:pt x="3332" y="836"/>
                </a:lnTo>
                <a:lnTo>
                  <a:pt x="3334" y="838"/>
                </a:lnTo>
                <a:lnTo>
                  <a:pt x="3337" y="839"/>
                </a:lnTo>
                <a:lnTo>
                  <a:pt x="3337" y="839"/>
                </a:lnTo>
                <a:lnTo>
                  <a:pt x="3342" y="836"/>
                </a:lnTo>
                <a:lnTo>
                  <a:pt x="3342" y="836"/>
                </a:lnTo>
                <a:lnTo>
                  <a:pt x="3354" y="825"/>
                </a:lnTo>
                <a:lnTo>
                  <a:pt x="3354" y="825"/>
                </a:lnTo>
                <a:lnTo>
                  <a:pt x="3349" y="824"/>
                </a:lnTo>
                <a:lnTo>
                  <a:pt x="3344" y="820"/>
                </a:lnTo>
                <a:lnTo>
                  <a:pt x="3342" y="817"/>
                </a:lnTo>
                <a:lnTo>
                  <a:pt x="3342" y="817"/>
                </a:lnTo>
                <a:lnTo>
                  <a:pt x="3344" y="810"/>
                </a:lnTo>
                <a:lnTo>
                  <a:pt x="3342" y="804"/>
                </a:lnTo>
                <a:lnTo>
                  <a:pt x="3339" y="796"/>
                </a:lnTo>
                <a:lnTo>
                  <a:pt x="3339" y="796"/>
                </a:lnTo>
                <a:lnTo>
                  <a:pt x="3330" y="782"/>
                </a:lnTo>
                <a:lnTo>
                  <a:pt x="3330" y="780"/>
                </a:lnTo>
                <a:lnTo>
                  <a:pt x="3330" y="780"/>
                </a:lnTo>
                <a:lnTo>
                  <a:pt x="3337" y="778"/>
                </a:lnTo>
                <a:lnTo>
                  <a:pt x="3337" y="778"/>
                </a:lnTo>
                <a:lnTo>
                  <a:pt x="3341" y="778"/>
                </a:lnTo>
                <a:lnTo>
                  <a:pt x="3342" y="777"/>
                </a:lnTo>
                <a:lnTo>
                  <a:pt x="3347" y="773"/>
                </a:lnTo>
                <a:lnTo>
                  <a:pt x="3349" y="768"/>
                </a:lnTo>
                <a:lnTo>
                  <a:pt x="3354" y="764"/>
                </a:lnTo>
                <a:lnTo>
                  <a:pt x="3354" y="764"/>
                </a:lnTo>
                <a:lnTo>
                  <a:pt x="3360" y="763"/>
                </a:lnTo>
                <a:lnTo>
                  <a:pt x="3367" y="761"/>
                </a:lnTo>
                <a:lnTo>
                  <a:pt x="3367" y="761"/>
                </a:lnTo>
                <a:lnTo>
                  <a:pt x="3370" y="763"/>
                </a:lnTo>
                <a:lnTo>
                  <a:pt x="3370" y="763"/>
                </a:lnTo>
                <a:lnTo>
                  <a:pt x="3367" y="759"/>
                </a:lnTo>
                <a:lnTo>
                  <a:pt x="3363" y="757"/>
                </a:lnTo>
                <a:lnTo>
                  <a:pt x="3358" y="757"/>
                </a:lnTo>
                <a:lnTo>
                  <a:pt x="3358" y="757"/>
                </a:lnTo>
                <a:lnTo>
                  <a:pt x="3353" y="757"/>
                </a:lnTo>
                <a:lnTo>
                  <a:pt x="3353" y="757"/>
                </a:lnTo>
                <a:lnTo>
                  <a:pt x="3339" y="761"/>
                </a:lnTo>
                <a:lnTo>
                  <a:pt x="3325" y="766"/>
                </a:lnTo>
                <a:lnTo>
                  <a:pt x="3325" y="766"/>
                </a:lnTo>
                <a:lnTo>
                  <a:pt x="3320" y="770"/>
                </a:lnTo>
                <a:lnTo>
                  <a:pt x="3313" y="771"/>
                </a:lnTo>
                <a:lnTo>
                  <a:pt x="3313" y="771"/>
                </a:lnTo>
                <a:lnTo>
                  <a:pt x="3309" y="770"/>
                </a:lnTo>
                <a:lnTo>
                  <a:pt x="3307" y="766"/>
                </a:lnTo>
                <a:lnTo>
                  <a:pt x="3307" y="766"/>
                </a:lnTo>
                <a:lnTo>
                  <a:pt x="3306" y="756"/>
                </a:lnTo>
                <a:lnTo>
                  <a:pt x="3306" y="743"/>
                </a:lnTo>
                <a:lnTo>
                  <a:pt x="3306" y="743"/>
                </a:lnTo>
                <a:lnTo>
                  <a:pt x="3307" y="740"/>
                </a:lnTo>
                <a:lnTo>
                  <a:pt x="3309" y="738"/>
                </a:lnTo>
                <a:lnTo>
                  <a:pt x="3314" y="736"/>
                </a:lnTo>
                <a:lnTo>
                  <a:pt x="3314" y="736"/>
                </a:lnTo>
                <a:lnTo>
                  <a:pt x="3320" y="736"/>
                </a:lnTo>
                <a:lnTo>
                  <a:pt x="3320" y="736"/>
                </a:lnTo>
                <a:lnTo>
                  <a:pt x="3327" y="738"/>
                </a:lnTo>
                <a:lnTo>
                  <a:pt x="3327" y="738"/>
                </a:lnTo>
                <a:lnTo>
                  <a:pt x="3332" y="736"/>
                </a:lnTo>
                <a:lnTo>
                  <a:pt x="3332" y="736"/>
                </a:lnTo>
                <a:lnTo>
                  <a:pt x="3342" y="735"/>
                </a:lnTo>
                <a:lnTo>
                  <a:pt x="3342" y="735"/>
                </a:lnTo>
                <a:lnTo>
                  <a:pt x="3363" y="736"/>
                </a:lnTo>
                <a:lnTo>
                  <a:pt x="3363" y="736"/>
                </a:lnTo>
                <a:lnTo>
                  <a:pt x="3370" y="736"/>
                </a:lnTo>
                <a:lnTo>
                  <a:pt x="3370" y="736"/>
                </a:lnTo>
                <a:lnTo>
                  <a:pt x="3379" y="736"/>
                </a:lnTo>
                <a:lnTo>
                  <a:pt x="3386" y="733"/>
                </a:lnTo>
                <a:lnTo>
                  <a:pt x="3389" y="729"/>
                </a:lnTo>
                <a:lnTo>
                  <a:pt x="3395" y="724"/>
                </a:lnTo>
                <a:lnTo>
                  <a:pt x="3395" y="724"/>
                </a:lnTo>
                <a:lnTo>
                  <a:pt x="3402" y="710"/>
                </a:lnTo>
                <a:lnTo>
                  <a:pt x="3405" y="705"/>
                </a:lnTo>
                <a:close/>
                <a:moveTo>
                  <a:pt x="3433" y="691"/>
                </a:moveTo>
                <a:lnTo>
                  <a:pt x="3433" y="691"/>
                </a:lnTo>
                <a:lnTo>
                  <a:pt x="3423" y="698"/>
                </a:lnTo>
                <a:lnTo>
                  <a:pt x="3412" y="707"/>
                </a:lnTo>
                <a:lnTo>
                  <a:pt x="3412" y="707"/>
                </a:lnTo>
                <a:lnTo>
                  <a:pt x="3410" y="710"/>
                </a:lnTo>
                <a:lnTo>
                  <a:pt x="3412" y="714"/>
                </a:lnTo>
                <a:lnTo>
                  <a:pt x="3416" y="721"/>
                </a:lnTo>
                <a:lnTo>
                  <a:pt x="3416" y="721"/>
                </a:lnTo>
                <a:lnTo>
                  <a:pt x="3416" y="726"/>
                </a:lnTo>
                <a:lnTo>
                  <a:pt x="3417" y="733"/>
                </a:lnTo>
                <a:lnTo>
                  <a:pt x="3417" y="743"/>
                </a:lnTo>
                <a:lnTo>
                  <a:pt x="3417" y="743"/>
                </a:lnTo>
                <a:lnTo>
                  <a:pt x="3419" y="747"/>
                </a:lnTo>
                <a:lnTo>
                  <a:pt x="3423" y="749"/>
                </a:lnTo>
                <a:lnTo>
                  <a:pt x="3428" y="750"/>
                </a:lnTo>
                <a:lnTo>
                  <a:pt x="3428" y="750"/>
                </a:lnTo>
                <a:lnTo>
                  <a:pt x="3428" y="745"/>
                </a:lnTo>
                <a:lnTo>
                  <a:pt x="3429" y="740"/>
                </a:lnTo>
                <a:lnTo>
                  <a:pt x="3431" y="735"/>
                </a:lnTo>
                <a:lnTo>
                  <a:pt x="3431" y="735"/>
                </a:lnTo>
                <a:lnTo>
                  <a:pt x="3433" y="731"/>
                </a:lnTo>
                <a:lnTo>
                  <a:pt x="3433" y="726"/>
                </a:lnTo>
                <a:lnTo>
                  <a:pt x="3431" y="716"/>
                </a:lnTo>
                <a:lnTo>
                  <a:pt x="3431" y="716"/>
                </a:lnTo>
                <a:lnTo>
                  <a:pt x="3431" y="709"/>
                </a:lnTo>
                <a:lnTo>
                  <a:pt x="3429" y="703"/>
                </a:lnTo>
                <a:lnTo>
                  <a:pt x="3429" y="698"/>
                </a:lnTo>
                <a:lnTo>
                  <a:pt x="3433" y="691"/>
                </a:lnTo>
                <a:lnTo>
                  <a:pt x="3433" y="691"/>
                </a:lnTo>
                <a:lnTo>
                  <a:pt x="3433" y="691"/>
                </a:lnTo>
                <a:close/>
                <a:moveTo>
                  <a:pt x="2894" y="653"/>
                </a:moveTo>
                <a:lnTo>
                  <a:pt x="2894" y="653"/>
                </a:lnTo>
                <a:lnTo>
                  <a:pt x="2894" y="653"/>
                </a:lnTo>
                <a:lnTo>
                  <a:pt x="2894" y="654"/>
                </a:lnTo>
                <a:lnTo>
                  <a:pt x="2897" y="661"/>
                </a:lnTo>
                <a:lnTo>
                  <a:pt x="2897" y="661"/>
                </a:lnTo>
                <a:lnTo>
                  <a:pt x="2906" y="672"/>
                </a:lnTo>
                <a:lnTo>
                  <a:pt x="2917" y="681"/>
                </a:lnTo>
                <a:lnTo>
                  <a:pt x="2917" y="681"/>
                </a:lnTo>
                <a:lnTo>
                  <a:pt x="2918" y="682"/>
                </a:lnTo>
                <a:lnTo>
                  <a:pt x="2922" y="682"/>
                </a:lnTo>
                <a:lnTo>
                  <a:pt x="2922" y="682"/>
                </a:lnTo>
                <a:lnTo>
                  <a:pt x="2924" y="682"/>
                </a:lnTo>
                <a:lnTo>
                  <a:pt x="2924" y="682"/>
                </a:lnTo>
                <a:lnTo>
                  <a:pt x="2925" y="682"/>
                </a:lnTo>
                <a:lnTo>
                  <a:pt x="2925" y="682"/>
                </a:lnTo>
                <a:lnTo>
                  <a:pt x="2929" y="684"/>
                </a:lnTo>
                <a:lnTo>
                  <a:pt x="2932" y="689"/>
                </a:lnTo>
                <a:lnTo>
                  <a:pt x="2932" y="689"/>
                </a:lnTo>
                <a:lnTo>
                  <a:pt x="2938" y="702"/>
                </a:lnTo>
                <a:lnTo>
                  <a:pt x="2939" y="705"/>
                </a:lnTo>
                <a:lnTo>
                  <a:pt x="2943" y="709"/>
                </a:lnTo>
                <a:lnTo>
                  <a:pt x="2943" y="709"/>
                </a:lnTo>
                <a:lnTo>
                  <a:pt x="2950" y="716"/>
                </a:lnTo>
                <a:lnTo>
                  <a:pt x="2953" y="717"/>
                </a:lnTo>
                <a:lnTo>
                  <a:pt x="2955" y="721"/>
                </a:lnTo>
                <a:lnTo>
                  <a:pt x="2955" y="721"/>
                </a:lnTo>
                <a:lnTo>
                  <a:pt x="2958" y="729"/>
                </a:lnTo>
                <a:lnTo>
                  <a:pt x="2960" y="735"/>
                </a:lnTo>
                <a:lnTo>
                  <a:pt x="2965" y="740"/>
                </a:lnTo>
                <a:lnTo>
                  <a:pt x="2965" y="740"/>
                </a:lnTo>
                <a:lnTo>
                  <a:pt x="2971" y="745"/>
                </a:lnTo>
                <a:lnTo>
                  <a:pt x="2976" y="756"/>
                </a:lnTo>
                <a:lnTo>
                  <a:pt x="2976" y="756"/>
                </a:lnTo>
                <a:lnTo>
                  <a:pt x="2983" y="771"/>
                </a:lnTo>
                <a:lnTo>
                  <a:pt x="2990" y="785"/>
                </a:lnTo>
                <a:lnTo>
                  <a:pt x="2990" y="785"/>
                </a:lnTo>
                <a:lnTo>
                  <a:pt x="2993" y="792"/>
                </a:lnTo>
                <a:lnTo>
                  <a:pt x="3002" y="799"/>
                </a:lnTo>
                <a:lnTo>
                  <a:pt x="3011" y="806"/>
                </a:lnTo>
                <a:lnTo>
                  <a:pt x="3020" y="815"/>
                </a:lnTo>
                <a:lnTo>
                  <a:pt x="3020" y="815"/>
                </a:lnTo>
                <a:lnTo>
                  <a:pt x="3033" y="831"/>
                </a:lnTo>
                <a:lnTo>
                  <a:pt x="3040" y="838"/>
                </a:lnTo>
                <a:lnTo>
                  <a:pt x="3044" y="839"/>
                </a:lnTo>
                <a:lnTo>
                  <a:pt x="3044" y="839"/>
                </a:lnTo>
                <a:lnTo>
                  <a:pt x="3046" y="839"/>
                </a:lnTo>
                <a:lnTo>
                  <a:pt x="3046" y="839"/>
                </a:lnTo>
                <a:lnTo>
                  <a:pt x="3047" y="838"/>
                </a:lnTo>
                <a:lnTo>
                  <a:pt x="3049" y="838"/>
                </a:lnTo>
                <a:lnTo>
                  <a:pt x="3049" y="838"/>
                </a:lnTo>
                <a:lnTo>
                  <a:pt x="3053" y="838"/>
                </a:lnTo>
                <a:lnTo>
                  <a:pt x="3053" y="838"/>
                </a:lnTo>
                <a:lnTo>
                  <a:pt x="3056" y="838"/>
                </a:lnTo>
                <a:lnTo>
                  <a:pt x="3056" y="838"/>
                </a:lnTo>
                <a:lnTo>
                  <a:pt x="3060" y="838"/>
                </a:lnTo>
                <a:lnTo>
                  <a:pt x="3060" y="838"/>
                </a:lnTo>
                <a:lnTo>
                  <a:pt x="3063" y="834"/>
                </a:lnTo>
                <a:lnTo>
                  <a:pt x="3065" y="831"/>
                </a:lnTo>
                <a:lnTo>
                  <a:pt x="3068" y="813"/>
                </a:lnTo>
                <a:lnTo>
                  <a:pt x="3068" y="813"/>
                </a:lnTo>
                <a:lnTo>
                  <a:pt x="3070" y="803"/>
                </a:lnTo>
                <a:lnTo>
                  <a:pt x="3068" y="794"/>
                </a:lnTo>
                <a:lnTo>
                  <a:pt x="3065" y="789"/>
                </a:lnTo>
                <a:lnTo>
                  <a:pt x="3061" y="785"/>
                </a:lnTo>
                <a:lnTo>
                  <a:pt x="3061" y="785"/>
                </a:lnTo>
                <a:lnTo>
                  <a:pt x="3053" y="780"/>
                </a:lnTo>
                <a:lnTo>
                  <a:pt x="3049" y="778"/>
                </a:lnTo>
                <a:lnTo>
                  <a:pt x="3047" y="777"/>
                </a:lnTo>
                <a:lnTo>
                  <a:pt x="3047" y="777"/>
                </a:lnTo>
                <a:lnTo>
                  <a:pt x="3042" y="768"/>
                </a:lnTo>
                <a:lnTo>
                  <a:pt x="3039" y="763"/>
                </a:lnTo>
                <a:lnTo>
                  <a:pt x="3035" y="757"/>
                </a:lnTo>
                <a:lnTo>
                  <a:pt x="3035" y="757"/>
                </a:lnTo>
                <a:lnTo>
                  <a:pt x="3030" y="756"/>
                </a:lnTo>
                <a:lnTo>
                  <a:pt x="3030" y="754"/>
                </a:lnTo>
                <a:lnTo>
                  <a:pt x="3030" y="749"/>
                </a:lnTo>
                <a:lnTo>
                  <a:pt x="3030" y="749"/>
                </a:lnTo>
                <a:lnTo>
                  <a:pt x="3030" y="743"/>
                </a:lnTo>
                <a:lnTo>
                  <a:pt x="3032" y="740"/>
                </a:lnTo>
                <a:lnTo>
                  <a:pt x="3032" y="738"/>
                </a:lnTo>
                <a:lnTo>
                  <a:pt x="3028" y="735"/>
                </a:lnTo>
                <a:lnTo>
                  <a:pt x="3028" y="735"/>
                </a:lnTo>
                <a:lnTo>
                  <a:pt x="3020" y="728"/>
                </a:lnTo>
                <a:lnTo>
                  <a:pt x="3016" y="724"/>
                </a:lnTo>
                <a:lnTo>
                  <a:pt x="3016" y="724"/>
                </a:lnTo>
                <a:lnTo>
                  <a:pt x="3013" y="721"/>
                </a:lnTo>
                <a:lnTo>
                  <a:pt x="3006" y="719"/>
                </a:lnTo>
                <a:lnTo>
                  <a:pt x="2999" y="716"/>
                </a:lnTo>
                <a:lnTo>
                  <a:pt x="2993" y="712"/>
                </a:lnTo>
                <a:lnTo>
                  <a:pt x="2993" y="712"/>
                </a:lnTo>
                <a:lnTo>
                  <a:pt x="2986" y="709"/>
                </a:lnTo>
                <a:lnTo>
                  <a:pt x="2979" y="703"/>
                </a:lnTo>
                <a:lnTo>
                  <a:pt x="2969" y="696"/>
                </a:lnTo>
                <a:lnTo>
                  <a:pt x="2962" y="691"/>
                </a:lnTo>
                <a:lnTo>
                  <a:pt x="2962" y="691"/>
                </a:lnTo>
                <a:lnTo>
                  <a:pt x="2948" y="679"/>
                </a:lnTo>
                <a:lnTo>
                  <a:pt x="2943" y="674"/>
                </a:lnTo>
                <a:lnTo>
                  <a:pt x="2939" y="668"/>
                </a:lnTo>
                <a:lnTo>
                  <a:pt x="2939" y="668"/>
                </a:lnTo>
                <a:lnTo>
                  <a:pt x="2938" y="663"/>
                </a:lnTo>
                <a:lnTo>
                  <a:pt x="2931" y="660"/>
                </a:lnTo>
                <a:lnTo>
                  <a:pt x="2918" y="656"/>
                </a:lnTo>
                <a:lnTo>
                  <a:pt x="2899" y="653"/>
                </a:lnTo>
                <a:lnTo>
                  <a:pt x="2899" y="653"/>
                </a:lnTo>
                <a:lnTo>
                  <a:pt x="2894" y="653"/>
                </a:lnTo>
                <a:close/>
                <a:moveTo>
                  <a:pt x="3245" y="623"/>
                </a:moveTo>
                <a:lnTo>
                  <a:pt x="3245" y="623"/>
                </a:lnTo>
                <a:lnTo>
                  <a:pt x="3243" y="623"/>
                </a:lnTo>
                <a:lnTo>
                  <a:pt x="3243" y="623"/>
                </a:lnTo>
                <a:lnTo>
                  <a:pt x="3239" y="627"/>
                </a:lnTo>
                <a:lnTo>
                  <a:pt x="3232" y="634"/>
                </a:lnTo>
                <a:lnTo>
                  <a:pt x="3220" y="647"/>
                </a:lnTo>
                <a:lnTo>
                  <a:pt x="3220" y="647"/>
                </a:lnTo>
                <a:lnTo>
                  <a:pt x="3218" y="651"/>
                </a:lnTo>
                <a:lnTo>
                  <a:pt x="3220" y="653"/>
                </a:lnTo>
                <a:lnTo>
                  <a:pt x="3220" y="654"/>
                </a:lnTo>
                <a:lnTo>
                  <a:pt x="3218" y="658"/>
                </a:lnTo>
                <a:lnTo>
                  <a:pt x="3218" y="658"/>
                </a:lnTo>
                <a:lnTo>
                  <a:pt x="3213" y="661"/>
                </a:lnTo>
                <a:lnTo>
                  <a:pt x="3208" y="663"/>
                </a:lnTo>
                <a:lnTo>
                  <a:pt x="3204" y="665"/>
                </a:lnTo>
                <a:lnTo>
                  <a:pt x="3199" y="670"/>
                </a:lnTo>
                <a:lnTo>
                  <a:pt x="3199" y="670"/>
                </a:lnTo>
                <a:lnTo>
                  <a:pt x="3194" y="677"/>
                </a:lnTo>
                <a:lnTo>
                  <a:pt x="3187" y="681"/>
                </a:lnTo>
                <a:lnTo>
                  <a:pt x="3177" y="688"/>
                </a:lnTo>
                <a:lnTo>
                  <a:pt x="3177" y="688"/>
                </a:lnTo>
                <a:lnTo>
                  <a:pt x="3166" y="695"/>
                </a:lnTo>
                <a:lnTo>
                  <a:pt x="3159" y="698"/>
                </a:lnTo>
                <a:lnTo>
                  <a:pt x="3152" y="703"/>
                </a:lnTo>
                <a:lnTo>
                  <a:pt x="3152" y="703"/>
                </a:lnTo>
                <a:lnTo>
                  <a:pt x="3150" y="709"/>
                </a:lnTo>
                <a:lnTo>
                  <a:pt x="3152" y="714"/>
                </a:lnTo>
                <a:lnTo>
                  <a:pt x="3156" y="717"/>
                </a:lnTo>
                <a:lnTo>
                  <a:pt x="3156" y="717"/>
                </a:lnTo>
                <a:lnTo>
                  <a:pt x="3152" y="717"/>
                </a:lnTo>
                <a:lnTo>
                  <a:pt x="3152" y="717"/>
                </a:lnTo>
                <a:lnTo>
                  <a:pt x="3147" y="717"/>
                </a:lnTo>
                <a:lnTo>
                  <a:pt x="3142" y="716"/>
                </a:lnTo>
                <a:lnTo>
                  <a:pt x="3142" y="716"/>
                </a:lnTo>
                <a:lnTo>
                  <a:pt x="3135" y="712"/>
                </a:lnTo>
                <a:lnTo>
                  <a:pt x="3133" y="709"/>
                </a:lnTo>
                <a:lnTo>
                  <a:pt x="3131" y="707"/>
                </a:lnTo>
                <a:lnTo>
                  <a:pt x="3131" y="707"/>
                </a:lnTo>
                <a:lnTo>
                  <a:pt x="3131" y="707"/>
                </a:lnTo>
                <a:lnTo>
                  <a:pt x="3131" y="707"/>
                </a:lnTo>
                <a:lnTo>
                  <a:pt x="3126" y="709"/>
                </a:lnTo>
                <a:lnTo>
                  <a:pt x="3122" y="710"/>
                </a:lnTo>
                <a:lnTo>
                  <a:pt x="3119" y="717"/>
                </a:lnTo>
                <a:lnTo>
                  <a:pt x="3119" y="717"/>
                </a:lnTo>
                <a:lnTo>
                  <a:pt x="3115" y="728"/>
                </a:lnTo>
                <a:lnTo>
                  <a:pt x="3117" y="731"/>
                </a:lnTo>
                <a:lnTo>
                  <a:pt x="3121" y="735"/>
                </a:lnTo>
                <a:lnTo>
                  <a:pt x="3121" y="735"/>
                </a:lnTo>
                <a:lnTo>
                  <a:pt x="3122" y="736"/>
                </a:lnTo>
                <a:lnTo>
                  <a:pt x="3122" y="738"/>
                </a:lnTo>
                <a:lnTo>
                  <a:pt x="3121" y="742"/>
                </a:lnTo>
                <a:lnTo>
                  <a:pt x="3117" y="743"/>
                </a:lnTo>
                <a:lnTo>
                  <a:pt x="3117" y="745"/>
                </a:lnTo>
                <a:lnTo>
                  <a:pt x="3117" y="747"/>
                </a:lnTo>
                <a:lnTo>
                  <a:pt x="3117" y="747"/>
                </a:lnTo>
                <a:lnTo>
                  <a:pt x="3119" y="754"/>
                </a:lnTo>
                <a:lnTo>
                  <a:pt x="3121" y="757"/>
                </a:lnTo>
                <a:lnTo>
                  <a:pt x="3122" y="759"/>
                </a:lnTo>
                <a:lnTo>
                  <a:pt x="3122" y="759"/>
                </a:lnTo>
                <a:lnTo>
                  <a:pt x="3124" y="759"/>
                </a:lnTo>
                <a:lnTo>
                  <a:pt x="3124" y="759"/>
                </a:lnTo>
                <a:lnTo>
                  <a:pt x="3126" y="759"/>
                </a:lnTo>
                <a:lnTo>
                  <a:pt x="3126" y="759"/>
                </a:lnTo>
                <a:lnTo>
                  <a:pt x="3128" y="759"/>
                </a:lnTo>
                <a:lnTo>
                  <a:pt x="3128" y="759"/>
                </a:lnTo>
                <a:lnTo>
                  <a:pt x="3131" y="759"/>
                </a:lnTo>
                <a:lnTo>
                  <a:pt x="3133" y="763"/>
                </a:lnTo>
                <a:lnTo>
                  <a:pt x="3133" y="763"/>
                </a:lnTo>
                <a:lnTo>
                  <a:pt x="3136" y="770"/>
                </a:lnTo>
                <a:lnTo>
                  <a:pt x="3136" y="778"/>
                </a:lnTo>
                <a:lnTo>
                  <a:pt x="3138" y="785"/>
                </a:lnTo>
                <a:lnTo>
                  <a:pt x="3140" y="787"/>
                </a:lnTo>
                <a:lnTo>
                  <a:pt x="3142" y="789"/>
                </a:lnTo>
                <a:lnTo>
                  <a:pt x="3142" y="789"/>
                </a:lnTo>
                <a:lnTo>
                  <a:pt x="3143" y="789"/>
                </a:lnTo>
                <a:lnTo>
                  <a:pt x="3143" y="789"/>
                </a:lnTo>
                <a:lnTo>
                  <a:pt x="3149" y="789"/>
                </a:lnTo>
                <a:lnTo>
                  <a:pt x="3149" y="789"/>
                </a:lnTo>
                <a:lnTo>
                  <a:pt x="3154" y="789"/>
                </a:lnTo>
                <a:lnTo>
                  <a:pt x="3154" y="789"/>
                </a:lnTo>
                <a:lnTo>
                  <a:pt x="3159" y="789"/>
                </a:lnTo>
                <a:lnTo>
                  <a:pt x="3159" y="789"/>
                </a:lnTo>
                <a:lnTo>
                  <a:pt x="3164" y="792"/>
                </a:lnTo>
                <a:lnTo>
                  <a:pt x="3171" y="792"/>
                </a:lnTo>
                <a:lnTo>
                  <a:pt x="3171" y="792"/>
                </a:lnTo>
                <a:lnTo>
                  <a:pt x="3177" y="792"/>
                </a:lnTo>
                <a:lnTo>
                  <a:pt x="3177" y="792"/>
                </a:lnTo>
                <a:lnTo>
                  <a:pt x="3184" y="791"/>
                </a:lnTo>
                <a:lnTo>
                  <a:pt x="3184" y="791"/>
                </a:lnTo>
                <a:lnTo>
                  <a:pt x="3192" y="792"/>
                </a:lnTo>
                <a:lnTo>
                  <a:pt x="3197" y="794"/>
                </a:lnTo>
                <a:lnTo>
                  <a:pt x="3197" y="794"/>
                </a:lnTo>
                <a:lnTo>
                  <a:pt x="3208" y="798"/>
                </a:lnTo>
                <a:lnTo>
                  <a:pt x="3222" y="801"/>
                </a:lnTo>
                <a:lnTo>
                  <a:pt x="3222" y="801"/>
                </a:lnTo>
                <a:lnTo>
                  <a:pt x="3224" y="801"/>
                </a:lnTo>
                <a:lnTo>
                  <a:pt x="3224" y="801"/>
                </a:lnTo>
                <a:lnTo>
                  <a:pt x="3227" y="801"/>
                </a:lnTo>
                <a:lnTo>
                  <a:pt x="3231" y="799"/>
                </a:lnTo>
                <a:lnTo>
                  <a:pt x="3232" y="798"/>
                </a:lnTo>
                <a:lnTo>
                  <a:pt x="3232" y="792"/>
                </a:lnTo>
                <a:lnTo>
                  <a:pt x="3232" y="792"/>
                </a:lnTo>
                <a:lnTo>
                  <a:pt x="3234" y="777"/>
                </a:lnTo>
                <a:lnTo>
                  <a:pt x="3238" y="770"/>
                </a:lnTo>
                <a:lnTo>
                  <a:pt x="3241" y="764"/>
                </a:lnTo>
                <a:lnTo>
                  <a:pt x="3241" y="764"/>
                </a:lnTo>
                <a:lnTo>
                  <a:pt x="3250" y="756"/>
                </a:lnTo>
                <a:lnTo>
                  <a:pt x="3252" y="754"/>
                </a:lnTo>
                <a:lnTo>
                  <a:pt x="3252" y="749"/>
                </a:lnTo>
                <a:lnTo>
                  <a:pt x="3252" y="749"/>
                </a:lnTo>
                <a:lnTo>
                  <a:pt x="3253" y="738"/>
                </a:lnTo>
                <a:lnTo>
                  <a:pt x="3255" y="731"/>
                </a:lnTo>
                <a:lnTo>
                  <a:pt x="3257" y="726"/>
                </a:lnTo>
                <a:lnTo>
                  <a:pt x="3257" y="726"/>
                </a:lnTo>
                <a:lnTo>
                  <a:pt x="3259" y="724"/>
                </a:lnTo>
                <a:lnTo>
                  <a:pt x="3260" y="724"/>
                </a:lnTo>
                <a:lnTo>
                  <a:pt x="3260" y="724"/>
                </a:lnTo>
                <a:lnTo>
                  <a:pt x="3264" y="726"/>
                </a:lnTo>
                <a:lnTo>
                  <a:pt x="3264" y="726"/>
                </a:lnTo>
                <a:lnTo>
                  <a:pt x="3267" y="726"/>
                </a:lnTo>
                <a:lnTo>
                  <a:pt x="3267" y="726"/>
                </a:lnTo>
                <a:lnTo>
                  <a:pt x="3269" y="724"/>
                </a:lnTo>
                <a:lnTo>
                  <a:pt x="3269" y="724"/>
                </a:lnTo>
                <a:lnTo>
                  <a:pt x="3272" y="719"/>
                </a:lnTo>
                <a:lnTo>
                  <a:pt x="3272" y="717"/>
                </a:lnTo>
                <a:lnTo>
                  <a:pt x="3272" y="716"/>
                </a:lnTo>
                <a:lnTo>
                  <a:pt x="3272" y="716"/>
                </a:lnTo>
                <a:lnTo>
                  <a:pt x="3271" y="714"/>
                </a:lnTo>
                <a:lnTo>
                  <a:pt x="3267" y="714"/>
                </a:lnTo>
                <a:lnTo>
                  <a:pt x="3264" y="710"/>
                </a:lnTo>
                <a:lnTo>
                  <a:pt x="3260" y="709"/>
                </a:lnTo>
                <a:lnTo>
                  <a:pt x="3260" y="709"/>
                </a:lnTo>
                <a:lnTo>
                  <a:pt x="3259" y="703"/>
                </a:lnTo>
                <a:lnTo>
                  <a:pt x="3259" y="700"/>
                </a:lnTo>
                <a:lnTo>
                  <a:pt x="3259" y="695"/>
                </a:lnTo>
                <a:lnTo>
                  <a:pt x="3257" y="688"/>
                </a:lnTo>
                <a:lnTo>
                  <a:pt x="3257" y="688"/>
                </a:lnTo>
                <a:lnTo>
                  <a:pt x="3253" y="679"/>
                </a:lnTo>
                <a:lnTo>
                  <a:pt x="3253" y="677"/>
                </a:lnTo>
                <a:lnTo>
                  <a:pt x="3257" y="675"/>
                </a:lnTo>
                <a:lnTo>
                  <a:pt x="3257" y="675"/>
                </a:lnTo>
                <a:lnTo>
                  <a:pt x="3264" y="668"/>
                </a:lnTo>
                <a:lnTo>
                  <a:pt x="3265" y="665"/>
                </a:lnTo>
                <a:lnTo>
                  <a:pt x="3267" y="661"/>
                </a:lnTo>
                <a:lnTo>
                  <a:pt x="3267" y="661"/>
                </a:lnTo>
                <a:lnTo>
                  <a:pt x="3267" y="660"/>
                </a:lnTo>
                <a:lnTo>
                  <a:pt x="3269" y="658"/>
                </a:lnTo>
                <a:lnTo>
                  <a:pt x="3276" y="653"/>
                </a:lnTo>
                <a:lnTo>
                  <a:pt x="3276" y="653"/>
                </a:lnTo>
                <a:lnTo>
                  <a:pt x="3278" y="649"/>
                </a:lnTo>
                <a:lnTo>
                  <a:pt x="3278" y="649"/>
                </a:lnTo>
                <a:lnTo>
                  <a:pt x="3274" y="647"/>
                </a:lnTo>
                <a:lnTo>
                  <a:pt x="3269" y="646"/>
                </a:lnTo>
                <a:lnTo>
                  <a:pt x="3269" y="646"/>
                </a:lnTo>
                <a:lnTo>
                  <a:pt x="3257" y="632"/>
                </a:lnTo>
                <a:lnTo>
                  <a:pt x="3250" y="627"/>
                </a:lnTo>
                <a:lnTo>
                  <a:pt x="3246" y="625"/>
                </a:lnTo>
                <a:lnTo>
                  <a:pt x="3245" y="623"/>
                </a:lnTo>
                <a:close/>
                <a:moveTo>
                  <a:pt x="2651" y="590"/>
                </a:moveTo>
                <a:lnTo>
                  <a:pt x="2651" y="590"/>
                </a:lnTo>
                <a:lnTo>
                  <a:pt x="2650" y="592"/>
                </a:lnTo>
                <a:lnTo>
                  <a:pt x="2648" y="593"/>
                </a:lnTo>
                <a:lnTo>
                  <a:pt x="2648" y="593"/>
                </a:lnTo>
                <a:lnTo>
                  <a:pt x="2646" y="599"/>
                </a:lnTo>
                <a:lnTo>
                  <a:pt x="2646" y="609"/>
                </a:lnTo>
                <a:lnTo>
                  <a:pt x="2646" y="609"/>
                </a:lnTo>
                <a:lnTo>
                  <a:pt x="2646" y="620"/>
                </a:lnTo>
                <a:lnTo>
                  <a:pt x="2646" y="632"/>
                </a:lnTo>
                <a:lnTo>
                  <a:pt x="2646" y="632"/>
                </a:lnTo>
                <a:lnTo>
                  <a:pt x="2648" y="642"/>
                </a:lnTo>
                <a:lnTo>
                  <a:pt x="2648" y="646"/>
                </a:lnTo>
                <a:lnTo>
                  <a:pt x="2651" y="647"/>
                </a:lnTo>
                <a:lnTo>
                  <a:pt x="2651" y="647"/>
                </a:lnTo>
                <a:lnTo>
                  <a:pt x="2655" y="649"/>
                </a:lnTo>
                <a:lnTo>
                  <a:pt x="2658" y="649"/>
                </a:lnTo>
                <a:lnTo>
                  <a:pt x="2658" y="649"/>
                </a:lnTo>
                <a:lnTo>
                  <a:pt x="2665" y="647"/>
                </a:lnTo>
                <a:lnTo>
                  <a:pt x="2665" y="647"/>
                </a:lnTo>
                <a:lnTo>
                  <a:pt x="2671" y="644"/>
                </a:lnTo>
                <a:lnTo>
                  <a:pt x="2674" y="640"/>
                </a:lnTo>
                <a:lnTo>
                  <a:pt x="2678" y="635"/>
                </a:lnTo>
                <a:lnTo>
                  <a:pt x="2676" y="630"/>
                </a:lnTo>
                <a:lnTo>
                  <a:pt x="2676" y="630"/>
                </a:lnTo>
                <a:lnTo>
                  <a:pt x="2669" y="614"/>
                </a:lnTo>
                <a:lnTo>
                  <a:pt x="2662" y="602"/>
                </a:lnTo>
                <a:lnTo>
                  <a:pt x="2662" y="602"/>
                </a:lnTo>
                <a:lnTo>
                  <a:pt x="2657" y="593"/>
                </a:lnTo>
                <a:lnTo>
                  <a:pt x="2653" y="592"/>
                </a:lnTo>
                <a:lnTo>
                  <a:pt x="2651" y="590"/>
                </a:lnTo>
                <a:close/>
                <a:moveTo>
                  <a:pt x="2644" y="581"/>
                </a:moveTo>
                <a:lnTo>
                  <a:pt x="2644" y="581"/>
                </a:lnTo>
                <a:lnTo>
                  <a:pt x="2643" y="581"/>
                </a:lnTo>
                <a:lnTo>
                  <a:pt x="2643" y="583"/>
                </a:lnTo>
                <a:lnTo>
                  <a:pt x="2643" y="583"/>
                </a:lnTo>
                <a:lnTo>
                  <a:pt x="2643" y="583"/>
                </a:lnTo>
                <a:lnTo>
                  <a:pt x="2644" y="585"/>
                </a:lnTo>
                <a:lnTo>
                  <a:pt x="2646" y="586"/>
                </a:lnTo>
                <a:lnTo>
                  <a:pt x="2646" y="586"/>
                </a:lnTo>
                <a:lnTo>
                  <a:pt x="2648" y="588"/>
                </a:lnTo>
                <a:lnTo>
                  <a:pt x="2648" y="588"/>
                </a:lnTo>
                <a:lnTo>
                  <a:pt x="2648" y="586"/>
                </a:lnTo>
                <a:lnTo>
                  <a:pt x="2648" y="585"/>
                </a:lnTo>
                <a:lnTo>
                  <a:pt x="2648" y="585"/>
                </a:lnTo>
                <a:lnTo>
                  <a:pt x="2646" y="581"/>
                </a:lnTo>
                <a:lnTo>
                  <a:pt x="2646" y="581"/>
                </a:lnTo>
                <a:lnTo>
                  <a:pt x="2644" y="581"/>
                </a:lnTo>
                <a:close/>
                <a:moveTo>
                  <a:pt x="3381" y="578"/>
                </a:moveTo>
                <a:lnTo>
                  <a:pt x="3381" y="578"/>
                </a:lnTo>
                <a:lnTo>
                  <a:pt x="3382" y="590"/>
                </a:lnTo>
                <a:lnTo>
                  <a:pt x="3382" y="590"/>
                </a:lnTo>
                <a:lnTo>
                  <a:pt x="3382" y="592"/>
                </a:lnTo>
                <a:lnTo>
                  <a:pt x="3382" y="592"/>
                </a:lnTo>
                <a:lnTo>
                  <a:pt x="3382" y="592"/>
                </a:lnTo>
                <a:lnTo>
                  <a:pt x="3379" y="592"/>
                </a:lnTo>
                <a:lnTo>
                  <a:pt x="3379" y="592"/>
                </a:lnTo>
                <a:lnTo>
                  <a:pt x="3377" y="590"/>
                </a:lnTo>
                <a:lnTo>
                  <a:pt x="3377" y="590"/>
                </a:lnTo>
                <a:lnTo>
                  <a:pt x="3375" y="592"/>
                </a:lnTo>
                <a:lnTo>
                  <a:pt x="3375" y="592"/>
                </a:lnTo>
                <a:lnTo>
                  <a:pt x="3372" y="593"/>
                </a:lnTo>
                <a:lnTo>
                  <a:pt x="3367" y="595"/>
                </a:lnTo>
                <a:lnTo>
                  <a:pt x="3367" y="595"/>
                </a:lnTo>
                <a:lnTo>
                  <a:pt x="3358" y="600"/>
                </a:lnTo>
                <a:lnTo>
                  <a:pt x="3353" y="606"/>
                </a:lnTo>
                <a:lnTo>
                  <a:pt x="3353" y="606"/>
                </a:lnTo>
                <a:lnTo>
                  <a:pt x="3353" y="599"/>
                </a:lnTo>
                <a:lnTo>
                  <a:pt x="3353" y="599"/>
                </a:lnTo>
                <a:lnTo>
                  <a:pt x="3353" y="595"/>
                </a:lnTo>
                <a:lnTo>
                  <a:pt x="3349" y="593"/>
                </a:lnTo>
                <a:lnTo>
                  <a:pt x="3349" y="593"/>
                </a:lnTo>
                <a:lnTo>
                  <a:pt x="3347" y="595"/>
                </a:lnTo>
                <a:lnTo>
                  <a:pt x="3347" y="595"/>
                </a:lnTo>
                <a:lnTo>
                  <a:pt x="3342" y="600"/>
                </a:lnTo>
                <a:lnTo>
                  <a:pt x="3335" y="606"/>
                </a:lnTo>
                <a:lnTo>
                  <a:pt x="3335" y="606"/>
                </a:lnTo>
                <a:lnTo>
                  <a:pt x="3327" y="613"/>
                </a:lnTo>
                <a:lnTo>
                  <a:pt x="3325" y="616"/>
                </a:lnTo>
                <a:lnTo>
                  <a:pt x="3323" y="620"/>
                </a:lnTo>
                <a:lnTo>
                  <a:pt x="3323" y="620"/>
                </a:lnTo>
                <a:lnTo>
                  <a:pt x="3325" y="623"/>
                </a:lnTo>
                <a:lnTo>
                  <a:pt x="3325" y="625"/>
                </a:lnTo>
                <a:lnTo>
                  <a:pt x="3328" y="627"/>
                </a:lnTo>
                <a:lnTo>
                  <a:pt x="3328" y="627"/>
                </a:lnTo>
                <a:lnTo>
                  <a:pt x="3328" y="627"/>
                </a:lnTo>
                <a:lnTo>
                  <a:pt x="3328" y="627"/>
                </a:lnTo>
                <a:lnTo>
                  <a:pt x="3330" y="623"/>
                </a:lnTo>
                <a:lnTo>
                  <a:pt x="3335" y="618"/>
                </a:lnTo>
                <a:lnTo>
                  <a:pt x="3335" y="618"/>
                </a:lnTo>
                <a:lnTo>
                  <a:pt x="3341" y="611"/>
                </a:lnTo>
                <a:lnTo>
                  <a:pt x="3347" y="609"/>
                </a:lnTo>
                <a:lnTo>
                  <a:pt x="3347" y="609"/>
                </a:lnTo>
                <a:lnTo>
                  <a:pt x="3353" y="609"/>
                </a:lnTo>
                <a:lnTo>
                  <a:pt x="3353" y="609"/>
                </a:lnTo>
                <a:lnTo>
                  <a:pt x="3356" y="609"/>
                </a:lnTo>
                <a:lnTo>
                  <a:pt x="3358" y="613"/>
                </a:lnTo>
                <a:lnTo>
                  <a:pt x="3358" y="613"/>
                </a:lnTo>
                <a:lnTo>
                  <a:pt x="3358" y="616"/>
                </a:lnTo>
                <a:lnTo>
                  <a:pt x="3358" y="620"/>
                </a:lnTo>
                <a:lnTo>
                  <a:pt x="3358" y="628"/>
                </a:lnTo>
                <a:lnTo>
                  <a:pt x="3358" y="628"/>
                </a:lnTo>
                <a:lnTo>
                  <a:pt x="3360" y="635"/>
                </a:lnTo>
                <a:lnTo>
                  <a:pt x="3361" y="639"/>
                </a:lnTo>
                <a:lnTo>
                  <a:pt x="3367" y="640"/>
                </a:lnTo>
                <a:lnTo>
                  <a:pt x="3367" y="640"/>
                </a:lnTo>
                <a:lnTo>
                  <a:pt x="3370" y="642"/>
                </a:lnTo>
                <a:lnTo>
                  <a:pt x="3370" y="642"/>
                </a:lnTo>
                <a:lnTo>
                  <a:pt x="3374" y="642"/>
                </a:lnTo>
                <a:lnTo>
                  <a:pt x="3377" y="640"/>
                </a:lnTo>
                <a:lnTo>
                  <a:pt x="3377" y="640"/>
                </a:lnTo>
                <a:lnTo>
                  <a:pt x="3384" y="640"/>
                </a:lnTo>
                <a:lnTo>
                  <a:pt x="3384" y="639"/>
                </a:lnTo>
                <a:lnTo>
                  <a:pt x="3384" y="637"/>
                </a:lnTo>
                <a:lnTo>
                  <a:pt x="3384" y="637"/>
                </a:lnTo>
                <a:lnTo>
                  <a:pt x="3382" y="632"/>
                </a:lnTo>
                <a:lnTo>
                  <a:pt x="3381" y="625"/>
                </a:lnTo>
                <a:lnTo>
                  <a:pt x="3381" y="625"/>
                </a:lnTo>
                <a:lnTo>
                  <a:pt x="3381" y="623"/>
                </a:lnTo>
                <a:lnTo>
                  <a:pt x="3382" y="621"/>
                </a:lnTo>
                <a:lnTo>
                  <a:pt x="3386" y="618"/>
                </a:lnTo>
                <a:lnTo>
                  <a:pt x="3386" y="618"/>
                </a:lnTo>
                <a:lnTo>
                  <a:pt x="3386" y="618"/>
                </a:lnTo>
                <a:lnTo>
                  <a:pt x="3386" y="618"/>
                </a:lnTo>
                <a:lnTo>
                  <a:pt x="3388" y="621"/>
                </a:lnTo>
                <a:lnTo>
                  <a:pt x="3391" y="628"/>
                </a:lnTo>
                <a:lnTo>
                  <a:pt x="3391" y="628"/>
                </a:lnTo>
                <a:lnTo>
                  <a:pt x="3393" y="632"/>
                </a:lnTo>
                <a:lnTo>
                  <a:pt x="3393" y="632"/>
                </a:lnTo>
                <a:lnTo>
                  <a:pt x="3395" y="630"/>
                </a:lnTo>
                <a:lnTo>
                  <a:pt x="3395" y="630"/>
                </a:lnTo>
                <a:lnTo>
                  <a:pt x="3396" y="620"/>
                </a:lnTo>
                <a:lnTo>
                  <a:pt x="3396" y="611"/>
                </a:lnTo>
                <a:lnTo>
                  <a:pt x="3396" y="611"/>
                </a:lnTo>
                <a:lnTo>
                  <a:pt x="3396" y="597"/>
                </a:lnTo>
                <a:lnTo>
                  <a:pt x="3396" y="597"/>
                </a:lnTo>
                <a:lnTo>
                  <a:pt x="3393" y="590"/>
                </a:lnTo>
                <a:lnTo>
                  <a:pt x="3389" y="585"/>
                </a:lnTo>
                <a:lnTo>
                  <a:pt x="3389" y="585"/>
                </a:lnTo>
                <a:lnTo>
                  <a:pt x="3381" y="578"/>
                </a:lnTo>
                <a:close/>
                <a:moveTo>
                  <a:pt x="3285" y="551"/>
                </a:moveTo>
                <a:lnTo>
                  <a:pt x="3285" y="551"/>
                </a:lnTo>
                <a:lnTo>
                  <a:pt x="3283" y="553"/>
                </a:lnTo>
                <a:lnTo>
                  <a:pt x="3283" y="553"/>
                </a:lnTo>
                <a:lnTo>
                  <a:pt x="3281" y="555"/>
                </a:lnTo>
                <a:lnTo>
                  <a:pt x="3279" y="564"/>
                </a:lnTo>
                <a:lnTo>
                  <a:pt x="3279" y="564"/>
                </a:lnTo>
                <a:lnTo>
                  <a:pt x="3278" y="569"/>
                </a:lnTo>
                <a:lnTo>
                  <a:pt x="3274" y="572"/>
                </a:lnTo>
                <a:lnTo>
                  <a:pt x="3267" y="579"/>
                </a:lnTo>
                <a:lnTo>
                  <a:pt x="3267" y="579"/>
                </a:lnTo>
                <a:lnTo>
                  <a:pt x="3257" y="592"/>
                </a:lnTo>
                <a:lnTo>
                  <a:pt x="3250" y="600"/>
                </a:lnTo>
                <a:lnTo>
                  <a:pt x="3250" y="600"/>
                </a:lnTo>
                <a:lnTo>
                  <a:pt x="3250" y="600"/>
                </a:lnTo>
                <a:lnTo>
                  <a:pt x="3250" y="600"/>
                </a:lnTo>
                <a:lnTo>
                  <a:pt x="3259" y="597"/>
                </a:lnTo>
                <a:lnTo>
                  <a:pt x="3259" y="597"/>
                </a:lnTo>
                <a:lnTo>
                  <a:pt x="3271" y="588"/>
                </a:lnTo>
                <a:lnTo>
                  <a:pt x="3274" y="585"/>
                </a:lnTo>
                <a:lnTo>
                  <a:pt x="3278" y="579"/>
                </a:lnTo>
                <a:lnTo>
                  <a:pt x="3278" y="579"/>
                </a:lnTo>
                <a:lnTo>
                  <a:pt x="3278" y="576"/>
                </a:lnTo>
                <a:lnTo>
                  <a:pt x="3285" y="572"/>
                </a:lnTo>
                <a:lnTo>
                  <a:pt x="3285" y="572"/>
                </a:lnTo>
                <a:lnTo>
                  <a:pt x="3288" y="571"/>
                </a:lnTo>
                <a:lnTo>
                  <a:pt x="3290" y="567"/>
                </a:lnTo>
                <a:lnTo>
                  <a:pt x="3288" y="562"/>
                </a:lnTo>
                <a:lnTo>
                  <a:pt x="3288" y="562"/>
                </a:lnTo>
                <a:lnTo>
                  <a:pt x="3288" y="555"/>
                </a:lnTo>
                <a:lnTo>
                  <a:pt x="3286" y="553"/>
                </a:lnTo>
                <a:lnTo>
                  <a:pt x="3285" y="551"/>
                </a:lnTo>
                <a:close/>
                <a:moveTo>
                  <a:pt x="1101" y="538"/>
                </a:moveTo>
                <a:lnTo>
                  <a:pt x="1101" y="538"/>
                </a:lnTo>
                <a:lnTo>
                  <a:pt x="1107" y="548"/>
                </a:lnTo>
                <a:lnTo>
                  <a:pt x="1114" y="557"/>
                </a:lnTo>
                <a:lnTo>
                  <a:pt x="1114" y="557"/>
                </a:lnTo>
                <a:lnTo>
                  <a:pt x="1120" y="565"/>
                </a:lnTo>
                <a:lnTo>
                  <a:pt x="1127" y="576"/>
                </a:lnTo>
                <a:lnTo>
                  <a:pt x="1137" y="593"/>
                </a:lnTo>
                <a:lnTo>
                  <a:pt x="1137" y="593"/>
                </a:lnTo>
                <a:lnTo>
                  <a:pt x="1142" y="600"/>
                </a:lnTo>
                <a:lnTo>
                  <a:pt x="1146" y="609"/>
                </a:lnTo>
                <a:lnTo>
                  <a:pt x="1149" y="616"/>
                </a:lnTo>
                <a:lnTo>
                  <a:pt x="1156" y="625"/>
                </a:lnTo>
                <a:lnTo>
                  <a:pt x="1156" y="625"/>
                </a:lnTo>
                <a:lnTo>
                  <a:pt x="1165" y="634"/>
                </a:lnTo>
                <a:lnTo>
                  <a:pt x="1169" y="637"/>
                </a:lnTo>
                <a:lnTo>
                  <a:pt x="1176" y="640"/>
                </a:lnTo>
                <a:lnTo>
                  <a:pt x="1176" y="640"/>
                </a:lnTo>
                <a:lnTo>
                  <a:pt x="1183" y="644"/>
                </a:lnTo>
                <a:lnTo>
                  <a:pt x="1186" y="649"/>
                </a:lnTo>
                <a:lnTo>
                  <a:pt x="1191" y="653"/>
                </a:lnTo>
                <a:lnTo>
                  <a:pt x="1198" y="656"/>
                </a:lnTo>
                <a:lnTo>
                  <a:pt x="1198" y="656"/>
                </a:lnTo>
                <a:lnTo>
                  <a:pt x="1212" y="665"/>
                </a:lnTo>
                <a:lnTo>
                  <a:pt x="1224" y="674"/>
                </a:lnTo>
                <a:lnTo>
                  <a:pt x="1224" y="674"/>
                </a:lnTo>
                <a:lnTo>
                  <a:pt x="1231" y="677"/>
                </a:lnTo>
                <a:lnTo>
                  <a:pt x="1238" y="679"/>
                </a:lnTo>
                <a:lnTo>
                  <a:pt x="1238" y="679"/>
                </a:lnTo>
                <a:lnTo>
                  <a:pt x="1244" y="679"/>
                </a:lnTo>
                <a:lnTo>
                  <a:pt x="1249" y="677"/>
                </a:lnTo>
                <a:lnTo>
                  <a:pt x="1249" y="677"/>
                </a:lnTo>
                <a:lnTo>
                  <a:pt x="1265" y="670"/>
                </a:lnTo>
                <a:lnTo>
                  <a:pt x="1273" y="667"/>
                </a:lnTo>
                <a:lnTo>
                  <a:pt x="1284" y="665"/>
                </a:lnTo>
                <a:lnTo>
                  <a:pt x="1284" y="665"/>
                </a:lnTo>
                <a:lnTo>
                  <a:pt x="1296" y="667"/>
                </a:lnTo>
                <a:lnTo>
                  <a:pt x="1296" y="667"/>
                </a:lnTo>
                <a:lnTo>
                  <a:pt x="1310" y="670"/>
                </a:lnTo>
                <a:lnTo>
                  <a:pt x="1320" y="670"/>
                </a:lnTo>
                <a:lnTo>
                  <a:pt x="1320" y="670"/>
                </a:lnTo>
                <a:lnTo>
                  <a:pt x="1327" y="670"/>
                </a:lnTo>
                <a:lnTo>
                  <a:pt x="1334" y="668"/>
                </a:lnTo>
                <a:lnTo>
                  <a:pt x="1334" y="668"/>
                </a:lnTo>
                <a:lnTo>
                  <a:pt x="1338" y="667"/>
                </a:lnTo>
                <a:lnTo>
                  <a:pt x="1338" y="667"/>
                </a:lnTo>
                <a:lnTo>
                  <a:pt x="1322" y="663"/>
                </a:lnTo>
                <a:lnTo>
                  <a:pt x="1308" y="656"/>
                </a:lnTo>
                <a:lnTo>
                  <a:pt x="1306" y="656"/>
                </a:lnTo>
                <a:lnTo>
                  <a:pt x="1306" y="656"/>
                </a:lnTo>
                <a:lnTo>
                  <a:pt x="1101" y="538"/>
                </a:lnTo>
                <a:close/>
                <a:moveTo>
                  <a:pt x="3318" y="532"/>
                </a:moveTo>
                <a:lnTo>
                  <a:pt x="3318" y="532"/>
                </a:lnTo>
                <a:lnTo>
                  <a:pt x="3313" y="534"/>
                </a:lnTo>
                <a:lnTo>
                  <a:pt x="3307" y="536"/>
                </a:lnTo>
                <a:lnTo>
                  <a:pt x="3306" y="539"/>
                </a:lnTo>
                <a:lnTo>
                  <a:pt x="3307" y="545"/>
                </a:lnTo>
                <a:lnTo>
                  <a:pt x="3307" y="545"/>
                </a:lnTo>
                <a:lnTo>
                  <a:pt x="3309" y="551"/>
                </a:lnTo>
                <a:lnTo>
                  <a:pt x="3313" y="555"/>
                </a:lnTo>
                <a:lnTo>
                  <a:pt x="3316" y="558"/>
                </a:lnTo>
                <a:lnTo>
                  <a:pt x="3321" y="558"/>
                </a:lnTo>
                <a:lnTo>
                  <a:pt x="3321" y="558"/>
                </a:lnTo>
                <a:lnTo>
                  <a:pt x="3325" y="558"/>
                </a:lnTo>
                <a:lnTo>
                  <a:pt x="3325" y="558"/>
                </a:lnTo>
                <a:lnTo>
                  <a:pt x="3328" y="558"/>
                </a:lnTo>
                <a:lnTo>
                  <a:pt x="3332" y="557"/>
                </a:lnTo>
                <a:lnTo>
                  <a:pt x="3335" y="555"/>
                </a:lnTo>
                <a:lnTo>
                  <a:pt x="3335" y="555"/>
                </a:lnTo>
                <a:lnTo>
                  <a:pt x="3334" y="557"/>
                </a:lnTo>
                <a:lnTo>
                  <a:pt x="3327" y="562"/>
                </a:lnTo>
                <a:lnTo>
                  <a:pt x="3327" y="562"/>
                </a:lnTo>
                <a:lnTo>
                  <a:pt x="3323" y="567"/>
                </a:lnTo>
                <a:lnTo>
                  <a:pt x="3321" y="572"/>
                </a:lnTo>
                <a:lnTo>
                  <a:pt x="3321" y="578"/>
                </a:lnTo>
                <a:lnTo>
                  <a:pt x="3325" y="581"/>
                </a:lnTo>
                <a:lnTo>
                  <a:pt x="3325" y="581"/>
                </a:lnTo>
                <a:lnTo>
                  <a:pt x="3330" y="586"/>
                </a:lnTo>
                <a:lnTo>
                  <a:pt x="3332" y="588"/>
                </a:lnTo>
                <a:lnTo>
                  <a:pt x="3334" y="590"/>
                </a:lnTo>
                <a:lnTo>
                  <a:pt x="3334" y="590"/>
                </a:lnTo>
                <a:lnTo>
                  <a:pt x="3335" y="588"/>
                </a:lnTo>
                <a:lnTo>
                  <a:pt x="3335" y="588"/>
                </a:lnTo>
                <a:lnTo>
                  <a:pt x="3337" y="585"/>
                </a:lnTo>
                <a:lnTo>
                  <a:pt x="3341" y="579"/>
                </a:lnTo>
                <a:lnTo>
                  <a:pt x="3344" y="574"/>
                </a:lnTo>
                <a:lnTo>
                  <a:pt x="3349" y="567"/>
                </a:lnTo>
                <a:lnTo>
                  <a:pt x="3349" y="567"/>
                </a:lnTo>
                <a:lnTo>
                  <a:pt x="3356" y="560"/>
                </a:lnTo>
                <a:lnTo>
                  <a:pt x="3358" y="553"/>
                </a:lnTo>
                <a:lnTo>
                  <a:pt x="3358" y="553"/>
                </a:lnTo>
                <a:lnTo>
                  <a:pt x="3358" y="543"/>
                </a:lnTo>
                <a:lnTo>
                  <a:pt x="3358" y="539"/>
                </a:lnTo>
                <a:lnTo>
                  <a:pt x="3347" y="553"/>
                </a:lnTo>
                <a:lnTo>
                  <a:pt x="3347" y="553"/>
                </a:lnTo>
                <a:lnTo>
                  <a:pt x="3346" y="551"/>
                </a:lnTo>
                <a:lnTo>
                  <a:pt x="3341" y="543"/>
                </a:lnTo>
                <a:lnTo>
                  <a:pt x="3341" y="543"/>
                </a:lnTo>
                <a:lnTo>
                  <a:pt x="3334" y="536"/>
                </a:lnTo>
                <a:lnTo>
                  <a:pt x="3328" y="534"/>
                </a:lnTo>
                <a:lnTo>
                  <a:pt x="3323" y="532"/>
                </a:lnTo>
                <a:lnTo>
                  <a:pt x="3323" y="532"/>
                </a:lnTo>
                <a:lnTo>
                  <a:pt x="3318" y="532"/>
                </a:lnTo>
                <a:close/>
                <a:moveTo>
                  <a:pt x="3372" y="532"/>
                </a:moveTo>
                <a:lnTo>
                  <a:pt x="3372" y="532"/>
                </a:lnTo>
                <a:lnTo>
                  <a:pt x="3365" y="532"/>
                </a:lnTo>
                <a:lnTo>
                  <a:pt x="3365" y="532"/>
                </a:lnTo>
                <a:lnTo>
                  <a:pt x="3361" y="532"/>
                </a:lnTo>
                <a:lnTo>
                  <a:pt x="3361" y="534"/>
                </a:lnTo>
                <a:lnTo>
                  <a:pt x="3363" y="538"/>
                </a:lnTo>
                <a:lnTo>
                  <a:pt x="3363" y="538"/>
                </a:lnTo>
                <a:lnTo>
                  <a:pt x="3372" y="543"/>
                </a:lnTo>
                <a:lnTo>
                  <a:pt x="3374" y="545"/>
                </a:lnTo>
                <a:lnTo>
                  <a:pt x="3374" y="548"/>
                </a:lnTo>
                <a:lnTo>
                  <a:pt x="3374" y="548"/>
                </a:lnTo>
                <a:lnTo>
                  <a:pt x="3374" y="551"/>
                </a:lnTo>
                <a:lnTo>
                  <a:pt x="3372" y="553"/>
                </a:lnTo>
                <a:lnTo>
                  <a:pt x="3372" y="553"/>
                </a:lnTo>
                <a:lnTo>
                  <a:pt x="3370" y="551"/>
                </a:lnTo>
                <a:lnTo>
                  <a:pt x="3370" y="551"/>
                </a:lnTo>
                <a:lnTo>
                  <a:pt x="3365" y="551"/>
                </a:lnTo>
                <a:lnTo>
                  <a:pt x="3365" y="551"/>
                </a:lnTo>
                <a:lnTo>
                  <a:pt x="3365" y="551"/>
                </a:lnTo>
                <a:lnTo>
                  <a:pt x="3365" y="551"/>
                </a:lnTo>
                <a:lnTo>
                  <a:pt x="3363" y="553"/>
                </a:lnTo>
                <a:lnTo>
                  <a:pt x="3365" y="557"/>
                </a:lnTo>
                <a:lnTo>
                  <a:pt x="3365" y="557"/>
                </a:lnTo>
                <a:lnTo>
                  <a:pt x="3365" y="557"/>
                </a:lnTo>
                <a:lnTo>
                  <a:pt x="3368" y="560"/>
                </a:lnTo>
                <a:lnTo>
                  <a:pt x="3368" y="560"/>
                </a:lnTo>
                <a:lnTo>
                  <a:pt x="3370" y="565"/>
                </a:lnTo>
                <a:lnTo>
                  <a:pt x="3370" y="571"/>
                </a:lnTo>
                <a:lnTo>
                  <a:pt x="3370" y="571"/>
                </a:lnTo>
                <a:lnTo>
                  <a:pt x="3372" y="572"/>
                </a:lnTo>
                <a:lnTo>
                  <a:pt x="3372" y="574"/>
                </a:lnTo>
                <a:lnTo>
                  <a:pt x="3372" y="574"/>
                </a:lnTo>
                <a:lnTo>
                  <a:pt x="3374" y="572"/>
                </a:lnTo>
                <a:lnTo>
                  <a:pt x="3374" y="572"/>
                </a:lnTo>
                <a:lnTo>
                  <a:pt x="3374" y="558"/>
                </a:lnTo>
                <a:lnTo>
                  <a:pt x="3374" y="558"/>
                </a:lnTo>
                <a:lnTo>
                  <a:pt x="3374" y="555"/>
                </a:lnTo>
                <a:lnTo>
                  <a:pt x="3374" y="553"/>
                </a:lnTo>
                <a:lnTo>
                  <a:pt x="3375" y="551"/>
                </a:lnTo>
                <a:lnTo>
                  <a:pt x="3375" y="551"/>
                </a:lnTo>
                <a:lnTo>
                  <a:pt x="3375" y="553"/>
                </a:lnTo>
                <a:lnTo>
                  <a:pt x="3375" y="553"/>
                </a:lnTo>
                <a:lnTo>
                  <a:pt x="3379" y="555"/>
                </a:lnTo>
                <a:lnTo>
                  <a:pt x="3381" y="558"/>
                </a:lnTo>
                <a:lnTo>
                  <a:pt x="3381" y="558"/>
                </a:lnTo>
                <a:lnTo>
                  <a:pt x="3381" y="555"/>
                </a:lnTo>
                <a:lnTo>
                  <a:pt x="3381" y="555"/>
                </a:lnTo>
                <a:lnTo>
                  <a:pt x="3382" y="546"/>
                </a:lnTo>
                <a:lnTo>
                  <a:pt x="3381" y="538"/>
                </a:lnTo>
                <a:lnTo>
                  <a:pt x="3381" y="538"/>
                </a:lnTo>
                <a:lnTo>
                  <a:pt x="3381" y="534"/>
                </a:lnTo>
                <a:lnTo>
                  <a:pt x="3377" y="532"/>
                </a:lnTo>
                <a:lnTo>
                  <a:pt x="3372" y="532"/>
                </a:lnTo>
                <a:close/>
                <a:moveTo>
                  <a:pt x="244" y="503"/>
                </a:moveTo>
                <a:lnTo>
                  <a:pt x="244" y="503"/>
                </a:lnTo>
                <a:lnTo>
                  <a:pt x="240" y="503"/>
                </a:lnTo>
                <a:lnTo>
                  <a:pt x="240" y="506"/>
                </a:lnTo>
                <a:lnTo>
                  <a:pt x="240" y="510"/>
                </a:lnTo>
                <a:lnTo>
                  <a:pt x="244" y="513"/>
                </a:lnTo>
                <a:lnTo>
                  <a:pt x="244" y="513"/>
                </a:lnTo>
                <a:lnTo>
                  <a:pt x="249" y="517"/>
                </a:lnTo>
                <a:lnTo>
                  <a:pt x="258" y="518"/>
                </a:lnTo>
                <a:lnTo>
                  <a:pt x="258" y="518"/>
                </a:lnTo>
                <a:lnTo>
                  <a:pt x="270" y="517"/>
                </a:lnTo>
                <a:lnTo>
                  <a:pt x="270" y="517"/>
                </a:lnTo>
                <a:lnTo>
                  <a:pt x="272" y="517"/>
                </a:lnTo>
                <a:lnTo>
                  <a:pt x="274" y="515"/>
                </a:lnTo>
                <a:lnTo>
                  <a:pt x="270" y="513"/>
                </a:lnTo>
                <a:lnTo>
                  <a:pt x="261" y="508"/>
                </a:lnTo>
                <a:lnTo>
                  <a:pt x="249" y="503"/>
                </a:lnTo>
                <a:lnTo>
                  <a:pt x="249" y="503"/>
                </a:lnTo>
                <a:lnTo>
                  <a:pt x="244" y="503"/>
                </a:lnTo>
                <a:close/>
                <a:moveTo>
                  <a:pt x="59" y="450"/>
                </a:moveTo>
                <a:lnTo>
                  <a:pt x="59" y="450"/>
                </a:lnTo>
                <a:lnTo>
                  <a:pt x="54" y="452"/>
                </a:lnTo>
                <a:lnTo>
                  <a:pt x="52" y="457"/>
                </a:lnTo>
                <a:lnTo>
                  <a:pt x="52" y="457"/>
                </a:lnTo>
                <a:lnTo>
                  <a:pt x="54" y="461"/>
                </a:lnTo>
                <a:lnTo>
                  <a:pt x="56" y="464"/>
                </a:lnTo>
                <a:lnTo>
                  <a:pt x="64" y="468"/>
                </a:lnTo>
                <a:lnTo>
                  <a:pt x="64" y="468"/>
                </a:lnTo>
                <a:lnTo>
                  <a:pt x="69" y="468"/>
                </a:lnTo>
                <a:lnTo>
                  <a:pt x="69" y="468"/>
                </a:lnTo>
                <a:lnTo>
                  <a:pt x="73" y="468"/>
                </a:lnTo>
                <a:lnTo>
                  <a:pt x="75" y="466"/>
                </a:lnTo>
                <a:lnTo>
                  <a:pt x="75" y="463"/>
                </a:lnTo>
                <a:lnTo>
                  <a:pt x="73" y="459"/>
                </a:lnTo>
                <a:lnTo>
                  <a:pt x="73" y="459"/>
                </a:lnTo>
                <a:lnTo>
                  <a:pt x="66" y="454"/>
                </a:lnTo>
                <a:lnTo>
                  <a:pt x="59" y="450"/>
                </a:lnTo>
                <a:close/>
                <a:moveTo>
                  <a:pt x="145" y="450"/>
                </a:moveTo>
                <a:lnTo>
                  <a:pt x="145" y="450"/>
                </a:lnTo>
                <a:lnTo>
                  <a:pt x="141" y="452"/>
                </a:lnTo>
                <a:lnTo>
                  <a:pt x="143" y="454"/>
                </a:lnTo>
                <a:lnTo>
                  <a:pt x="143" y="454"/>
                </a:lnTo>
                <a:lnTo>
                  <a:pt x="146" y="459"/>
                </a:lnTo>
                <a:lnTo>
                  <a:pt x="148" y="466"/>
                </a:lnTo>
                <a:lnTo>
                  <a:pt x="146" y="475"/>
                </a:lnTo>
                <a:lnTo>
                  <a:pt x="146" y="475"/>
                </a:lnTo>
                <a:lnTo>
                  <a:pt x="146" y="476"/>
                </a:lnTo>
                <a:lnTo>
                  <a:pt x="145" y="478"/>
                </a:lnTo>
                <a:lnTo>
                  <a:pt x="145" y="478"/>
                </a:lnTo>
                <a:lnTo>
                  <a:pt x="136" y="476"/>
                </a:lnTo>
                <a:lnTo>
                  <a:pt x="122" y="471"/>
                </a:lnTo>
                <a:lnTo>
                  <a:pt x="122" y="471"/>
                </a:lnTo>
                <a:lnTo>
                  <a:pt x="113" y="469"/>
                </a:lnTo>
                <a:lnTo>
                  <a:pt x="113" y="469"/>
                </a:lnTo>
                <a:lnTo>
                  <a:pt x="111" y="471"/>
                </a:lnTo>
                <a:lnTo>
                  <a:pt x="113" y="471"/>
                </a:lnTo>
                <a:lnTo>
                  <a:pt x="122" y="476"/>
                </a:lnTo>
                <a:lnTo>
                  <a:pt x="122" y="476"/>
                </a:lnTo>
                <a:lnTo>
                  <a:pt x="132" y="482"/>
                </a:lnTo>
                <a:lnTo>
                  <a:pt x="139" y="483"/>
                </a:lnTo>
                <a:lnTo>
                  <a:pt x="143" y="487"/>
                </a:lnTo>
                <a:lnTo>
                  <a:pt x="145" y="492"/>
                </a:lnTo>
                <a:lnTo>
                  <a:pt x="145" y="492"/>
                </a:lnTo>
                <a:lnTo>
                  <a:pt x="145" y="496"/>
                </a:lnTo>
                <a:lnTo>
                  <a:pt x="148" y="497"/>
                </a:lnTo>
                <a:lnTo>
                  <a:pt x="148" y="497"/>
                </a:lnTo>
                <a:lnTo>
                  <a:pt x="151" y="496"/>
                </a:lnTo>
                <a:lnTo>
                  <a:pt x="155" y="494"/>
                </a:lnTo>
                <a:lnTo>
                  <a:pt x="162" y="489"/>
                </a:lnTo>
                <a:lnTo>
                  <a:pt x="162" y="489"/>
                </a:lnTo>
                <a:lnTo>
                  <a:pt x="165" y="485"/>
                </a:lnTo>
                <a:lnTo>
                  <a:pt x="167" y="485"/>
                </a:lnTo>
                <a:lnTo>
                  <a:pt x="167" y="485"/>
                </a:lnTo>
                <a:lnTo>
                  <a:pt x="176" y="487"/>
                </a:lnTo>
                <a:lnTo>
                  <a:pt x="192" y="490"/>
                </a:lnTo>
                <a:lnTo>
                  <a:pt x="192" y="490"/>
                </a:lnTo>
                <a:lnTo>
                  <a:pt x="216" y="496"/>
                </a:lnTo>
                <a:lnTo>
                  <a:pt x="216" y="496"/>
                </a:lnTo>
                <a:lnTo>
                  <a:pt x="218" y="494"/>
                </a:lnTo>
                <a:lnTo>
                  <a:pt x="220" y="494"/>
                </a:lnTo>
                <a:lnTo>
                  <a:pt x="218" y="489"/>
                </a:lnTo>
                <a:lnTo>
                  <a:pt x="218" y="489"/>
                </a:lnTo>
                <a:lnTo>
                  <a:pt x="218" y="485"/>
                </a:lnTo>
                <a:lnTo>
                  <a:pt x="218" y="482"/>
                </a:lnTo>
                <a:lnTo>
                  <a:pt x="220" y="478"/>
                </a:lnTo>
                <a:lnTo>
                  <a:pt x="220" y="476"/>
                </a:lnTo>
                <a:lnTo>
                  <a:pt x="218" y="475"/>
                </a:lnTo>
                <a:lnTo>
                  <a:pt x="207" y="468"/>
                </a:lnTo>
                <a:lnTo>
                  <a:pt x="207" y="468"/>
                </a:lnTo>
                <a:lnTo>
                  <a:pt x="192" y="463"/>
                </a:lnTo>
                <a:lnTo>
                  <a:pt x="174" y="457"/>
                </a:lnTo>
                <a:lnTo>
                  <a:pt x="157" y="452"/>
                </a:lnTo>
                <a:lnTo>
                  <a:pt x="145" y="450"/>
                </a:lnTo>
                <a:close/>
                <a:moveTo>
                  <a:pt x="3307" y="433"/>
                </a:moveTo>
                <a:lnTo>
                  <a:pt x="3307" y="433"/>
                </a:lnTo>
                <a:lnTo>
                  <a:pt x="3304" y="435"/>
                </a:lnTo>
                <a:lnTo>
                  <a:pt x="3300" y="440"/>
                </a:lnTo>
                <a:lnTo>
                  <a:pt x="3299" y="452"/>
                </a:lnTo>
                <a:lnTo>
                  <a:pt x="3299" y="452"/>
                </a:lnTo>
                <a:lnTo>
                  <a:pt x="3297" y="461"/>
                </a:lnTo>
                <a:lnTo>
                  <a:pt x="3297" y="466"/>
                </a:lnTo>
                <a:lnTo>
                  <a:pt x="3297" y="469"/>
                </a:lnTo>
                <a:lnTo>
                  <a:pt x="3297" y="469"/>
                </a:lnTo>
                <a:lnTo>
                  <a:pt x="3299" y="475"/>
                </a:lnTo>
                <a:lnTo>
                  <a:pt x="3299" y="476"/>
                </a:lnTo>
                <a:lnTo>
                  <a:pt x="3292" y="471"/>
                </a:lnTo>
                <a:lnTo>
                  <a:pt x="3292" y="471"/>
                </a:lnTo>
                <a:lnTo>
                  <a:pt x="3290" y="475"/>
                </a:lnTo>
                <a:lnTo>
                  <a:pt x="3288" y="483"/>
                </a:lnTo>
                <a:lnTo>
                  <a:pt x="3288" y="483"/>
                </a:lnTo>
                <a:lnTo>
                  <a:pt x="3288" y="490"/>
                </a:lnTo>
                <a:lnTo>
                  <a:pt x="3290" y="494"/>
                </a:lnTo>
                <a:lnTo>
                  <a:pt x="3295" y="497"/>
                </a:lnTo>
                <a:lnTo>
                  <a:pt x="3295" y="497"/>
                </a:lnTo>
                <a:lnTo>
                  <a:pt x="3306" y="499"/>
                </a:lnTo>
                <a:lnTo>
                  <a:pt x="3307" y="501"/>
                </a:lnTo>
                <a:lnTo>
                  <a:pt x="3309" y="506"/>
                </a:lnTo>
                <a:lnTo>
                  <a:pt x="3309" y="506"/>
                </a:lnTo>
                <a:lnTo>
                  <a:pt x="3311" y="513"/>
                </a:lnTo>
                <a:lnTo>
                  <a:pt x="3313" y="515"/>
                </a:lnTo>
                <a:lnTo>
                  <a:pt x="3316" y="517"/>
                </a:lnTo>
                <a:lnTo>
                  <a:pt x="3316" y="517"/>
                </a:lnTo>
                <a:lnTo>
                  <a:pt x="3327" y="518"/>
                </a:lnTo>
                <a:lnTo>
                  <a:pt x="3330" y="522"/>
                </a:lnTo>
                <a:lnTo>
                  <a:pt x="3334" y="524"/>
                </a:lnTo>
                <a:lnTo>
                  <a:pt x="3334" y="524"/>
                </a:lnTo>
                <a:lnTo>
                  <a:pt x="3334" y="525"/>
                </a:lnTo>
                <a:lnTo>
                  <a:pt x="3334" y="525"/>
                </a:lnTo>
                <a:lnTo>
                  <a:pt x="3334" y="524"/>
                </a:lnTo>
                <a:lnTo>
                  <a:pt x="3335" y="520"/>
                </a:lnTo>
                <a:lnTo>
                  <a:pt x="3335" y="520"/>
                </a:lnTo>
                <a:lnTo>
                  <a:pt x="3335" y="515"/>
                </a:lnTo>
                <a:lnTo>
                  <a:pt x="3339" y="513"/>
                </a:lnTo>
                <a:lnTo>
                  <a:pt x="3339" y="513"/>
                </a:lnTo>
                <a:lnTo>
                  <a:pt x="3339" y="513"/>
                </a:lnTo>
                <a:lnTo>
                  <a:pt x="3339" y="513"/>
                </a:lnTo>
                <a:lnTo>
                  <a:pt x="3342" y="515"/>
                </a:lnTo>
                <a:lnTo>
                  <a:pt x="3346" y="518"/>
                </a:lnTo>
                <a:lnTo>
                  <a:pt x="3351" y="525"/>
                </a:lnTo>
                <a:lnTo>
                  <a:pt x="3351" y="525"/>
                </a:lnTo>
                <a:lnTo>
                  <a:pt x="3353" y="529"/>
                </a:lnTo>
                <a:lnTo>
                  <a:pt x="3356" y="531"/>
                </a:lnTo>
                <a:lnTo>
                  <a:pt x="3358" y="531"/>
                </a:lnTo>
                <a:lnTo>
                  <a:pt x="3358" y="531"/>
                </a:lnTo>
                <a:lnTo>
                  <a:pt x="3356" y="524"/>
                </a:lnTo>
                <a:lnTo>
                  <a:pt x="3354" y="520"/>
                </a:lnTo>
                <a:lnTo>
                  <a:pt x="3354" y="517"/>
                </a:lnTo>
                <a:lnTo>
                  <a:pt x="3354" y="517"/>
                </a:lnTo>
                <a:lnTo>
                  <a:pt x="3356" y="517"/>
                </a:lnTo>
                <a:lnTo>
                  <a:pt x="3356" y="515"/>
                </a:lnTo>
                <a:lnTo>
                  <a:pt x="3351" y="510"/>
                </a:lnTo>
                <a:lnTo>
                  <a:pt x="3351" y="510"/>
                </a:lnTo>
                <a:lnTo>
                  <a:pt x="3344" y="506"/>
                </a:lnTo>
                <a:lnTo>
                  <a:pt x="3339" y="506"/>
                </a:lnTo>
                <a:lnTo>
                  <a:pt x="3330" y="504"/>
                </a:lnTo>
                <a:lnTo>
                  <a:pt x="3330" y="504"/>
                </a:lnTo>
                <a:lnTo>
                  <a:pt x="3328" y="504"/>
                </a:lnTo>
                <a:lnTo>
                  <a:pt x="3328" y="504"/>
                </a:lnTo>
                <a:lnTo>
                  <a:pt x="3327" y="504"/>
                </a:lnTo>
                <a:lnTo>
                  <a:pt x="3327" y="504"/>
                </a:lnTo>
                <a:lnTo>
                  <a:pt x="3325" y="506"/>
                </a:lnTo>
                <a:lnTo>
                  <a:pt x="3325" y="506"/>
                </a:lnTo>
                <a:lnTo>
                  <a:pt x="3321" y="504"/>
                </a:lnTo>
                <a:lnTo>
                  <a:pt x="3320" y="497"/>
                </a:lnTo>
                <a:lnTo>
                  <a:pt x="3320" y="497"/>
                </a:lnTo>
                <a:lnTo>
                  <a:pt x="3316" y="489"/>
                </a:lnTo>
                <a:lnTo>
                  <a:pt x="3316" y="482"/>
                </a:lnTo>
                <a:lnTo>
                  <a:pt x="3318" y="475"/>
                </a:lnTo>
                <a:lnTo>
                  <a:pt x="3318" y="475"/>
                </a:lnTo>
                <a:lnTo>
                  <a:pt x="3318" y="475"/>
                </a:lnTo>
                <a:lnTo>
                  <a:pt x="3318" y="475"/>
                </a:lnTo>
                <a:lnTo>
                  <a:pt x="3320" y="475"/>
                </a:lnTo>
                <a:lnTo>
                  <a:pt x="3320" y="475"/>
                </a:lnTo>
                <a:lnTo>
                  <a:pt x="3321" y="475"/>
                </a:lnTo>
                <a:lnTo>
                  <a:pt x="3321" y="475"/>
                </a:lnTo>
                <a:lnTo>
                  <a:pt x="3323" y="475"/>
                </a:lnTo>
                <a:lnTo>
                  <a:pt x="3325" y="471"/>
                </a:lnTo>
                <a:lnTo>
                  <a:pt x="3325" y="471"/>
                </a:lnTo>
                <a:lnTo>
                  <a:pt x="3328" y="459"/>
                </a:lnTo>
                <a:lnTo>
                  <a:pt x="3328" y="447"/>
                </a:lnTo>
                <a:lnTo>
                  <a:pt x="3328" y="447"/>
                </a:lnTo>
                <a:lnTo>
                  <a:pt x="3330" y="442"/>
                </a:lnTo>
                <a:lnTo>
                  <a:pt x="3332" y="438"/>
                </a:lnTo>
                <a:lnTo>
                  <a:pt x="3332" y="436"/>
                </a:lnTo>
                <a:lnTo>
                  <a:pt x="3330" y="436"/>
                </a:lnTo>
                <a:lnTo>
                  <a:pt x="3330" y="436"/>
                </a:lnTo>
                <a:lnTo>
                  <a:pt x="3318" y="435"/>
                </a:lnTo>
                <a:lnTo>
                  <a:pt x="3313" y="435"/>
                </a:lnTo>
                <a:lnTo>
                  <a:pt x="3309" y="433"/>
                </a:lnTo>
                <a:lnTo>
                  <a:pt x="3309" y="433"/>
                </a:lnTo>
                <a:lnTo>
                  <a:pt x="3307" y="433"/>
                </a:lnTo>
                <a:close/>
                <a:moveTo>
                  <a:pt x="3143" y="410"/>
                </a:moveTo>
                <a:lnTo>
                  <a:pt x="3140" y="414"/>
                </a:lnTo>
                <a:lnTo>
                  <a:pt x="3140" y="414"/>
                </a:lnTo>
                <a:lnTo>
                  <a:pt x="3122" y="414"/>
                </a:lnTo>
                <a:lnTo>
                  <a:pt x="3122" y="414"/>
                </a:lnTo>
                <a:lnTo>
                  <a:pt x="3119" y="417"/>
                </a:lnTo>
                <a:lnTo>
                  <a:pt x="3112" y="421"/>
                </a:lnTo>
                <a:lnTo>
                  <a:pt x="3112" y="421"/>
                </a:lnTo>
                <a:lnTo>
                  <a:pt x="3110" y="422"/>
                </a:lnTo>
                <a:lnTo>
                  <a:pt x="3110" y="426"/>
                </a:lnTo>
                <a:lnTo>
                  <a:pt x="3112" y="433"/>
                </a:lnTo>
                <a:lnTo>
                  <a:pt x="3112" y="433"/>
                </a:lnTo>
                <a:lnTo>
                  <a:pt x="3114" y="435"/>
                </a:lnTo>
                <a:lnTo>
                  <a:pt x="3117" y="438"/>
                </a:lnTo>
                <a:lnTo>
                  <a:pt x="3124" y="440"/>
                </a:lnTo>
                <a:lnTo>
                  <a:pt x="3124" y="440"/>
                </a:lnTo>
                <a:lnTo>
                  <a:pt x="3128" y="440"/>
                </a:lnTo>
                <a:lnTo>
                  <a:pt x="3128" y="440"/>
                </a:lnTo>
                <a:lnTo>
                  <a:pt x="3129" y="440"/>
                </a:lnTo>
                <a:lnTo>
                  <a:pt x="3131" y="438"/>
                </a:lnTo>
                <a:lnTo>
                  <a:pt x="3133" y="436"/>
                </a:lnTo>
                <a:lnTo>
                  <a:pt x="3135" y="435"/>
                </a:lnTo>
                <a:lnTo>
                  <a:pt x="3135" y="435"/>
                </a:lnTo>
                <a:lnTo>
                  <a:pt x="3138" y="433"/>
                </a:lnTo>
                <a:lnTo>
                  <a:pt x="3140" y="431"/>
                </a:lnTo>
                <a:lnTo>
                  <a:pt x="3142" y="424"/>
                </a:lnTo>
                <a:lnTo>
                  <a:pt x="3142" y="424"/>
                </a:lnTo>
                <a:lnTo>
                  <a:pt x="3145" y="419"/>
                </a:lnTo>
                <a:lnTo>
                  <a:pt x="3149" y="417"/>
                </a:lnTo>
                <a:lnTo>
                  <a:pt x="3149" y="417"/>
                </a:lnTo>
                <a:lnTo>
                  <a:pt x="3149" y="415"/>
                </a:lnTo>
                <a:lnTo>
                  <a:pt x="3147" y="414"/>
                </a:lnTo>
                <a:lnTo>
                  <a:pt x="3143" y="410"/>
                </a:lnTo>
                <a:close/>
                <a:moveTo>
                  <a:pt x="38" y="356"/>
                </a:moveTo>
                <a:lnTo>
                  <a:pt x="38" y="356"/>
                </a:lnTo>
                <a:lnTo>
                  <a:pt x="26" y="358"/>
                </a:lnTo>
                <a:lnTo>
                  <a:pt x="17" y="361"/>
                </a:lnTo>
                <a:lnTo>
                  <a:pt x="3" y="367"/>
                </a:lnTo>
                <a:lnTo>
                  <a:pt x="3" y="367"/>
                </a:lnTo>
                <a:lnTo>
                  <a:pt x="0" y="368"/>
                </a:lnTo>
                <a:lnTo>
                  <a:pt x="0" y="370"/>
                </a:lnTo>
                <a:lnTo>
                  <a:pt x="7" y="370"/>
                </a:lnTo>
                <a:lnTo>
                  <a:pt x="7" y="370"/>
                </a:lnTo>
                <a:lnTo>
                  <a:pt x="17" y="370"/>
                </a:lnTo>
                <a:lnTo>
                  <a:pt x="28" y="367"/>
                </a:lnTo>
                <a:lnTo>
                  <a:pt x="28" y="367"/>
                </a:lnTo>
                <a:lnTo>
                  <a:pt x="35" y="365"/>
                </a:lnTo>
                <a:lnTo>
                  <a:pt x="42" y="365"/>
                </a:lnTo>
                <a:lnTo>
                  <a:pt x="42" y="365"/>
                </a:lnTo>
                <a:lnTo>
                  <a:pt x="50" y="367"/>
                </a:lnTo>
                <a:lnTo>
                  <a:pt x="56" y="368"/>
                </a:lnTo>
                <a:lnTo>
                  <a:pt x="56" y="368"/>
                </a:lnTo>
                <a:lnTo>
                  <a:pt x="56" y="370"/>
                </a:lnTo>
                <a:lnTo>
                  <a:pt x="54" y="370"/>
                </a:lnTo>
                <a:lnTo>
                  <a:pt x="52" y="372"/>
                </a:lnTo>
                <a:lnTo>
                  <a:pt x="52" y="372"/>
                </a:lnTo>
                <a:lnTo>
                  <a:pt x="47" y="370"/>
                </a:lnTo>
                <a:lnTo>
                  <a:pt x="47" y="370"/>
                </a:lnTo>
                <a:lnTo>
                  <a:pt x="47" y="370"/>
                </a:lnTo>
                <a:lnTo>
                  <a:pt x="47" y="370"/>
                </a:lnTo>
                <a:lnTo>
                  <a:pt x="47" y="370"/>
                </a:lnTo>
                <a:lnTo>
                  <a:pt x="49" y="374"/>
                </a:lnTo>
                <a:lnTo>
                  <a:pt x="52" y="379"/>
                </a:lnTo>
                <a:lnTo>
                  <a:pt x="61" y="382"/>
                </a:lnTo>
                <a:lnTo>
                  <a:pt x="61" y="382"/>
                </a:lnTo>
                <a:lnTo>
                  <a:pt x="71" y="387"/>
                </a:lnTo>
                <a:lnTo>
                  <a:pt x="78" y="391"/>
                </a:lnTo>
                <a:lnTo>
                  <a:pt x="82" y="394"/>
                </a:lnTo>
                <a:lnTo>
                  <a:pt x="83" y="398"/>
                </a:lnTo>
                <a:lnTo>
                  <a:pt x="83" y="398"/>
                </a:lnTo>
                <a:lnTo>
                  <a:pt x="85" y="407"/>
                </a:lnTo>
                <a:lnTo>
                  <a:pt x="89" y="415"/>
                </a:lnTo>
                <a:lnTo>
                  <a:pt x="89" y="415"/>
                </a:lnTo>
                <a:lnTo>
                  <a:pt x="90" y="419"/>
                </a:lnTo>
                <a:lnTo>
                  <a:pt x="90" y="422"/>
                </a:lnTo>
                <a:lnTo>
                  <a:pt x="90" y="424"/>
                </a:lnTo>
                <a:lnTo>
                  <a:pt x="87" y="426"/>
                </a:lnTo>
                <a:lnTo>
                  <a:pt x="87" y="426"/>
                </a:lnTo>
                <a:lnTo>
                  <a:pt x="83" y="428"/>
                </a:lnTo>
                <a:lnTo>
                  <a:pt x="82" y="428"/>
                </a:lnTo>
                <a:lnTo>
                  <a:pt x="87" y="431"/>
                </a:lnTo>
                <a:lnTo>
                  <a:pt x="87" y="431"/>
                </a:lnTo>
                <a:lnTo>
                  <a:pt x="97" y="436"/>
                </a:lnTo>
                <a:lnTo>
                  <a:pt x="106" y="440"/>
                </a:lnTo>
                <a:lnTo>
                  <a:pt x="117" y="440"/>
                </a:lnTo>
                <a:lnTo>
                  <a:pt x="117" y="440"/>
                </a:lnTo>
                <a:lnTo>
                  <a:pt x="127" y="442"/>
                </a:lnTo>
                <a:lnTo>
                  <a:pt x="127" y="442"/>
                </a:lnTo>
                <a:lnTo>
                  <a:pt x="131" y="442"/>
                </a:lnTo>
                <a:lnTo>
                  <a:pt x="131" y="440"/>
                </a:lnTo>
                <a:lnTo>
                  <a:pt x="125" y="431"/>
                </a:lnTo>
                <a:lnTo>
                  <a:pt x="125" y="431"/>
                </a:lnTo>
                <a:lnTo>
                  <a:pt x="108" y="407"/>
                </a:lnTo>
                <a:lnTo>
                  <a:pt x="97" y="389"/>
                </a:lnTo>
                <a:lnTo>
                  <a:pt x="97" y="389"/>
                </a:lnTo>
                <a:lnTo>
                  <a:pt x="92" y="382"/>
                </a:lnTo>
                <a:lnTo>
                  <a:pt x="85" y="372"/>
                </a:lnTo>
                <a:lnTo>
                  <a:pt x="80" y="368"/>
                </a:lnTo>
                <a:lnTo>
                  <a:pt x="73" y="363"/>
                </a:lnTo>
                <a:lnTo>
                  <a:pt x="64" y="360"/>
                </a:lnTo>
                <a:lnTo>
                  <a:pt x="54" y="358"/>
                </a:lnTo>
                <a:lnTo>
                  <a:pt x="54" y="358"/>
                </a:lnTo>
                <a:lnTo>
                  <a:pt x="38" y="356"/>
                </a:lnTo>
                <a:close/>
                <a:moveTo>
                  <a:pt x="1929" y="342"/>
                </a:moveTo>
                <a:lnTo>
                  <a:pt x="1929" y="342"/>
                </a:lnTo>
                <a:lnTo>
                  <a:pt x="1404" y="646"/>
                </a:lnTo>
                <a:lnTo>
                  <a:pt x="1404" y="646"/>
                </a:lnTo>
                <a:lnTo>
                  <a:pt x="1422" y="646"/>
                </a:lnTo>
                <a:lnTo>
                  <a:pt x="1422" y="646"/>
                </a:lnTo>
                <a:lnTo>
                  <a:pt x="1428" y="646"/>
                </a:lnTo>
                <a:lnTo>
                  <a:pt x="1432" y="647"/>
                </a:lnTo>
                <a:lnTo>
                  <a:pt x="1432" y="647"/>
                </a:lnTo>
                <a:lnTo>
                  <a:pt x="1449" y="668"/>
                </a:lnTo>
                <a:lnTo>
                  <a:pt x="1449" y="668"/>
                </a:lnTo>
                <a:lnTo>
                  <a:pt x="1453" y="674"/>
                </a:lnTo>
                <a:lnTo>
                  <a:pt x="1456" y="677"/>
                </a:lnTo>
                <a:lnTo>
                  <a:pt x="1462" y="679"/>
                </a:lnTo>
                <a:lnTo>
                  <a:pt x="1470" y="679"/>
                </a:lnTo>
                <a:lnTo>
                  <a:pt x="1470" y="679"/>
                </a:lnTo>
                <a:lnTo>
                  <a:pt x="1472" y="679"/>
                </a:lnTo>
                <a:lnTo>
                  <a:pt x="1472" y="679"/>
                </a:lnTo>
                <a:lnTo>
                  <a:pt x="1486" y="679"/>
                </a:lnTo>
                <a:lnTo>
                  <a:pt x="1486" y="679"/>
                </a:lnTo>
                <a:lnTo>
                  <a:pt x="1495" y="677"/>
                </a:lnTo>
                <a:lnTo>
                  <a:pt x="1495" y="677"/>
                </a:lnTo>
                <a:lnTo>
                  <a:pt x="1498" y="677"/>
                </a:lnTo>
                <a:lnTo>
                  <a:pt x="1498" y="677"/>
                </a:lnTo>
                <a:lnTo>
                  <a:pt x="1502" y="681"/>
                </a:lnTo>
                <a:lnTo>
                  <a:pt x="1505" y="684"/>
                </a:lnTo>
                <a:lnTo>
                  <a:pt x="1512" y="695"/>
                </a:lnTo>
                <a:lnTo>
                  <a:pt x="1512" y="695"/>
                </a:lnTo>
                <a:lnTo>
                  <a:pt x="1516" y="698"/>
                </a:lnTo>
                <a:lnTo>
                  <a:pt x="1516" y="700"/>
                </a:lnTo>
                <a:lnTo>
                  <a:pt x="1516" y="714"/>
                </a:lnTo>
                <a:lnTo>
                  <a:pt x="1516" y="714"/>
                </a:lnTo>
                <a:lnTo>
                  <a:pt x="1510" y="740"/>
                </a:lnTo>
                <a:lnTo>
                  <a:pt x="1509" y="764"/>
                </a:lnTo>
                <a:lnTo>
                  <a:pt x="1509" y="764"/>
                </a:lnTo>
                <a:lnTo>
                  <a:pt x="1507" y="775"/>
                </a:lnTo>
                <a:lnTo>
                  <a:pt x="1510" y="782"/>
                </a:lnTo>
                <a:lnTo>
                  <a:pt x="1510" y="782"/>
                </a:lnTo>
                <a:lnTo>
                  <a:pt x="1516" y="789"/>
                </a:lnTo>
                <a:lnTo>
                  <a:pt x="1521" y="796"/>
                </a:lnTo>
                <a:lnTo>
                  <a:pt x="1521" y="796"/>
                </a:lnTo>
                <a:lnTo>
                  <a:pt x="1526" y="804"/>
                </a:lnTo>
                <a:lnTo>
                  <a:pt x="1531" y="811"/>
                </a:lnTo>
                <a:lnTo>
                  <a:pt x="1531" y="811"/>
                </a:lnTo>
                <a:lnTo>
                  <a:pt x="1535" y="817"/>
                </a:lnTo>
                <a:lnTo>
                  <a:pt x="1540" y="820"/>
                </a:lnTo>
                <a:lnTo>
                  <a:pt x="1540" y="820"/>
                </a:lnTo>
                <a:lnTo>
                  <a:pt x="1547" y="825"/>
                </a:lnTo>
                <a:lnTo>
                  <a:pt x="1549" y="827"/>
                </a:lnTo>
                <a:lnTo>
                  <a:pt x="1551" y="831"/>
                </a:lnTo>
                <a:lnTo>
                  <a:pt x="1551" y="831"/>
                </a:lnTo>
                <a:lnTo>
                  <a:pt x="1556" y="846"/>
                </a:lnTo>
                <a:lnTo>
                  <a:pt x="1558" y="860"/>
                </a:lnTo>
                <a:lnTo>
                  <a:pt x="1558" y="860"/>
                </a:lnTo>
                <a:lnTo>
                  <a:pt x="1559" y="867"/>
                </a:lnTo>
                <a:lnTo>
                  <a:pt x="1563" y="883"/>
                </a:lnTo>
                <a:lnTo>
                  <a:pt x="1563" y="883"/>
                </a:lnTo>
                <a:lnTo>
                  <a:pt x="1568" y="906"/>
                </a:lnTo>
                <a:lnTo>
                  <a:pt x="1573" y="921"/>
                </a:lnTo>
                <a:lnTo>
                  <a:pt x="1573" y="921"/>
                </a:lnTo>
                <a:lnTo>
                  <a:pt x="1577" y="932"/>
                </a:lnTo>
                <a:lnTo>
                  <a:pt x="1579" y="944"/>
                </a:lnTo>
                <a:lnTo>
                  <a:pt x="1579" y="944"/>
                </a:lnTo>
                <a:lnTo>
                  <a:pt x="1577" y="956"/>
                </a:lnTo>
                <a:lnTo>
                  <a:pt x="1575" y="967"/>
                </a:lnTo>
                <a:lnTo>
                  <a:pt x="1575" y="967"/>
                </a:lnTo>
                <a:lnTo>
                  <a:pt x="1568" y="979"/>
                </a:lnTo>
                <a:lnTo>
                  <a:pt x="1561" y="993"/>
                </a:lnTo>
                <a:lnTo>
                  <a:pt x="1561" y="993"/>
                </a:lnTo>
                <a:lnTo>
                  <a:pt x="1558" y="998"/>
                </a:lnTo>
                <a:lnTo>
                  <a:pt x="1558" y="1002"/>
                </a:lnTo>
                <a:lnTo>
                  <a:pt x="1559" y="1005"/>
                </a:lnTo>
                <a:lnTo>
                  <a:pt x="1558" y="1014"/>
                </a:lnTo>
                <a:lnTo>
                  <a:pt x="1558" y="1014"/>
                </a:lnTo>
                <a:lnTo>
                  <a:pt x="1556" y="1030"/>
                </a:lnTo>
                <a:lnTo>
                  <a:pt x="1552" y="1044"/>
                </a:lnTo>
                <a:lnTo>
                  <a:pt x="1552" y="1044"/>
                </a:lnTo>
                <a:lnTo>
                  <a:pt x="1551" y="1056"/>
                </a:lnTo>
                <a:lnTo>
                  <a:pt x="1551" y="1064"/>
                </a:lnTo>
                <a:lnTo>
                  <a:pt x="1551" y="1064"/>
                </a:lnTo>
                <a:lnTo>
                  <a:pt x="1551" y="1066"/>
                </a:lnTo>
                <a:lnTo>
                  <a:pt x="1552" y="1068"/>
                </a:lnTo>
                <a:lnTo>
                  <a:pt x="1554" y="1070"/>
                </a:lnTo>
                <a:lnTo>
                  <a:pt x="1556" y="1075"/>
                </a:lnTo>
                <a:lnTo>
                  <a:pt x="1556" y="1075"/>
                </a:lnTo>
                <a:lnTo>
                  <a:pt x="1561" y="1087"/>
                </a:lnTo>
                <a:lnTo>
                  <a:pt x="1568" y="1099"/>
                </a:lnTo>
                <a:lnTo>
                  <a:pt x="1568" y="1099"/>
                </a:lnTo>
                <a:lnTo>
                  <a:pt x="1575" y="1112"/>
                </a:lnTo>
                <a:lnTo>
                  <a:pt x="1580" y="1122"/>
                </a:lnTo>
                <a:lnTo>
                  <a:pt x="1580" y="1122"/>
                </a:lnTo>
                <a:lnTo>
                  <a:pt x="1592" y="1152"/>
                </a:lnTo>
                <a:lnTo>
                  <a:pt x="1592" y="1152"/>
                </a:lnTo>
                <a:lnTo>
                  <a:pt x="1594" y="1155"/>
                </a:lnTo>
                <a:lnTo>
                  <a:pt x="1596" y="1169"/>
                </a:lnTo>
                <a:lnTo>
                  <a:pt x="1596" y="1169"/>
                </a:lnTo>
                <a:lnTo>
                  <a:pt x="1601" y="1216"/>
                </a:lnTo>
                <a:lnTo>
                  <a:pt x="1601" y="1216"/>
                </a:lnTo>
                <a:lnTo>
                  <a:pt x="1603" y="1227"/>
                </a:lnTo>
                <a:lnTo>
                  <a:pt x="1605" y="1230"/>
                </a:lnTo>
                <a:lnTo>
                  <a:pt x="1608" y="1234"/>
                </a:lnTo>
                <a:lnTo>
                  <a:pt x="1608" y="1234"/>
                </a:lnTo>
                <a:lnTo>
                  <a:pt x="1615" y="1239"/>
                </a:lnTo>
                <a:lnTo>
                  <a:pt x="1619" y="1241"/>
                </a:lnTo>
                <a:lnTo>
                  <a:pt x="1622" y="1246"/>
                </a:lnTo>
                <a:lnTo>
                  <a:pt x="1622" y="1246"/>
                </a:lnTo>
                <a:lnTo>
                  <a:pt x="1629" y="1256"/>
                </a:lnTo>
                <a:lnTo>
                  <a:pt x="1636" y="1272"/>
                </a:lnTo>
                <a:lnTo>
                  <a:pt x="1636" y="1272"/>
                </a:lnTo>
                <a:lnTo>
                  <a:pt x="1640" y="1284"/>
                </a:lnTo>
                <a:lnTo>
                  <a:pt x="1645" y="1293"/>
                </a:lnTo>
                <a:lnTo>
                  <a:pt x="1645" y="1293"/>
                </a:lnTo>
                <a:lnTo>
                  <a:pt x="1650" y="1303"/>
                </a:lnTo>
                <a:lnTo>
                  <a:pt x="1652" y="1316"/>
                </a:lnTo>
                <a:lnTo>
                  <a:pt x="1652" y="1316"/>
                </a:lnTo>
                <a:lnTo>
                  <a:pt x="1652" y="1328"/>
                </a:lnTo>
                <a:lnTo>
                  <a:pt x="1652" y="1333"/>
                </a:lnTo>
                <a:lnTo>
                  <a:pt x="1654" y="1337"/>
                </a:lnTo>
                <a:lnTo>
                  <a:pt x="1654" y="1337"/>
                </a:lnTo>
                <a:lnTo>
                  <a:pt x="1659" y="1344"/>
                </a:lnTo>
                <a:lnTo>
                  <a:pt x="1667" y="1352"/>
                </a:lnTo>
                <a:lnTo>
                  <a:pt x="1667" y="1352"/>
                </a:lnTo>
                <a:lnTo>
                  <a:pt x="1673" y="1361"/>
                </a:lnTo>
                <a:lnTo>
                  <a:pt x="1676" y="1363"/>
                </a:lnTo>
                <a:lnTo>
                  <a:pt x="1680" y="1363"/>
                </a:lnTo>
                <a:lnTo>
                  <a:pt x="1680" y="1363"/>
                </a:lnTo>
                <a:lnTo>
                  <a:pt x="1687" y="1363"/>
                </a:lnTo>
                <a:lnTo>
                  <a:pt x="1687" y="1363"/>
                </a:lnTo>
                <a:lnTo>
                  <a:pt x="1704" y="1359"/>
                </a:lnTo>
                <a:lnTo>
                  <a:pt x="1732" y="1356"/>
                </a:lnTo>
                <a:lnTo>
                  <a:pt x="1732" y="1356"/>
                </a:lnTo>
                <a:lnTo>
                  <a:pt x="1748" y="1354"/>
                </a:lnTo>
                <a:lnTo>
                  <a:pt x="1763" y="1349"/>
                </a:lnTo>
                <a:lnTo>
                  <a:pt x="1763" y="1349"/>
                </a:lnTo>
                <a:lnTo>
                  <a:pt x="1779" y="1344"/>
                </a:lnTo>
                <a:lnTo>
                  <a:pt x="1790" y="1344"/>
                </a:lnTo>
                <a:lnTo>
                  <a:pt x="1797" y="1342"/>
                </a:lnTo>
                <a:lnTo>
                  <a:pt x="1798" y="1340"/>
                </a:lnTo>
                <a:lnTo>
                  <a:pt x="1800" y="1337"/>
                </a:lnTo>
                <a:lnTo>
                  <a:pt x="1800" y="1337"/>
                </a:lnTo>
                <a:lnTo>
                  <a:pt x="1805" y="1330"/>
                </a:lnTo>
                <a:lnTo>
                  <a:pt x="1812" y="1324"/>
                </a:lnTo>
                <a:lnTo>
                  <a:pt x="1828" y="1312"/>
                </a:lnTo>
                <a:lnTo>
                  <a:pt x="1828" y="1312"/>
                </a:lnTo>
                <a:lnTo>
                  <a:pt x="1838" y="1303"/>
                </a:lnTo>
                <a:lnTo>
                  <a:pt x="1849" y="1290"/>
                </a:lnTo>
                <a:lnTo>
                  <a:pt x="1849" y="1290"/>
                </a:lnTo>
                <a:lnTo>
                  <a:pt x="1870" y="1255"/>
                </a:lnTo>
                <a:lnTo>
                  <a:pt x="1870" y="1255"/>
                </a:lnTo>
                <a:lnTo>
                  <a:pt x="1877" y="1248"/>
                </a:lnTo>
                <a:lnTo>
                  <a:pt x="1880" y="1244"/>
                </a:lnTo>
                <a:lnTo>
                  <a:pt x="1884" y="1241"/>
                </a:lnTo>
                <a:lnTo>
                  <a:pt x="1886" y="1235"/>
                </a:lnTo>
                <a:lnTo>
                  <a:pt x="1886" y="1235"/>
                </a:lnTo>
                <a:lnTo>
                  <a:pt x="1886" y="1216"/>
                </a:lnTo>
                <a:lnTo>
                  <a:pt x="1886" y="1199"/>
                </a:lnTo>
                <a:lnTo>
                  <a:pt x="1886" y="1199"/>
                </a:lnTo>
                <a:lnTo>
                  <a:pt x="1887" y="1192"/>
                </a:lnTo>
                <a:lnTo>
                  <a:pt x="1898" y="1187"/>
                </a:lnTo>
                <a:lnTo>
                  <a:pt x="1898" y="1187"/>
                </a:lnTo>
                <a:lnTo>
                  <a:pt x="1920" y="1180"/>
                </a:lnTo>
                <a:lnTo>
                  <a:pt x="1927" y="1176"/>
                </a:lnTo>
                <a:lnTo>
                  <a:pt x="1929" y="1173"/>
                </a:lnTo>
                <a:lnTo>
                  <a:pt x="1931" y="1169"/>
                </a:lnTo>
                <a:lnTo>
                  <a:pt x="1931" y="1169"/>
                </a:lnTo>
                <a:lnTo>
                  <a:pt x="1933" y="1148"/>
                </a:lnTo>
                <a:lnTo>
                  <a:pt x="1933" y="1148"/>
                </a:lnTo>
                <a:lnTo>
                  <a:pt x="1936" y="1138"/>
                </a:lnTo>
                <a:lnTo>
                  <a:pt x="1934" y="1134"/>
                </a:lnTo>
                <a:lnTo>
                  <a:pt x="1933" y="1127"/>
                </a:lnTo>
                <a:lnTo>
                  <a:pt x="1933" y="1127"/>
                </a:lnTo>
                <a:lnTo>
                  <a:pt x="1926" y="1112"/>
                </a:lnTo>
                <a:lnTo>
                  <a:pt x="1920" y="1101"/>
                </a:lnTo>
                <a:lnTo>
                  <a:pt x="1920" y="1101"/>
                </a:lnTo>
                <a:lnTo>
                  <a:pt x="1920" y="1098"/>
                </a:lnTo>
                <a:lnTo>
                  <a:pt x="1922" y="1094"/>
                </a:lnTo>
                <a:lnTo>
                  <a:pt x="1924" y="1092"/>
                </a:lnTo>
                <a:lnTo>
                  <a:pt x="1927" y="1085"/>
                </a:lnTo>
                <a:lnTo>
                  <a:pt x="1927" y="1085"/>
                </a:lnTo>
                <a:lnTo>
                  <a:pt x="1933" y="1078"/>
                </a:lnTo>
                <a:lnTo>
                  <a:pt x="1941" y="1070"/>
                </a:lnTo>
                <a:lnTo>
                  <a:pt x="1954" y="1056"/>
                </a:lnTo>
                <a:lnTo>
                  <a:pt x="1954" y="1056"/>
                </a:lnTo>
                <a:lnTo>
                  <a:pt x="1959" y="1050"/>
                </a:lnTo>
                <a:lnTo>
                  <a:pt x="1969" y="1047"/>
                </a:lnTo>
                <a:lnTo>
                  <a:pt x="1969" y="1047"/>
                </a:lnTo>
                <a:lnTo>
                  <a:pt x="1990" y="1038"/>
                </a:lnTo>
                <a:lnTo>
                  <a:pt x="1999" y="1033"/>
                </a:lnTo>
                <a:lnTo>
                  <a:pt x="2002" y="1030"/>
                </a:lnTo>
                <a:lnTo>
                  <a:pt x="2004" y="1026"/>
                </a:lnTo>
                <a:lnTo>
                  <a:pt x="2004" y="1026"/>
                </a:lnTo>
                <a:lnTo>
                  <a:pt x="2009" y="1012"/>
                </a:lnTo>
                <a:lnTo>
                  <a:pt x="2015" y="1000"/>
                </a:lnTo>
                <a:lnTo>
                  <a:pt x="2015" y="1000"/>
                </a:lnTo>
                <a:lnTo>
                  <a:pt x="2016" y="991"/>
                </a:lnTo>
                <a:lnTo>
                  <a:pt x="2016" y="981"/>
                </a:lnTo>
                <a:lnTo>
                  <a:pt x="2015" y="956"/>
                </a:lnTo>
                <a:lnTo>
                  <a:pt x="2015" y="956"/>
                </a:lnTo>
                <a:lnTo>
                  <a:pt x="2015" y="937"/>
                </a:lnTo>
                <a:lnTo>
                  <a:pt x="2011" y="930"/>
                </a:lnTo>
                <a:lnTo>
                  <a:pt x="2008" y="923"/>
                </a:lnTo>
                <a:lnTo>
                  <a:pt x="2008" y="923"/>
                </a:lnTo>
                <a:lnTo>
                  <a:pt x="2002" y="918"/>
                </a:lnTo>
                <a:lnTo>
                  <a:pt x="2001" y="916"/>
                </a:lnTo>
                <a:lnTo>
                  <a:pt x="1997" y="907"/>
                </a:lnTo>
                <a:lnTo>
                  <a:pt x="1997" y="907"/>
                </a:lnTo>
                <a:lnTo>
                  <a:pt x="1995" y="899"/>
                </a:lnTo>
                <a:lnTo>
                  <a:pt x="1997" y="890"/>
                </a:lnTo>
                <a:lnTo>
                  <a:pt x="1999" y="883"/>
                </a:lnTo>
                <a:lnTo>
                  <a:pt x="1999" y="878"/>
                </a:lnTo>
                <a:lnTo>
                  <a:pt x="1999" y="878"/>
                </a:lnTo>
                <a:lnTo>
                  <a:pt x="1997" y="873"/>
                </a:lnTo>
                <a:lnTo>
                  <a:pt x="1994" y="869"/>
                </a:lnTo>
                <a:lnTo>
                  <a:pt x="1988" y="864"/>
                </a:lnTo>
                <a:lnTo>
                  <a:pt x="1988" y="864"/>
                </a:lnTo>
                <a:lnTo>
                  <a:pt x="1985" y="860"/>
                </a:lnTo>
                <a:lnTo>
                  <a:pt x="1987" y="857"/>
                </a:lnTo>
                <a:lnTo>
                  <a:pt x="1988" y="853"/>
                </a:lnTo>
                <a:lnTo>
                  <a:pt x="1990" y="850"/>
                </a:lnTo>
                <a:lnTo>
                  <a:pt x="1990" y="850"/>
                </a:lnTo>
                <a:lnTo>
                  <a:pt x="1994" y="843"/>
                </a:lnTo>
                <a:lnTo>
                  <a:pt x="1999" y="836"/>
                </a:lnTo>
                <a:lnTo>
                  <a:pt x="2004" y="827"/>
                </a:lnTo>
                <a:lnTo>
                  <a:pt x="2009" y="820"/>
                </a:lnTo>
                <a:lnTo>
                  <a:pt x="2009" y="820"/>
                </a:lnTo>
                <a:lnTo>
                  <a:pt x="2016" y="808"/>
                </a:lnTo>
                <a:lnTo>
                  <a:pt x="2023" y="798"/>
                </a:lnTo>
                <a:lnTo>
                  <a:pt x="2023" y="798"/>
                </a:lnTo>
                <a:lnTo>
                  <a:pt x="2041" y="775"/>
                </a:lnTo>
                <a:lnTo>
                  <a:pt x="2060" y="750"/>
                </a:lnTo>
                <a:lnTo>
                  <a:pt x="2060" y="750"/>
                </a:lnTo>
                <a:lnTo>
                  <a:pt x="2067" y="742"/>
                </a:lnTo>
                <a:lnTo>
                  <a:pt x="2076" y="733"/>
                </a:lnTo>
                <a:lnTo>
                  <a:pt x="2076" y="733"/>
                </a:lnTo>
                <a:lnTo>
                  <a:pt x="2097" y="717"/>
                </a:lnTo>
                <a:lnTo>
                  <a:pt x="2107" y="709"/>
                </a:lnTo>
                <a:lnTo>
                  <a:pt x="2116" y="702"/>
                </a:lnTo>
                <a:lnTo>
                  <a:pt x="2116" y="702"/>
                </a:lnTo>
                <a:lnTo>
                  <a:pt x="2125" y="688"/>
                </a:lnTo>
                <a:lnTo>
                  <a:pt x="2133" y="674"/>
                </a:lnTo>
                <a:lnTo>
                  <a:pt x="2133" y="674"/>
                </a:lnTo>
                <a:lnTo>
                  <a:pt x="2149" y="647"/>
                </a:lnTo>
                <a:lnTo>
                  <a:pt x="2165" y="623"/>
                </a:lnTo>
                <a:lnTo>
                  <a:pt x="2165" y="623"/>
                </a:lnTo>
                <a:lnTo>
                  <a:pt x="2173" y="604"/>
                </a:lnTo>
                <a:lnTo>
                  <a:pt x="2173" y="604"/>
                </a:lnTo>
                <a:lnTo>
                  <a:pt x="2180" y="588"/>
                </a:lnTo>
                <a:lnTo>
                  <a:pt x="2187" y="572"/>
                </a:lnTo>
                <a:lnTo>
                  <a:pt x="2187" y="572"/>
                </a:lnTo>
                <a:lnTo>
                  <a:pt x="2189" y="564"/>
                </a:lnTo>
                <a:lnTo>
                  <a:pt x="2191" y="558"/>
                </a:lnTo>
                <a:lnTo>
                  <a:pt x="2189" y="555"/>
                </a:lnTo>
                <a:lnTo>
                  <a:pt x="2187" y="553"/>
                </a:lnTo>
                <a:lnTo>
                  <a:pt x="2187" y="553"/>
                </a:lnTo>
                <a:lnTo>
                  <a:pt x="2186" y="555"/>
                </a:lnTo>
                <a:lnTo>
                  <a:pt x="2186" y="555"/>
                </a:lnTo>
                <a:lnTo>
                  <a:pt x="2170" y="558"/>
                </a:lnTo>
                <a:lnTo>
                  <a:pt x="2151" y="562"/>
                </a:lnTo>
                <a:lnTo>
                  <a:pt x="2151" y="562"/>
                </a:lnTo>
                <a:lnTo>
                  <a:pt x="2111" y="572"/>
                </a:lnTo>
                <a:lnTo>
                  <a:pt x="2111" y="572"/>
                </a:lnTo>
                <a:lnTo>
                  <a:pt x="2098" y="576"/>
                </a:lnTo>
                <a:lnTo>
                  <a:pt x="2093" y="578"/>
                </a:lnTo>
                <a:lnTo>
                  <a:pt x="2086" y="578"/>
                </a:lnTo>
                <a:lnTo>
                  <a:pt x="2086" y="578"/>
                </a:lnTo>
                <a:lnTo>
                  <a:pt x="2081" y="579"/>
                </a:lnTo>
                <a:lnTo>
                  <a:pt x="2079" y="579"/>
                </a:lnTo>
                <a:lnTo>
                  <a:pt x="2079" y="579"/>
                </a:lnTo>
                <a:lnTo>
                  <a:pt x="2072" y="576"/>
                </a:lnTo>
                <a:lnTo>
                  <a:pt x="2072" y="576"/>
                </a:lnTo>
                <a:lnTo>
                  <a:pt x="2058" y="565"/>
                </a:lnTo>
                <a:lnTo>
                  <a:pt x="2050" y="558"/>
                </a:lnTo>
                <a:lnTo>
                  <a:pt x="2050" y="558"/>
                </a:lnTo>
                <a:lnTo>
                  <a:pt x="2048" y="555"/>
                </a:lnTo>
                <a:lnTo>
                  <a:pt x="2048" y="553"/>
                </a:lnTo>
                <a:lnTo>
                  <a:pt x="2050" y="550"/>
                </a:lnTo>
                <a:lnTo>
                  <a:pt x="2050" y="550"/>
                </a:lnTo>
                <a:lnTo>
                  <a:pt x="2051" y="541"/>
                </a:lnTo>
                <a:lnTo>
                  <a:pt x="2050" y="539"/>
                </a:lnTo>
                <a:lnTo>
                  <a:pt x="2048" y="534"/>
                </a:lnTo>
                <a:lnTo>
                  <a:pt x="2048" y="534"/>
                </a:lnTo>
                <a:lnTo>
                  <a:pt x="2043" y="527"/>
                </a:lnTo>
                <a:lnTo>
                  <a:pt x="2037" y="522"/>
                </a:lnTo>
                <a:lnTo>
                  <a:pt x="2029" y="513"/>
                </a:lnTo>
                <a:lnTo>
                  <a:pt x="2029" y="513"/>
                </a:lnTo>
                <a:lnTo>
                  <a:pt x="2025" y="508"/>
                </a:lnTo>
                <a:lnTo>
                  <a:pt x="2023" y="504"/>
                </a:lnTo>
                <a:lnTo>
                  <a:pt x="2020" y="503"/>
                </a:lnTo>
                <a:lnTo>
                  <a:pt x="2020" y="503"/>
                </a:lnTo>
                <a:lnTo>
                  <a:pt x="2004" y="497"/>
                </a:lnTo>
                <a:lnTo>
                  <a:pt x="2004" y="497"/>
                </a:lnTo>
                <a:lnTo>
                  <a:pt x="1999" y="494"/>
                </a:lnTo>
                <a:lnTo>
                  <a:pt x="1995" y="490"/>
                </a:lnTo>
                <a:lnTo>
                  <a:pt x="1992" y="482"/>
                </a:lnTo>
                <a:lnTo>
                  <a:pt x="1992" y="482"/>
                </a:lnTo>
                <a:lnTo>
                  <a:pt x="1987" y="468"/>
                </a:lnTo>
                <a:lnTo>
                  <a:pt x="1982" y="456"/>
                </a:lnTo>
                <a:lnTo>
                  <a:pt x="1982" y="456"/>
                </a:lnTo>
                <a:lnTo>
                  <a:pt x="1978" y="449"/>
                </a:lnTo>
                <a:lnTo>
                  <a:pt x="1973" y="443"/>
                </a:lnTo>
                <a:lnTo>
                  <a:pt x="1973" y="443"/>
                </a:lnTo>
                <a:lnTo>
                  <a:pt x="1962" y="433"/>
                </a:lnTo>
                <a:lnTo>
                  <a:pt x="1961" y="429"/>
                </a:lnTo>
                <a:lnTo>
                  <a:pt x="1959" y="424"/>
                </a:lnTo>
                <a:lnTo>
                  <a:pt x="1959" y="424"/>
                </a:lnTo>
                <a:lnTo>
                  <a:pt x="1959" y="410"/>
                </a:lnTo>
                <a:lnTo>
                  <a:pt x="1959" y="400"/>
                </a:lnTo>
                <a:lnTo>
                  <a:pt x="1957" y="391"/>
                </a:lnTo>
                <a:lnTo>
                  <a:pt x="1957" y="391"/>
                </a:lnTo>
                <a:lnTo>
                  <a:pt x="1954" y="382"/>
                </a:lnTo>
                <a:lnTo>
                  <a:pt x="1948" y="375"/>
                </a:lnTo>
                <a:lnTo>
                  <a:pt x="1948" y="375"/>
                </a:lnTo>
                <a:lnTo>
                  <a:pt x="1940" y="367"/>
                </a:lnTo>
                <a:lnTo>
                  <a:pt x="1936" y="360"/>
                </a:lnTo>
                <a:lnTo>
                  <a:pt x="1931" y="349"/>
                </a:lnTo>
                <a:lnTo>
                  <a:pt x="1931" y="349"/>
                </a:lnTo>
                <a:lnTo>
                  <a:pt x="1929" y="342"/>
                </a:lnTo>
                <a:close/>
                <a:moveTo>
                  <a:pt x="3320" y="318"/>
                </a:moveTo>
                <a:lnTo>
                  <a:pt x="3320" y="318"/>
                </a:lnTo>
                <a:lnTo>
                  <a:pt x="3314" y="319"/>
                </a:lnTo>
                <a:lnTo>
                  <a:pt x="3314" y="319"/>
                </a:lnTo>
                <a:lnTo>
                  <a:pt x="3300" y="326"/>
                </a:lnTo>
                <a:lnTo>
                  <a:pt x="3293" y="332"/>
                </a:lnTo>
                <a:lnTo>
                  <a:pt x="3290" y="335"/>
                </a:lnTo>
                <a:lnTo>
                  <a:pt x="3290" y="339"/>
                </a:lnTo>
                <a:lnTo>
                  <a:pt x="3290" y="342"/>
                </a:lnTo>
                <a:lnTo>
                  <a:pt x="3293" y="347"/>
                </a:lnTo>
                <a:lnTo>
                  <a:pt x="3293" y="347"/>
                </a:lnTo>
                <a:lnTo>
                  <a:pt x="3307" y="374"/>
                </a:lnTo>
                <a:lnTo>
                  <a:pt x="3307" y="374"/>
                </a:lnTo>
                <a:lnTo>
                  <a:pt x="3307" y="374"/>
                </a:lnTo>
                <a:lnTo>
                  <a:pt x="3307" y="374"/>
                </a:lnTo>
                <a:lnTo>
                  <a:pt x="3311" y="370"/>
                </a:lnTo>
                <a:lnTo>
                  <a:pt x="3318" y="358"/>
                </a:lnTo>
                <a:lnTo>
                  <a:pt x="3318" y="358"/>
                </a:lnTo>
                <a:lnTo>
                  <a:pt x="3321" y="349"/>
                </a:lnTo>
                <a:lnTo>
                  <a:pt x="3323" y="339"/>
                </a:lnTo>
                <a:lnTo>
                  <a:pt x="3327" y="325"/>
                </a:lnTo>
                <a:lnTo>
                  <a:pt x="3327" y="325"/>
                </a:lnTo>
                <a:lnTo>
                  <a:pt x="3327" y="321"/>
                </a:lnTo>
                <a:lnTo>
                  <a:pt x="3325" y="319"/>
                </a:lnTo>
                <a:lnTo>
                  <a:pt x="3323" y="318"/>
                </a:lnTo>
                <a:lnTo>
                  <a:pt x="3320" y="318"/>
                </a:lnTo>
                <a:close/>
                <a:moveTo>
                  <a:pt x="3543" y="145"/>
                </a:moveTo>
                <a:lnTo>
                  <a:pt x="3543" y="145"/>
                </a:lnTo>
                <a:lnTo>
                  <a:pt x="3543" y="143"/>
                </a:lnTo>
                <a:lnTo>
                  <a:pt x="3543" y="143"/>
                </a:lnTo>
                <a:lnTo>
                  <a:pt x="3543" y="143"/>
                </a:lnTo>
                <a:lnTo>
                  <a:pt x="3543" y="143"/>
                </a:lnTo>
                <a:lnTo>
                  <a:pt x="3543" y="145"/>
                </a:lnTo>
                <a:close/>
                <a:moveTo>
                  <a:pt x="3641" y="0"/>
                </a:moveTo>
                <a:lnTo>
                  <a:pt x="3641" y="0"/>
                </a:lnTo>
                <a:lnTo>
                  <a:pt x="3635" y="2"/>
                </a:lnTo>
                <a:lnTo>
                  <a:pt x="3630" y="5"/>
                </a:lnTo>
                <a:lnTo>
                  <a:pt x="3627" y="7"/>
                </a:lnTo>
                <a:lnTo>
                  <a:pt x="3627" y="7"/>
                </a:lnTo>
                <a:lnTo>
                  <a:pt x="3625" y="11"/>
                </a:lnTo>
                <a:lnTo>
                  <a:pt x="3625" y="11"/>
                </a:lnTo>
                <a:lnTo>
                  <a:pt x="3623" y="11"/>
                </a:lnTo>
                <a:lnTo>
                  <a:pt x="3623" y="11"/>
                </a:lnTo>
                <a:lnTo>
                  <a:pt x="3618" y="11"/>
                </a:lnTo>
                <a:lnTo>
                  <a:pt x="3618" y="11"/>
                </a:lnTo>
                <a:lnTo>
                  <a:pt x="3616" y="12"/>
                </a:lnTo>
                <a:lnTo>
                  <a:pt x="3614" y="18"/>
                </a:lnTo>
                <a:lnTo>
                  <a:pt x="3613" y="23"/>
                </a:lnTo>
                <a:lnTo>
                  <a:pt x="3613" y="28"/>
                </a:lnTo>
                <a:lnTo>
                  <a:pt x="3613" y="28"/>
                </a:lnTo>
                <a:lnTo>
                  <a:pt x="3614" y="33"/>
                </a:lnTo>
                <a:lnTo>
                  <a:pt x="3616" y="35"/>
                </a:lnTo>
                <a:lnTo>
                  <a:pt x="3616" y="40"/>
                </a:lnTo>
                <a:lnTo>
                  <a:pt x="3611" y="54"/>
                </a:lnTo>
                <a:lnTo>
                  <a:pt x="3611" y="54"/>
                </a:lnTo>
                <a:lnTo>
                  <a:pt x="3606" y="70"/>
                </a:lnTo>
                <a:lnTo>
                  <a:pt x="3599" y="80"/>
                </a:lnTo>
                <a:lnTo>
                  <a:pt x="3593" y="87"/>
                </a:lnTo>
                <a:lnTo>
                  <a:pt x="3588" y="93"/>
                </a:lnTo>
                <a:lnTo>
                  <a:pt x="3588" y="93"/>
                </a:lnTo>
                <a:lnTo>
                  <a:pt x="3580" y="98"/>
                </a:lnTo>
                <a:lnTo>
                  <a:pt x="3573" y="100"/>
                </a:lnTo>
                <a:lnTo>
                  <a:pt x="3573" y="100"/>
                </a:lnTo>
                <a:lnTo>
                  <a:pt x="3567" y="98"/>
                </a:lnTo>
                <a:lnTo>
                  <a:pt x="3567" y="98"/>
                </a:lnTo>
                <a:lnTo>
                  <a:pt x="3566" y="96"/>
                </a:lnTo>
                <a:lnTo>
                  <a:pt x="3567" y="93"/>
                </a:lnTo>
                <a:lnTo>
                  <a:pt x="3571" y="89"/>
                </a:lnTo>
                <a:lnTo>
                  <a:pt x="3571" y="89"/>
                </a:lnTo>
                <a:lnTo>
                  <a:pt x="3571" y="87"/>
                </a:lnTo>
                <a:lnTo>
                  <a:pt x="3569" y="87"/>
                </a:lnTo>
                <a:lnTo>
                  <a:pt x="3562" y="86"/>
                </a:lnTo>
                <a:lnTo>
                  <a:pt x="3562" y="86"/>
                </a:lnTo>
                <a:lnTo>
                  <a:pt x="3559" y="87"/>
                </a:lnTo>
                <a:lnTo>
                  <a:pt x="3559" y="87"/>
                </a:lnTo>
                <a:lnTo>
                  <a:pt x="3557" y="87"/>
                </a:lnTo>
                <a:lnTo>
                  <a:pt x="3557" y="91"/>
                </a:lnTo>
                <a:lnTo>
                  <a:pt x="3557" y="96"/>
                </a:lnTo>
                <a:lnTo>
                  <a:pt x="3557" y="96"/>
                </a:lnTo>
                <a:lnTo>
                  <a:pt x="3553" y="107"/>
                </a:lnTo>
                <a:lnTo>
                  <a:pt x="3550" y="112"/>
                </a:lnTo>
                <a:lnTo>
                  <a:pt x="3550" y="117"/>
                </a:lnTo>
                <a:lnTo>
                  <a:pt x="3550" y="117"/>
                </a:lnTo>
                <a:lnTo>
                  <a:pt x="3550" y="122"/>
                </a:lnTo>
                <a:lnTo>
                  <a:pt x="3548" y="124"/>
                </a:lnTo>
                <a:lnTo>
                  <a:pt x="3545" y="126"/>
                </a:lnTo>
                <a:lnTo>
                  <a:pt x="3545" y="126"/>
                </a:lnTo>
                <a:lnTo>
                  <a:pt x="3543" y="126"/>
                </a:lnTo>
                <a:lnTo>
                  <a:pt x="3543" y="126"/>
                </a:lnTo>
                <a:lnTo>
                  <a:pt x="3539" y="124"/>
                </a:lnTo>
                <a:lnTo>
                  <a:pt x="3538" y="122"/>
                </a:lnTo>
                <a:lnTo>
                  <a:pt x="3534" y="121"/>
                </a:lnTo>
                <a:lnTo>
                  <a:pt x="3534" y="121"/>
                </a:lnTo>
                <a:lnTo>
                  <a:pt x="3532" y="121"/>
                </a:lnTo>
                <a:lnTo>
                  <a:pt x="3532" y="121"/>
                </a:lnTo>
                <a:lnTo>
                  <a:pt x="3513" y="122"/>
                </a:lnTo>
                <a:lnTo>
                  <a:pt x="3513" y="122"/>
                </a:lnTo>
                <a:lnTo>
                  <a:pt x="3506" y="124"/>
                </a:lnTo>
                <a:lnTo>
                  <a:pt x="3501" y="128"/>
                </a:lnTo>
                <a:lnTo>
                  <a:pt x="3498" y="131"/>
                </a:lnTo>
                <a:lnTo>
                  <a:pt x="3494" y="136"/>
                </a:lnTo>
                <a:lnTo>
                  <a:pt x="3494" y="136"/>
                </a:lnTo>
                <a:lnTo>
                  <a:pt x="3489" y="141"/>
                </a:lnTo>
                <a:lnTo>
                  <a:pt x="3484" y="145"/>
                </a:lnTo>
                <a:lnTo>
                  <a:pt x="3471" y="148"/>
                </a:lnTo>
                <a:lnTo>
                  <a:pt x="3471" y="148"/>
                </a:lnTo>
                <a:lnTo>
                  <a:pt x="3468" y="150"/>
                </a:lnTo>
                <a:lnTo>
                  <a:pt x="3466" y="152"/>
                </a:lnTo>
                <a:lnTo>
                  <a:pt x="3464" y="157"/>
                </a:lnTo>
                <a:lnTo>
                  <a:pt x="3461" y="162"/>
                </a:lnTo>
                <a:lnTo>
                  <a:pt x="3457" y="168"/>
                </a:lnTo>
                <a:lnTo>
                  <a:pt x="3457" y="168"/>
                </a:lnTo>
                <a:lnTo>
                  <a:pt x="3452" y="171"/>
                </a:lnTo>
                <a:lnTo>
                  <a:pt x="3449" y="175"/>
                </a:lnTo>
                <a:lnTo>
                  <a:pt x="3447" y="183"/>
                </a:lnTo>
                <a:lnTo>
                  <a:pt x="3447" y="183"/>
                </a:lnTo>
                <a:lnTo>
                  <a:pt x="3449" y="187"/>
                </a:lnTo>
                <a:lnTo>
                  <a:pt x="3449" y="187"/>
                </a:lnTo>
                <a:lnTo>
                  <a:pt x="3449" y="187"/>
                </a:lnTo>
                <a:lnTo>
                  <a:pt x="3454" y="185"/>
                </a:lnTo>
                <a:lnTo>
                  <a:pt x="3454" y="185"/>
                </a:lnTo>
                <a:lnTo>
                  <a:pt x="3456" y="182"/>
                </a:lnTo>
                <a:lnTo>
                  <a:pt x="3457" y="178"/>
                </a:lnTo>
                <a:lnTo>
                  <a:pt x="3459" y="178"/>
                </a:lnTo>
                <a:lnTo>
                  <a:pt x="3459" y="178"/>
                </a:lnTo>
                <a:lnTo>
                  <a:pt x="3461" y="178"/>
                </a:lnTo>
                <a:lnTo>
                  <a:pt x="3461" y="178"/>
                </a:lnTo>
                <a:lnTo>
                  <a:pt x="3463" y="178"/>
                </a:lnTo>
                <a:lnTo>
                  <a:pt x="3464" y="180"/>
                </a:lnTo>
                <a:lnTo>
                  <a:pt x="3464" y="182"/>
                </a:lnTo>
                <a:lnTo>
                  <a:pt x="3463" y="185"/>
                </a:lnTo>
                <a:lnTo>
                  <a:pt x="3463" y="185"/>
                </a:lnTo>
                <a:lnTo>
                  <a:pt x="3456" y="199"/>
                </a:lnTo>
                <a:lnTo>
                  <a:pt x="3456" y="199"/>
                </a:lnTo>
                <a:lnTo>
                  <a:pt x="3456" y="203"/>
                </a:lnTo>
                <a:lnTo>
                  <a:pt x="3456" y="206"/>
                </a:lnTo>
                <a:lnTo>
                  <a:pt x="3461" y="213"/>
                </a:lnTo>
                <a:lnTo>
                  <a:pt x="3461" y="213"/>
                </a:lnTo>
                <a:lnTo>
                  <a:pt x="3464" y="215"/>
                </a:lnTo>
                <a:lnTo>
                  <a:pt x="3464" y="215"/>
                </a:lnTo>
                <a:lnTo>
                  <a:pt x="3468" y="213"/>
                </a:lnTo>
                <a:lnTo>
                  <a:pt x="3470" y="211"/>
                </a:lnTo>
                <a:lnTo>
                  <a:pt x="3478" y="201"/>
                </a:lnTo>
                <a:lnTo>
                  <a:pt x="3478" y="201"/>
                </a:lnTo>
                <a:lnTo>
                  <a:pt x="3484" y="196"/>
                </a:lnTo>
                <a:lnTo>
                  <a:pt x="3487" y="190"/>
                </a:lnTo>
                <a:lnTo>
                  <a:pt x="3487" y="185"/>
                </a:lnTo>
                <a:lnTo>
                  <a:pt x="3487" y="180"/>
                </a:lnTo>
                <a:lnTo>
                  <a:pt x="3487" y="180"/>
                </a:lnTo>
                <a:lnTo>
                  <a:pt x="3487" y="173"/>
                </a:lnTo>
                <a:lnTo>
                  <a:pt x="3484" y="169"/>
                </a:lnTo>
                <a:lnTo>
                  <a:pt x="3480" y="168"/>
                </a:lnTo>
                <a:lnTo>
                  <a:pt x="3477" y="166"/>
                </a:lnTo>
                <a:lnTo>
                  <a:pt x="3477" y="166"/>
                </a:lnTo>
                <a:lnTo>
                  <a:pt x="3471" y="162"/>
                </a:lnTo>
                <a:lnTo>
                  <a:pt x="3477" y="157"/>
                </a:lnTo>
                <a:lnTo>
                  <a:pt x="3477" y="157"/>
                </a:lnTo>
                <a:lnTo>
                  <a:pt x="3480" y="154"/>
                </a:lnTo>
                <a:lnTo>
                  <a:pt x="3482" y="154"/>
                </a:lnTo>
                <a:lnTo>
                  <a:pt x="3482" y="154"/>
                </a:lnTo>
                <a:lnTo>
                  <a:pt x="3485" y="154"/>
                </a:lnTo>
                <a:lnTo>
                  <a:pt x="3485" y="154"/>
                </a:lnTo>
                <a:lnTo>
                  <a:pt x="3489" y="154"/>
                </a:lnTo>
                <a:lnTo>
                  <a:pt x="3489" y="154"/>
                </a:lnTo>
                <a:lnTo>
                  <a:pt x="3491" y="154"/>
                </a:lnTo>
                <a:lnTo>
                  <a:pt x="3491" y="154"/>
                </a:lnTo>
                <a:lnTo>
                  <a:pt x="3492" y="152"/>
                </a:lnTo>
                <a:lnTo>
                  <a:pt x="3492" y="152"/>
                </a:lnTo>
                <a:lnTo>
                  <a:pt x="3491" y="157"/>
                </a:lnTo>
                <a:lnTo>
                  <a:pt x="3491" y="162"/>
                </a:lnTo>
                <a:lnTo>
                  <a:pt x="3491" y="162"/>
                </a:lnTo>
                <a:lnTo>
                  <a:pt x="3494" y="175"/>
                </a:lnTo>
                <a:lnTo>
                  <a:pt x="3498" y="183"/>
                </a:lnTo>
                <a:lnTo>
                  <a:pt x="3498" y="183"/>
                </a:lnTo>
                <a:lnTo>
                  <a:pt x="3499" y="185"/>
                </a:lnTo>
                <a:lnTo>
                  <a:pt x="3499" y="185"/>
                </a:lnTo>
                <a:lnTo>
                  <a:pt x="3503" y="183"/>
                </a:lnTo>
                <a:lnTo>
                  <a:pt x="3510" y="180"/>
                </a:lnTo>
                <a:lnTo>
                  <a:pt x="3510" y="180"/>
                </a:lnTo>
                <a:lnTo>
                  <a:pt x="3515" y="175"/>
                </a:lnTo>
                <a:lnTo>
                  <a:pt x="3517" y="169"/>
                </a:lnTo>
                <a:lnTo>
                  <a:pt x="3520" y="164"/>
                </a:lnTo>
                <a:lnTo>
                  <a:pt x="3522" y="164"/>
                </a:lnTo>
                <a:lnTo>
                  <a:pt x="3524" y="162"/>
                </a:lnTo>
                <a:lnTo>
                  <a:pt x="3524" y="162"/>
                </a:lnTo>
                <a:lnTo>
                  <a:pt x="3529" y="164"/>
                </a:lnTo>
                <a:lnTo>
                  <a:pt x="3532" y="166"/>
                </a:lnTo>
                <a:lnTo>
                  <a:pt x="3532" y="166"/>
                </a:lnTo>
                <a:lnTo>
                  <a:pt x="3534" y="164"/>
                </a:lnTo>
                <a:lnTo>
                  <a:pt x="3539" y="159"/>
                </a:lnTo>
                <a:lnTo>
                  <a:pt x="3539" y="159"/>
                </a:lnTo>
                <a:lnTo>
                  <a:pt x="3543" y="155"/>
                </a:lnTo>
                <a:lnTo>
                  <a:pt x="3545" y="152"/>
                </a:lnTo>
                <a:lnTo>
                  <a:pt x="3545" y="152"/>
                </a:lnTo>
                <a:lnTo>
                  <a:pt x="3546" y="162"/>
                </a:lnTo>
                <a:lnTo>
                  <a:pt x="3546" y="162"/>
                </a:lnTo>
                <a:lnTo>
                  <a:pt x="3548" y="164"/>
                </a:lnTo>
                <a:lnTo>
                  <a:pt x="3548" y="164"/>
                </a:lnTo>
                <a:lnTo>
                  <a:pt x="3553" y="161"/>
                </a:lnTo>
                <a:lnTo>
                  <a:pt x="3562" y="155"/>
                </a:lnTo>
                <a:lnTo>
                  <a:pt x="3562" y="155"/>
                </a:lnTo>
                <a:lnTo>
                  <a:pt x="3566" y="154"/>
                </a:lnTo>
                <a:lnTo>
                  <a:pt x="3566" y="152"/>
                </a:lnTo>
                <a:lnTo>
                  <a:pt x="3564" y="150"/>
                </a:lnTo>
                <a:lnTo>
                  <a:pt x="3562" y="147"/>
                </a:lnTo>
                <a:lnTo>
                  <a:pt x="3562" y="147"/>
                </a:lnTo>
                <a:lnTo>
                  <a:pt x="3562" y="143"/>
                </a:lnTo>
                <a:lnTo>
                  <a:pt x="3564" y="141"/>
                </a:lnTo>
                <a:lnTo>
                  <a:pt x="3566" y="140"/>
                </a:lnTo>
                <a:lnTo>
                  <a:pt x="3566" y="140"/>
                </a:lnTo>
                <a:lnTo>
                  <a:pt x="3567" y="141"/>
                </a:lnTo>
                <a:lnTo>
                  <a:pt x="3571" y="143"/>
                </a:lnTo>
                <a:lnTo>
                  <a:pt x="3574" y="143"/>
                </a:lnTo>
                <a:lnTo>
                  <a:pt x="3574" y="143"/>
                </a:lnTo>
                <a:lnTo>
                  <a:pt x="3583" y="141"/>
                </a:lnTo>
                <a:lnTo>
                  <a:pt x="3583" y="141"/>
                </a:lnTo>
                <a:lnTo>
                  <a:pt x="3593" y="136"/>
                </a:lnTo>
                <a:lnTo>
                  <a:pt x="3597" y="135"/>
                </a:lnTo>
                <a:lnTo>
                  <a:pt x="3597" y="135"/>
                </a:lnTo>
                <a:lnTo>
                  <a:pt x="3599" y="135"/>
                </a:lnTo>
                <a:lnTo>
                  <a:pt x="3599" y="135"/>
                </a:lnTo>
                <a:lnTo>
                  <a:pt x="3602" y="136"/>
                </a:lnTo>
                <a:lnTo>
                  <a:pt x="3606" y="136"/>
                </a:lnTo>
                <a:lnTo>
                  <a:pt x="3606" y="136"/>
                </a:lnTo>
                <a:lnTo>
                  <a:pt x="3609" y="135"/>
                </a:lnTo>
                <a:lnTo>
                  <a:pt x="3609" y="135"/>
                </a:lnTo>
                <a:lnTo>
                  <a:pt x="3613" y="133"/>
                </a:lnTo>
                <a:lnTo>
                  <a:pt x="3613" y="133"/>
                </a:lnTo>
                <a:lnTo>
                  <a:pt x="3614" y="135"/>
                </a:lnTo>
                <a:lnTo>
                  <a:pt x="3614" y="138"/>
                </a:lnTo>
                <a:lnTo>
                  <a:pt x="3614" y="138"/>
                </a:lnTo>
                <a:lnTo>
                  <a:pt x="3614" y="138"/>
                </a:lnTo>
                <a:lnTo>
                  <a:pt x="3614" y="138"/>
                </a:lnTo>
                <a:lnTo>
                  <a:pt x="3623" y="135"/>
                </a:lnTo>
                <a:lnTo>
                  <a:pt x="3634" y="129"/>
                </a:lnTo>
                <a:lnTo>
                  <a:pt x="3634" y="129"/>
                </a:lnTo>
                <a:lnTo>
                  <a:pt x="3635" y="129"/>
                </a:lnTo>
                <a:lnTo>
                  <a:pt x="3635" y="128"/>
                </a:lnTo>
                <a:lnTo>
                  <a:pt x="3634" y="121"/>
                </a:lnTo>
                <a:lnTo>
                  <a:pt x="3634" y="121"/>
                </a:lnTo>
                <a:lnTo>
                  <a:pt x="3632" y="115"/>
                </a:lnTo>
                <a:lnTo>
                  <a:pt x="3630" y="110"/>
                </a:lnTo>
                <a:lnTo>
                  <a:pt x="3628" y="107"/>
                </a:lnTo>
                <a:lnTo>
                  <a:pt x="3630" y="100"/>
                </a:lnTo>
                <a:lnTo>
                  <a:pt x="3630" y="100"/>
                </a:lnTo>
                <a:lnTo>
                  <a:pt x="3632" y="87"/>
                </a:lnTo>
                <a:lnTo>
                  <a:pt x="3632" y="79"/>
                </a:lnTo>
                <a:lnTo>
                  <a:pt x="3632" y="79"/>
                </a:lnTo>
                <a:lnTo>
                  <a:pt x="3634" y="75"/>
                </a:lnTo>
                <a:lnTo>
                  <a:pt x="3635" y="72"/>
                </a:lnTo>
                <a:lnTo>
                  <a:pt x="3637" y="70"/>
                </a:lnTo>
                <a:lnTo>
                  <a:pt x="3637" y="70"/>
                </a:lnTo>
                <a:lnTo>
                  <a:pt x="3639" y="68"/>
                </a:lnTo>
                <a:lnTo>
                  <a:pt x="3641" y="65"/>
                </a:lnTo>
                <a:lnTo>
                  <a:pt x="3641" y="59"/>
                </a:lnTo>
                <a:lnTo>
                  <a:pt x="3644" y="54"/>
                </a:lnTo>
                <a:lnTo>
                  <a:pt x="3644" y="54"/>
                </a:lnTo>
                <a:lnTo>
                  <a:pt x="3646" y="51"/>
                </a:lnTo>
                <a:lnTo>
                  <a:pt x="3648" y="47"/>
                </a:lnTo>
                <a:lnTo>
                  <a:pt x="3648" y="35"/>
                </a:lnTo>
                <a:lnTo>
                  <a:pt x="3648" y="35"/>
                </a:lnTo>
                <a:lnTo>
                  <a:pt x="3646" y="28"/>
                </a:lnTo>
                <a:lnTo>
                  <a:pt x="3644" y="25"/>
                </a:lnTo>
                <a:lnTo>
                  <a:pt x="3641" y="21"/>
                </a:lnTo>
                <a:lnTo>
                  <a:pt x="3641" y="16"/>
                </a:lnTo>
                <a:lnTo>
                  <a:pt x="3641" y="16"/>
                </a:lnTo>
                <a:lnTo>
                  <a:pt x="3641" y="5"/>
                </a:lnTo>
                <a:lnTo>
                  <a:pt x="3641" y="0"/>
                </a:lnTo>
                <a:close/>
              </a:path>
            </a:pathLst>
          </a:custGeom>
          <a:solidFill>
            <a:srgbClr val="F6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93" name="Freeform 76">
            <a:extLst>
              <a:ext uri="{FF2B5EF4-FFF2-40B4-BE49-F238E27FC236}">
                <a16:creationId xmlns:a16="http://schemas.microsoft.com/office/drawing/2014/main" id="{FA17DB8D-EA35-49E4-AEC0-0C59862E4D8A}"/>
              </a:ext>
            </a:extLst>
          </p:cNvPr>
          <p:cNvSpPr>
            <a:spLocks/>
          </p:cNvSpPr>
          <p:nvPr/>
        </p:nvSpPr>
        <p:spPr bwMode="auto">
          <a:xfrm>
            <a:off x="9690100" y="5961063"/>
            <a:ext cx="106363" cy="85725"/>
          </a:xfrm>
          <a:custGeom>
            <a:avLst/>
            <a:gdLst>
              <a:gd name="T0" fmla="*/ 65 w 67"/>
              <a:gd name="T1" fmla="*/ 0 h 54"/>
              <a:gd name="T2" fmla="*/ 65 w 67"/>
              <a:gd name="T3" fmla="*/ 0 h 54"/>
              <a:gd name="T4" fmla="*/ 63 w 67"/>
              <a:gd name="T5" fmla="*/ 0 h 54"/>
              <a:gd name="T6" fmla="*/ 60 w 67"/>
              <a:gd name="T7" fmla="*/ 3 h 54"/>
              <a:gd name="T8" fmla="*/ 51 w 67"/>
              <a:gd name="T9" fmla="*/ 8 h 54"/>
              <a:gd name="T10" fmla="*/ 51 w 67"/>
              <a:gd name="T11" fmla="*/ 8 h 54"/>
              <a:gd name="T12" fmla="*/ 44 w 67"/>
              <a:gd name="T13" fmla="*/ 14 h 54"/>
              <a:gd name="T14" fmla="*/ 39 w 67"/>
              <a:gd name="T15" fmla="*/ 15 h 54"/>
              <a:gd name="T16" fmla="*/ 34 w 67"/>
              <a:gd name="T17" fmla="*/ 15 h 54"/>
              <a:gd name="T18" fmla="*/ 34 w 67"/>
              <a:gd name="T19" fmla="*/ 15 h 54"/>
              <a:gd name="T20" fmla="*/ 28 w 67"/>
              <a:gd name="T21" fmla="*/ 15 h 54"/>
              <a:gd name="T22" fmla="*/ 28 w 67"/>
              <a:gd name="T23" fmla="*/ 15 h 54"/>
              <a:gd name="T24" fmla="*/ 21 w 67"/>
              <a:gd name="T25" fmla="*/ 12 h 54"/>
              <a:gd name="T26" fmla="*/ 16 w 67"/>
              <a:gd name="T27" fmla="*/ 10 h 54"/>
              <a:gd name="T28" fmla="*/ 9 w 67"/>
              <a:gd name="T29" fmla="*/ 7 h 54"/>
              <a:gd name="T30" fmla="*/ 9 w 67"/>
              <a:gd name="T31" fmla="*/ 7 h 54"/>
              <a:gd name="T32" fmla="*/ 6 w 67"/>
              <a:gd name="T33" fmla="*/ 7 h 54"/>
              <a:gd name="T34" fmla="*/ 6 w 67"/>
              <a:gd name="T35" fmla="*/ 7 h 54"/>
              <a:gd name="T36" fmla="*/ 4 w 67"/>
              <a:gd name="T37" fmla="*/ 7 h 54"/>
              <a:gd name="T38" fmla="*/ 2 w 67"/>
              <a:gd name="T39" fmla="*/ 7 h 54"/>
              <a:gd name="T40" fmla="*/ 0 w 67"/>
              <a:gd name="T41" fmla="*/ 12 h 54"/>
              <a:gd name="T42" fmla="*/ 2 w 67"/>
              <a:gd name="T43" fmla="*/ 22 h 54"/>
              <a:gd name="T44" fmla="*/ 2 w 67"/>
              <a:gd name="T45" fmla="*/ 22 h 54"/>
              <a:gd name="T46" fmla="*/ 6 w 67"/>
              <a:gd name="T47" fmla="*/ 35 h 54"/>
              <a:gd name="T48" fmla="*/ 11 w 67"/>
              <a:gd name="T49" fmla="*/ 45 h 54"/>
              <a:gd name="T50" fmla="*/ 11 w 67"/>
              <a:gd name="T51" fmla="*/ 45 h 54"/>
              <a:gd name="T52" fmla="*/ 14 w 67"/>
              <a:gd name="T53" fmla="*/ 49 h 54"/>
              <a:gd name="T54" fmla="*/ 20 w 67"/>
              <a:gd name="T55" fmla="*/ 52 h 54"/>
              <a:gd name="T56" fmla="*/ 32 w 67"/>
              <a:gd name="T57" fmla="*/ 54 h 54"/>
              <a:gd name="T58" fmla="*/ 32 w 67"/>
              <a:gd name="T59" fmla="*/ 54 h 54"/>
              <a:gd name="T60" fmla="*/ 39 w 67"/>
              <a:gd name="T61" fmla="*/ 52 h 54"/>
              <a:gd name="T62" fmla="*/ 39 w 67"/>
              <a:gd name="T63" fmla="*/ 52 h 54"/>
              <a:gd name="T64" fmla="*/ 44 w 67"/>
              <a:gd name="T65" fmla="*/ 49 h 54"/>
              <a:gd name="T66" fmla="*/ 49 w 67"/>
              <a:gd name="T67" fmla="*/ 43 h 54"/>
              <a:gd name="T68" fmla="*/ 58 w 67"/>
              <a:gd name="T69" fmla="*/ 28 h 54"/>
              <a:gd name="T70" fmla="*/ 58 w 67"/>
              <a:gd name="T71" fmla="*/ 28 h 54"/>
              <a:gd name="T72" fmla="*/ 63 w 67"/>
              <a:gd name="T73" fmla="*/ 21 h 54"/>
              <a:gd name="T74" fmla="*/ 65 w 67"/>
              <a:gd name="T75" fmla="*/ 14 h 54"/>
              <a:gd name="T76" fmla="*/ 67 w 67"/>
              <a:gd name="T77" fmla="*/ 7 h 54"/>
              <a:gd name="T78" fmla="*/ 67 w 67"/>
              <a:gd name="T79" fmla="*/ 1 h 54"/>
              <a:gd name="T80" fmla="*/ 67 w 67"/>
              <a:gd name="T81" fmla="*/ 1 h 54"/>
              <a:gd name="T82" fmla="*/ 65 w 67"/>
              <a:gd name="T83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7" h="54">
                <a:moveTo>
                  <a:pt x="65" y="0"/>
                </a:moveTo>
                <a:lnTo>
                  <a:pt x="65" y="0"/>
                </a:lnTo>
                <a:lnTo>
                  <a:pt x="63" y="0"/>
                </a:lnTo>
                <a:lnTo>
                  <a:pt x="60" y="3"/>
                </a:lnTo>
                <a:lnTo>
                  <a:pt x="51" y="8"/>
                </a:lnTo>
                <a:lnTo>
                  <a:pt x="51" y="8"/>
                </a:lnTo>
                <a:lnTo>
                  <a:pt x="44" y="14"/>
                </a:lnTo>
                <a:lnTo>
                  <a:pt x="39" y="15"/>
                </a:lnTo>
                <a:lnTo>
                  <a:pt x="34" y="15"/>
                </a:lnTo>
                <a:lnTo>
                  <a:pt x="34" y="15"/>
                </a:lnTo>
                <a:lnTo>
                  <a:pt x="28" y="15"/>
                </a:lnTo>
                <a:lnTo>
                  <a:pt x="28" y="15"/>
                </a:lnTo>
                <a:lnTo>
                  <a:pt x="21" y="12"/>
                </a:lnTo>
                <a:lnTo>
                  <a:pt x="16" y="10"/>
                </a:lnTo>
                <a:lnTo>
                  <a:pt x="9" y="7"/>
                </a:lnTo>
                <a:lnTo>
                  <a:pt x="9" y="7"/>
                </a:lnTo>
                <a:lnTo>
                  <a:pt x="6" y="7"/>
                </a:lnTo>
                <a:lnTo>
                  <a:pt x="6" y="7"/>
                </a:lnTo>
                <a:lnTo>
                  <a:pt x="4" y="7"/>
                </a:lnTo>
                <a:lnTo>
                  <a:pt x="2" y="7"/>
                </a:lnTo>
                <a:lnTo>
                  <a:pt x="0" y="12"/>
                </a:lnTo>
                <a:lnTo>
                  <a:pt x="2" y="22"/>
                </a:lnTo>
                <a:lnTo>
                  <a:pt x="2" y="22"/>
                </a:lnTo>
                <a:lnTo>
                  <a:pt x="6" y="35"/>
                </a:lnTo>
                <a:lnTo>
                  <a:pt x="11" y="45"/>
                </a:lnTo>
                <a:lnTo>
                  <a:pt x="11" y="45"/>
                </a:lnTo>
                <a:lnTo>
                  <a:pt x="14" y="49"/>
                </a:lnTo>
                <a:lnTo>
                  <a:pt x="20" y="52"/>
                </a:lnTo>
                <a:lnTo>
                  <a:pt x="32" y="54"/>
                </a:lnTo>
                <a:lnTo>
                  <a:pt x="32" y="54"/>
                </a:lnTo>
                <a:lnTo>
                  <a:pt x="39" y="52"/>
                </a:lnTo>
                <a:lnTo>
                  <a:pt x="39" y="52"/>
                </a:lnTo>
                <a:lnTo>
                  <a:pt x="44" y="49"/>
                </a:lnTo>
                <a:lnTo>
                  <a:pt x="49" y="43"/>
                </a:lnTo>
                <a:lnTo>
                  <a:pt x="58" y="28"/>
                </a:lnTo>
                <a:lnTo>
                  <a:pt x="58" y="28"/>
                </a:lnTo>
                <a:lnTo>
                  <a:pt x="63" y="21"/>
                </a:lnTo>
                <a:lnTo>
                  <a:pt x="65" y="14"/>
                </a:lnTo>
                <a:lnTo>
                  <a:pt x="67" y="7"/>
                </a:lnTo>
                <a:lnTo>
                  <a:pt x="67" y="1"/>
                </a:lnTo>
                <a:lnTo>
                  <a:pt x="67" y="1"/>
                </a:lnTo>
                <a:lnTo>
                  <a:pt x="6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94" name="Freeform 77">
            <a:extLst>
              <a:ext uri="{FF2B5EF4-FFF2-40B4-BE49-F238E27FC236}">
                <a16:creationId xmlns:a16="http://schemas.microsoft.com/office/drawing/2014/main" id="{E15D28FD-9B0C-4362-A77A-2076BBC306C1}"/>
              </a:ext>
            </a:extLst>
          </p:cNvPr>
          <p:cNvSpPr>
            <a:spLocks/>
          </p:cNvSpPr>
          <p:nvPr/>
        </p:nvSpPr>
        <p:spPr bwMode="auto">
          <a:xfrm>
            <a:off x="10244138" y="5916613"/>
            <a:ext cx="203200" cy="209550"/>
          </a:xfrm>
          <a:custGeom>
            <a:avLst/>
            <a:gdLst>
              <a:gd name="T0" fmla="*/ 105 w 128"/>
              <a:gd name="T1" fmla="*/ 0 h 132"/>
              <a:gd name="T2" fmla="*/ 89 w 128"/>
              <a:gd name="T3" fmla="*/ 17 h 132"/>
              <a:gd name="T4" fmla="*/ 81 w 128"/>
              <a:gd name="T5" fmla="*/ 29 h 132"/>
              <a:gd name="T6" fmla="*/ 77 w 128"/>
              <a:gd name="T7" fmla="*/ 38 h 132"/>
              <a:gd name="T8" fmla="*/ 68 w 128"/>
              <a:gd name="T9" fmla="*/ 47 h 132"/>
              <a:gd name="T10" fmla="*/ 51 w 128"/>
              <a:gd name="T11" fmla="*/ 59 h 132"/>
              <a:gd name="T12" fmla="*/ 28 w 128"/>
              <a:gd name="T13" fmla="*/ 73 h 132"/>
              <a:gd name="T14" fmla="*/ 25 w 128"/>
              <a:gd name="T15" fmla="*/ 77 h 132"/>
              <a:gd name="T16" fmla="*/ 0 w 128"/>
              <a:gd name="T17" fmla="*/ 110 h 132"/>
              <a:gd name="T18" fmla="*/ 0 w 128"/>
              <a:gd name="T19" fmla="*/ 111 h 132"/>
              <a:gd name="T20" fmla="*/ 20 w 128"/>
              <a:gd name="T21" fmla="*/ 115 h 132"/>
              <a:gd name="T22" fmla="*/ 20 w 128"/>
              <a:gd name="T23" fmla="*/ 115 h 132"/>
              <a:gd name="T24" fmla="*/ 16 w 128"/>
              <a:gd name="T25" fmla="*/ 127 h 132"/>
              <a:gd name="T26" fmla="*/ 16 w 128"/>
              <a:gd name="T27" fmla="*/ 131 h 132"/>
              <a:gd name="T28" fmla="*/ 18 w 128"/>
              <a:gd name="T29" fmla="*/ 132 h 132"/>
              <a:gd name="T30" fmla="*/ 32 w 128"/>
              <a:gd name="T31" fmla="*/ 124 h 132"/>
              <a:gd name="T32" fmla="*/ 35 w 128"/>
              <a:gd name="T33" fmla="*/ 120 h 132"/>
              <a:gd name="T34" fmla="*/ 37 w 128"/>
              <a:gd name="T35" fmla="*/ 118 h 132"/>
              <a:gd name="T36" fmla="*/ 46 w 128"/>
              <a:gd name="T37" fmla="*/ 118 h 132"/>
              <a:gd name="T38" fmla="*/ 56 w 128"/>
              <a:gd name="T39" fmla="*/ 115 h 132"/>
              <a:gd name="T40" fmla="*/ 63 w 128"/>
              <a:gd name="T41" fmla="*/ 104 h 132"/>
              <a:gd name="T42" fmla="*/ 81 w 128"/>
              <a:gd name="T43" fmla="*/ 71 h 132"/>
              <a:gd name="T44" fmla="*/ 91 w 128"/>
              <a:gd name="T45" fmla="*/ 61 h 132"/>
              <a:gd name="T46" fmla="*/ 102 w 128"/>
              <a:gd name="T47" fmla="*/ 50 h 132"/>
              <a:gd name="T48" fmla="*/ 124 w 128"/>
              <a:gd name="T49" fmla="*/ 28 h 132"/>
              <a:gd name="T50" fmla="*/ 128 w 128"/>
              <a:gd name="T51" fmla="*/ 21 h 132"/>
              <a:gd name="T52" fmla="*/ 122 w 128"/>
              <a:gd name="T53" fmla="*/ 5 h 132"/>
              <a:gd name="T54" fmla="*/ 121 w 128"/>
              <a:gd name="T55" fmla="*/ 9 h 132"/>
              <a:gd name="T56" fmla="*/ 114 w 128"/>
              <a:gd name="T57" fmla="*/ 10 h 132"/>
              <a:gd name="T58" fmla="*/ 112 w 128"/>
              <a:gd name="T59" fmla="*/ 10 h 132"/>
              <a:gd name="T60" fmla="*/ 107 w 128"/>
              <a:gd name="T61" fmla="*/ 9 h 132"/>
              <a:gd name="T62" fmla="*/ 105 w 128"/>
              <a:gd name="T63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8" h="132">
                <a:moveTo>
                  <a:pt x="105" y="0"/>
                </a:moveTo>
                <a:lnTo>
                  <a:pt x="105" y="0"/>
                </a:lnTo>
                <a:lnTo>
                  <a:pt x="100" y="5"/>
                </a:lnTo>
                <a:lnTo>
                  <a:pt x="89" y="17"/>
                </a:lnTo>
                <a:lnTo>
                  <a:pt x="89" y="17"/>
                </a:lnTo>
                <a:lnTo>
                  <a:pt x="81" y="29"/>
                </a:lnTo>
                <a:lnTo>
                  <a:pt x="77" y="38"/>
                </a:lnTo>
                <a:lnTo>
                  <a:pt x="77" y="38"/>
                </a:lnTo>
                <a:lnTo>
                  <a:pt x="74" y="43"/>
                </a:lnTo>
                <a:lnTo>
                  <a:pt x="68" y="47"/>
                </a:lnTo>
                <a:lnTo>
                  <a:pt x="51" y="59"/>
                </a:lnTo>
                <a:lnTo>
                  <a:pt x="51" y="59"/>
                </a:lnTo>
                <a:lnTo>
                  <a:pt x="33" y="68"/>
                </a:lnTo>
                <a:lnTo>
                  <a:pt x="28" y="73"/>
                </a:lnTo>
                <a:lnTo>
                  <a:pt x="25" y="77"/>
                </a:lnTo>
                <a:lnTo>
                  <a:pt x="25" y="77"/>
                </a:lnTo>
                <a:lnTo>
                  <a:pt x="0" y="110"/>
                </a:lnTo>
                <a:lnTo>
                  <a:pt x="0" y="110"/>
                </a:lnTo>
                <a:lnTo>
                  <a:pt x="0" y="110"/>
                </a:lnTo>
                <a:lnTo>
                  <a:pt x="0" y="111"/>
                </a:lnTo>
                <a:lnTo>
                  <a:pt x="6" y="113"/>
                </a:lnTo>
                <a:lnTo>
                  <a:pt x="20" y="115"/>
                </a:lnTo>
                <a:lnTo>
                  <a:pt x="20" y="115"/>
                </a:lnTo>
                <a:lnTo>
                  <a:pt x="20" y="115"/>
                </a:lnTo>
                <a:lnTo>
                  <a:pt x="20" y="115"/>
                </a:lnTo>
                <a:lnTo>
                  <a:pt x="16" y="127"/>
                </a:lnTo>
                <a:lnTo>
                  <a:pt x="16" y="127"/>
                </a:lnTo>
                <a:lnTo>
                  <a:pt x="16" y="131"/>
                </a:lnTo>
                <a:lnTo>
                  <a:pt x="18" y="132"/>
                </a:lnTo>
                <a:lnTo>
                  <a:pt x="18" y="132"/>
                </a:lnTo>
                <a:lnTo>
                  <a:pt x="23" y="129"/>
                </a:lnTo>
                <a:lnTo>
                  <a:pt x="32" y="124"/>
                </a:lnTo>
                <a:lnTo>
                  <a:pt x="32" y="124"/>
                </a:lnTo>
                <a:lnTo>
                  <a:pt x="35" y="120"/>
                </a:lnTo>
                <a:lnTo>
                  <a:pt x="37" y="118"/>
                </a:lnTo>
                <a:lnTo>
                  <a:pt x="37" y="118"/>
                </a:lnTo>
                <a:lnTo>
                  <a:pt x="46" y="118"/>
                </a:lnTo>
                <a:lnTo>
                  <a:pt x="46" y="118"/>
                </a:lnTo>
                <a:lnTo>
                  <a:pt x="51" y="118"/>
                </a:lnTo>
                <a:lnTo>
                  <a:pt x="56" y="115"/>
                </a:lnTo>
                <a:lnTo>
                  <a:pt x="56" y="115"/>
                </a:lnTo>
                <a:lnTo>
                  <a:pt x="63" y="104"/>
                </a:lnTo>
                <a:lnTo>
                  <a:pt x="70" y="92"/>
                </a:lnTo>
                <a:lnTo>
                  <a:pt x="81" y="71"/>
                </a:lnTo>
                <a:lnTo>
                  <a:pt x="81" y="71"/>
                </a:lnTo>
                <a:lnTo>
                  <a:pt x="91" y="61"/>
                </a:lnTo>
                <a:lnTo>
                  <a:pt x="102" y="50"/>
                </a:lnTo>
                <a:lnTo>
                  <a:pt x="102" y="50"/>
                </a:lnTo>
                <a:lnTo>
                  <a:pt x="119" y="35"/>
                </a:lnTo>
                <a:lnTo>
                  <a:pt x="124" y="28"/>
                </a:lnTo>
                <a:lnTo>
                  <a:pt x="128" y="21"/>
                </a:lnTo>
                <a:lnTo>
                  <a:pt x="128" y="21"/>
                </a:lnTo>
                <a:lnTo>
                  <a:pt x="126" y="10"/>
                </a:lnTo>
                <a:lnTo>
                  <a:pt x="122" y="5"/>
                </a:lnTo>
                <a:lnTo>
                  <a:pt x="122" y="5"/>
                </a:lnTo>
                <a:lnTo>
                  <a:pt x="121" y="9"/>
                </a:lnTo>
                <a:lnTo>
                  <a:pt x="117" y="10"/>
                </a:lnTo>
                <a:lnTo>
                  <a:pt x="114" y="10"/>
                </a:lnTo>
                <a:lnTo>
                  <a:pt x="114" y="10"/>
                </a:lnTo>
                <a:lnTo>
                  <a:pt x="112" y="10"/>
                </a:lnTo>
                <a:lnTo>
                  <a:pt x="112" y="10"/>
                </a:lnTo>
                <a:lnTo>
                  <a:pt x="107" y="9"/>
                </a:lnTo>
                <a:lnTo>
                  <a:pt x="105" y="5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95" name="Freeform 78">
            <a:extLst>
              <a:ext uri="{FF2B5EF4-FFF2-40B4-BE49-F238E27FC236}">
                <a16:creationId xmlns:a16="http://schemas.microsoft.com/office/drawing/2014/main" id="{185A5D55-74F4-468D-A456-70F0C003BB1C}"/>
              </a:ext>
            </a:extLst>
          </p:cNvPr>
          <p:cNvSpPr>
            <a:spLocks/>
          </p:cNvSpPr>
          <p:nvPr/>
        </p:nvSpPr>
        <p:spPr bwMode="auto">
          <a:xfrm>
            <a:off x="10402888" y="5746750"/>
            <a:ext cx="149225" cy="188913"/>
          </a:xfrm>
          <a:custGeom>
            <a:avLst/>
            <a:gdLst>
              <a:gd name="T0" fmla="*/ 2 w 94"/>
              <a:gd name="T1" fmla="*/ 0 h 119"/>
              <a:gd name="T2" fmla="*/ 0 w 94"/>
              <a:gd name="T3" fmla="*/ 2 h 119"/>
              <a:gd name="T4" fmla="*/ 5 w 94"/>
              <a:gd name="T5" fmla="*/ 9 h 119"/>
              <a:gd name="T6" fmla="*/ 12 w 94"/>
              <a:gd name="T7" fmla="*/ 14 h 119"/>
              <a:gd name="T8" fmla="*/ 14 w 94"/>
              <a:gd name="T9" fmla="*/ 14 h 119"/>
              <a:gd name="T10" fmla="*/ 15 w 94"/>
              <a:gd name="T11" fmla="*/ 14 h 119"/>
              <a:gd name="T12" fmla="*/ 15 w 94"/>
              <a:gd name="T13" fmla="*/ 14 h 119"/>
              <a:gd name="T14" fmla="*/ 19 w 94"/>
              <a:gd name="T15" fmla="*/ 18 h 119"/>
              <a:gd name="T16" fmla="*/ 26 w 94"/>
              <a:gd name="T17" fmla="*/ 35 h 119"/>
              <a:gd name="T18" fmla="*/ 35 w 94"/>
              <a:gd name="T19" fmla="*/ 44 h 119"/>
              <a:gd name="T20" fmla="*/ 35 w 94"/>
              <a:gd name="T21" fmla="*/ 53 h 119"/>
              <a:gd name="T22" fmla="*/ 35 w 94"/>
              <a:gd name="T23" fmla="*/ 68 h 119"/>
              <a:gd name="T24" fmla="*/ 29 w 94"/>
              <a:gd name="T25" fmla="*/ 79 h 119"/>
              <a:gd name="T26" fmla="*/ 26 w 94"/>
              <a:gd name="T27" fmla="*/ 88 h 119"/>
              <a:gd name="T28" fmla="*/ 26 w 94"/>
              <a:gd name="T29" fmla="*/ 91 h 119"/>
              <a:gd name="T30" fmla="*/ 38 w 94"/>
              <a:gd name="T31" fmla="*/ 95 h 119"/>
              <a:gd name="T32" fmla="*/ 42 w 94"/>
              <a:gd name="T33" fmla="*/ 96 h 119"/>
              <a:gd name="T34" fmla="*/ 42 w 94"/>
              <a:gd name="T35" fmla="*/ 103 h 119"/>
              <a:gd name="T36" fmla="*/ 38 w 94"/>
              <a:gd name="T37" fmla="*/ 109 h 119"/>
              <a:gd name="T38" fmla="*/ 33 w 94"/>
              <a:gd name="T39" fmla="*/ 114 h 119"/>
              <a:gd name="T40" fmla="*/ 36 w 94"/>
              <a:gd name="T41" fmla="*/ 117 h 119"/>
              <a:gd name="T42" fmla="*/ 43 w 94"/>
              <a:gd name="T43" fmla="*/ 119 h 119"/>
              <a:gd name="T44" fmla="*/ 52 w 94"/>
              <a:gd name="T45" fmla="*/ 116 h 119"/>
              <a:gd name="T46" fmla="*/ 63 w 94"/>
              <a:gd name="T47" fmla="*/ 102 h 119"/>
              <a:gd name="T48" fmla="*/ 71 w 94"/>
              <a:gd name="T49" fmla="*/ 88 h 119"/>
              <a:gd name="T50" fmla="*/ 71 w 94"/>
              <a:gd name="T51" fmla="*/ 82 h 119"/>
              <a:gd name="T52" fmla="*/ 71 w 94"/>
              <a:gd name="T53" fmla="*/ 79 h 119"/>
              <a:gd name="T54" fmla="*/ 75 w 94"/>
              <a:gd name="T55" fmla="*/ 77 h 119"/>
              <a:gd name="T56" fmla="*/ 89 w 94"/>
              <a:gd name="T57" fmla="*/ 65 h 119"/>
              <a:gd name="T58" fmla="*/ 94 w 94"/>
              <a:gd name="T59" fmla="*/ 54 h 119"/>
              <a:gd name="T60" fmla="*/ 92 w 94"/>
              <a:gd name="T61" fmla="*/ 46 h 119"/>
              <a:gd name="T62" fmla="*/ 89 w 94"/>
              <a:gd name="T63" fmla="*/ 46 h 119"/>
              <a:gd name="T64" fmla="*/ 85 w 94"/>
              <a:gd name="T65" fmla="*/ 46 h 119"/>
              <a:gd name="T66" fmla="*/ 77 w 94"/>
              <a:gd name="T67" fmla="*/ 53 h 119"/>
              <a:gd name="T68" fmla="*/ 70 w 94"/>
              <a:gd name="T69" fmla="*/ 54 h 119"/>
              <a:gd name="T70" fmla="*/ 66 w 94"/>
              <a:gd name="T71" fmla="*/ 54 h 119"/>
              <a:gd name="T72" fmla="*/ 61 w 94"/>
              <a:gd name="T73" fmla="*/ 51 h 119"/>
              <a:gd name="T74" fmla="*/ 50 w 94"/>
              <a:gd name="T75" fmla="*/ 42 h 119"/>
              <a:gd name="T76" fmla="*/ 47 w 94"/>
              <a:gd name="T77" fmla="*/ 35 h 119"/>
              <a:gd name="T78" fmla="*/ 45 w 94"/>
              <a:gd name="T79" fmla="*/ 34 h 119"/>
              <a:gd name="T80" fmla="*/ 43 w 94"/>
              <a:gd name="T81" fmla="*/ 40 h 119"/>
              <a:gd name="T82" fmla="*/ 40 w 94"/>
              <a:gd name="T83" fmla="*/ 40 h 119"/>
              <a:gd name="T84" fmla="*/ 38 w 94"/>
              <a:gd name="T85" fmla="*/ 40 h 119"/>
              <a:gd name="T86" fmla="*/ 35 w 94"/>
              <a:gd name="T87" fmla="*/ 35 h 119"/>
              <a:gd name="T88" fmla="*/ 33 w 94"/>
              <a:gd name="T89" fmla="*/ 28 h 119"/>
              <a:gd name="T90" fmla="*/ 26 w 94"/>
              <a:gd name="T91" fmla="*/ 16 h 119"/>
              <a:gd name="T92" fmla="*/ 21 w 94"/>
              <a:gd name="T93" fmla="*/ 6 h 119"/>
              <a:gd name="T94" fmla="*/ 15 w 94"/>
              <a:gd name="T95" fmla="*/ 4 h 119"/>
              <a:gd name="T96" fmla="*/ 3 w 94"/>
              <a:gd name="T97" fmla="*/ 0 h 119"/>
              <a:gd name="T98" fmla="*/ 2 w 94"/>
              <a:gd name="T99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4" h="119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2"/>
                </a:lnTo>
                <a:lnTo>
                  <a:pt x="5" y="9"/>
                </a:lnTo>
                <a:lnTo>
                  <a:pt x="5" y="9"/>
                </a:lnTo>
                <a:lnTo>
                  <a:pt x="10" y="14"/>
                </a:lnTo>
                <a:lnTo>
                  <a:pt x="12" y="14"/>
                </a:lnTo>
                <a:lnTo>
                  <a:pt x="12" y="14"/>
                </a:lnTo>
                <a:lnTo>
                  <a:pt x="14" y="14"/>
                </a:lnTo>
                <a:lnTo>
                  <a:pt x="14" y="14"/>
                </a:lnTo>
                <a:lnTo>
                  <a:pt x="15" y="14"/>
                </a:lnTo>
                <a:lnTo>
                  <a:pt x="15" y="14"/>
                </a:lnTo>
                <a:lnTo>
                  <a:pt x="15" y="14"/>
                </a:lnTo>
                <a:lnTo>
                  <a:pt x="15" y="14"/>
                </a:lnTo>
                <a:lnTo>
                  <a:pt x="19" y="18"/>
                </a:lnTo>
                <a:lnTo>
                  <a:pt x="22" y="23"/>
                </a:lnTo>
                <a:lnTo>
                  <a:pt x="26" y="35"/>
                </a:lnTo>
                <a:lnTo>
                  <a:pt x="26" y="35"/>
                </a:lnTo>
                <a:lnTo>
                  <a:pt x="35" y="44"/>
                </a:lnTo>
                <a:lnTo>
                  <a:pt x="35" y="44"/>
                </a:lnTo>
                <a:lnTo>
                  <a:pt x="35" y="53"/>
                </a:lnTo>
                <a:lnTo>
                  <a:pt x="35" y="61"/>
                </a:lnTo>
                <a:lnTo>
                  <a:pt x="35" y="68"/>
                </a:lnTo>
                <a:lnTo>
                  <a:pt x="35" y="68"/>
                </a:lnTo>
                <a:lnTo>
                  <a:pt x="29" y="79"/>
                </a:lnTo>
                <a:lnTo>
                  <a:pt x="28" y="82"/>
                </a:lnTo>
                <a:lnTo>
                  <a:pt x="26" y="88"/>
                </a:lnTo>
                <a:lnTo>
                  <a:pt x="26" y="88"/>
                </a:lnTo>
                <a:lnTo>
                  <a:pt x="26" y="91"/>
                </a:lnTo>
                <a:lnTo>
                  <a:pt x="29" y="93"/>
                </a:lnTo>
                <a:lnTo>
                  <a:pt x="38" y="95"/>
                </a:lnTo>
                <a:lnTo>
                  <a:pt x="38" y="95"/>
                </a:lnTo>
                <a:lnTo>
                  <a:pt x="42" y="96"/>
                </a:lnTo>
                <a:lnTo>
                  <a:pt x="43" y="98"/>
                </a:lnTo>
                <a:lnTo>
                  <a:pt x="42" y="103"/>
                </a:lnTo>
                <a:lnTo>
                  <a:pt x="42" y="103"/>
                </a:lnTo>
                <a:lnTo>
                  <a:pt x="38" y="109"/>
                </a:lnTo>
                <a:lnTo>
                  <a:pt x="36" y="110"/>
                </a:lnTo>
                <a:lnTo>
                  <a:pt x="33" y="114"/>
                </a:lnTo>
                <a:lnTo>
                  <a:pt x="33" y="114"/>
                </a:lnTo>
                <a:lnTo>
                  <a:pt x="36" y="117"/>
                </a:lnTo>
                <a:lnTo>
                  <a:pt x="43" y="119"/>
                </a:lnTo>
                <a:lnTo>
                  <a:pt x="43" y="119"/>
                </a:lnTo>
                <a:lnTo>
                  <a:pt x="49" y="117"/>
                </a:lnTo>
                <a:lnTo>
                  <a:pt x="52" y="116"/>
                </a:lnTo>
                <a:lnTo>
                  <a:pt x="52" y="116"/>
                </a:lnTo>
                <a:lnTo>
                  <a:pt x="63" y="102"/>
                </a:lnTo>
                <a:lnTo>
                  <a:pt x="68" y="95"/>
                </a:lnTo>
                <a:lnTo>
                  <a:pt x="71" y="88"/>
                </a:lnTo>
                <a:lnTo>
                  <a:pt x="71" y="88"/>
                </a:lnTo>
                <a:lnTo>
                  <a:pt x="71" y="82"/>
                </a:lnTo>
                <a:lnTo>
                  <a:pt x="71" y="81"/>
                </a:lnTo>
                <a:lnTo>
                  <a:pt x="71" y="79"/>
                </a:lnTo>
                <a:lnTo>
                  <a:pt x="75" y="77"/>
                </a:lnTo>
                <a:lnTo>
                  <a:pt x="75" y="77"/>
                </a:lnTo>
                <a:lnTo>
                  <a:pt x="84" y="72"/>
                </a:lnTo>
                <a:lnTo>
                  <a:pt x="89" y="65"/>
                </a:lnTo>
                <a:lnTo>
                  <a:pt x="89" y="65"/>
                </a:lnTo>
                <a:lnTo>
                  <a:pt x="94" y="54"/>
                </a:lnTo>
                <a:lnTo>
                  <a:pt x="94" y="49"/>
                </a:lnTo>
                <a:lnTo>
                  <a:pt x="92" y="46"/>
                </a:lnTo>
                <a:lnTo>
                  <a:pt x="92" y="46"/>
                </a:lnTo>
                <a:lnTo>
                  <a:pt x="89" y="46"/>
                </a:lnTo>
                <a:lnTo>
                  <a:pt x="89" y="46"/>
                </a:lnTo>
                <a:lnTo>
                  <a:pt x="85" y="46"/>
                </a:lnTo>
                <a:lnTo>
                  <a:pt x="82" y="49"/>
                </a:lnTo>
                <a:lnTo>
                  <a:pt x="77" y="53"/>
                </a:lnTo>
                <a:lnTo>
                  <a:pt x="77" y="53"/>
                </a:lnTo>
                <a:lnTo>
                  <a:pt x="70" y="54"/>
                </a:lnTo>
                <a:lnTo>
                  <a:pt x="70" y="54"/>
                </a:lnTo>
                <a:lnTo>
                  <a:pt x="66" y="54"/>
                </a:lnTo>
                <a:lnTo>
                  <a:pt x="61" y="51"/>
                </a:lnTo>
                <a:lnTo>
                  <a:pt x="61" y="51"/>
                </a:lnTo>
                <a:lnTo>
                  <a:pt x="56" y="47"/>
                </a:lnTo>
                <a:lnTo>
                  <a:pt x="50" y="42"/>
                </a:lnTo>
                <a:lnTo>
                  <a:pt x="50" y="42"/>
                </a:lnTo>
                <a:lnTo>
                  <a:pt x="47" y="35"/>
                </a:lnTo>
                <a:lnTo>
                  <a:pt x="45" y="34"/>
                </a:lnTo>
                <a:lnTo>
                  <a:pt x="45" y="34"/>
                </a:lnTo>
                <a:lnTo>
                  <a:pt x="45" y="37"/>
                </a:lnTo>
                <a:lnTo>
                  <a:pt x="43" y="40"/>
                </a:lnTo>
                <a:lnTo>
                  <a:pt x="40" y="40"/>
                </a:lnTo>
                <a:lnTo>
                  <a:pt x="40" y="40"/>
                </a:lnTo>
                <a:lnTo>
                  <a:pt x="38" y="40"/>
                </a:lnTo>
                <a:lnTo>
                  <a:pt x="38" y="40"/>
                </a:lnTo>
                <a:lnTo>
                  <a:pt x="36" y="39"/>
                </a:lnTo>
                <a:lnTo>
                  <a:pt x="35" y="35"/>
                </a:lnTo>
                <a:lnTo>
                  <a:pt x="33" y="28"/>
                </a:lnTo>
                <a:lnTo>
                  <a:pt x="33" y="28"/>
                </a:lnTo>
                <a:lnTo>
                  <a:pt x="26" y="16"/>
                </a:lnTo>
                <a:lnTo>
                  <a:pt x="26" y="16"/>
                </a:lnTo>
                <a:lnTo>
                  <a:pt x="24" y="9"/>
                </a:lnTo>
                <a:lnTo>
                  <a:pt x="21" y="6"/>
                </a:lnTo>
                <a:lnTo>
                  <a:pt x="15" y="4"/>
                </a:lnTo>
                <a:lnTo>
                  <a:pt x="15" y="4"/>
                </a:lnTo>
                <a:lnTo>
                  <a:pt x="7" y="2"/>
                </a:lnTo>
                <a:lnTo>
                  <a:pt x="3" y="0"/>
                </a:lnTo>
                <a:lnTo>
                  <a:pt x="3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96" name="Freeform 79">
            <a:extLst>
              <a:ext uri="{FF2B5EF4-FFF2-40B4-BE49-F238E27FC236}">
                <a16:creationId xmlns:a16="http://schemas.microsoft.com/office/drawing/2014/main" id="{2D1655EF-97F5-49C9-AE1B-40BA563A0354}"/>
              </a:ext>
            </a:extLst>
          </p:cNvPr>
          <p:cNvSpPr>
            <a:spLocks/>
          </p:cNvSpPr>
          <p:nvPr/>
        </p:nvSpPr>
        <p:spPr bwMode="auto">
          <a:xfrm>
            <a:off x="7096125" y="5259388"/>
            <a:ext cx="182563" cy="385763"/>
          </a:xfrm>
          <a:custGeom>
            <a:avLst/>
            <a:gdLst>
              <a:gd name="T0" fmla="*/ 92 w 115"/>
              <a:gd name="T1" fmla="*/ 0 h 243"/>
              <a:gd name="T2" fmla="*/ 89 w 115"/>
              <a:gd name="T3" fmla="*/ 4 h 243"/>
              <a:gd name="T4" fmla="*/ 84 w 115"/>
              <a:gd name="T5" fmla="*/ 28 h 243"/>
              <a:gd name="T6" fmla="*/ 78 w 115"/>
              <a:gd name="T7" fmla="*/ 44 h 243"/>
              <a:gd name="T8" fmla="*/ 68 w 115"/>
              <a:gd name="T9" fmla="*/ 58 h 243"/>
              <a:gd name="T10" fmla="*/ 54 w 115"/>
              <a:gd name="T11" fmla="*/ 63 h 243"/>
              <a:gd name="T12" fmla="*/ 29 w 115"/>
              <a:gd name="T13" fmla="*/ 70 h 243"/>
              <a:gd name="T14" fmla="*/ 22 w 115"/>
              <a:gd name="T15" fmla="*/ 77 h 243"/>
              <a:gd name="T16" fmla="*/ 9 w 115"/>
              <a:gd name="T17" fmla="*/ 91 h 243"/>
              <a:gd name="T18" fmla="*/ 9 w 115"/>
              <a:gd name="T19" fmla="*/ 96 h 243"/>
              <a:gd name="T20" fmla="*/ 21 w 115"/>
              <a:gd name="T21" fmla="*/ 117 h 243"/>
              <a:gd name="T22" fmla="*/ 24 w 115"/>
              <a:gd name="T23" fmla="*/ 126 h 243"/>
              <a:gd name="T24" fmla="*/ 22 w 115"/>
              <a:gd name="T25" fmla="*/ 138 h 243"/>
              <a:gd name="T26" fmla="*/ 9 w 115"/>
              <a:gd name="T27" fmla="*/ 154 h 243"/>
              <a:gd name="T28" fmla="*/ 2 w 115"/>
              <a:gd name="T29" fmla="*/ 171 h 243"/>
              <a:gd name="T30" fmla="*/ 0 w 115"/>
              <a:gd name="T31" fmla="*/ 182 h 243"/>
              <a:gd name="T32" fmla="*/ 2 w 115"/>
              <a:gd name="T33" fmla="*/ 194 h 243"/>
              <a:gd name="T34" fmla="*/ 10 w 115"/>
              <a:gd name="T35" fmla="*/ 208 h 243"/>
              <a:gd name="T36" fmla="*/ 17 w 115"/>
              <a:gd name="T37" fmla="*/ 224 h 243"/>
              <a:gd name="T38" fmla="*/ 21 w 115"/>
              <a:gd name="T39" fmla="*/ 232 h 243"/>
              <a:gd name="T40" fmla="*/ 26 w 115"/>
              <a:gd name="T41" fmla="*/ 241 h 243"/>
              <a:gd name="T42" fmla="*/ 29 w 115"/>
              <a:gd name="T43" fmla="*/ 243 h 243"/>
              <a:gd name="T44" fmla="*/ 43 w 115"/>
              <a:gd name="T45" fmla="*/ 239 h 243"/>
              <a:gd name="T46" fmla="*/ 54 w 115"/>
              <a:gd name="T47" fmla="*/ 236 h 243"/>
              <a:gd name="T48" fmla="*/ 70 w 115"/>
              <a:gd name="T49" fmla="*/ 229 h 243"/>
              <a:gd name="T50" fmla="*/ 71 w 115"/>
              <a:gd name="T51" fmla="*/ 213 h 243"/>
              <a:gd name="T52" fmla="*/ 82 w 115"/>
              <a:gd name="T53" fmla="*/ 171 h 243"/>
              <a:gd name="T54" fmla="*/ 94 w 115"/>
              <a:gd name="T55" fmla="*/ 126 h 243"/>
              <a:gd name="T56" fmla="*/ 101 w 115"/>
              <a:gd name="T57" fmla="*/ 89 h 243"/>
              <a:gd name="T58" fmla="*/ 103 w 115"/>
              <a:gd name="T59" fmla="*/ 65 h 243"/>
              <a:gd name="T60" fmla="*/ 108 w 115"/>
              <a:gd name="T61" fmla="*/ 56 h 243"/>
              <a:gd name="T62" fmla="*/ 110 w 115"/>
              <a:gd name="T63" fmla="*/ 58 h 243"/>
              <a:gd name="T64" fmla="*/ 113 w 115"/>
              <a:gd name="T65" fmla="*/ 61 h 243"/>
              <a:gd name="T66" fmla="*/ 115 w 115"/>
              <a:gd name="T67" fmla="*/ 60 h 243"/>
              <a:gd name="T68" fmla="*/ 115 w 115"/>
              <a:gd name="T69" fmla="*/ 53 h 243"/>
              <a:gd name="T70" fmla="*/ 111 w 115"/>
              <a:gd name="T71" fmla="*/ 26 h 243"/>
              <a:gd name="T72" fmla="*/ 103 w 115"/>
              <a:gd name="T73" fmla="*/ 7 h 243"/>
              <a:gd name="T74" fmla="*/ 99 w 115"/>
              <a:gd name="T75" fmla="*/ 4 h 243"/>
              <a:gd name="T76" fmla="*/ 92 w 115"/>
              <a:gd name="T77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5" h="243">
                <a:moveTo>
                  <a:pt x="92" y="0"/>
                </a:moveTo>
                <a:lnTo>
                  <a:pt x="92" y="0"/>
                </a:lnTo>
                <a:lnTo>
                  <a:pt x="90" y="2"/>
                </a:lnTo>
                <a:lnTo>
                  <a:pt x="89" y="4"/>
                </a:lnTo>
                <a:lnTo>
                  <a:pt x="87" y="14"/>
                </a:lnTo>
                <a:lnTo>
                  <a:pt x="84" y="28"/>
                </a:lnTo>
                <a:lnTo>
                  <a:pt x="78" y="44"/>
                </a:lnTo>
                <a:lnTo>
                  <a:pt x="78" y="44"/>
                </a:lnTo>
                <a:lnTo>
                  <a:pt x="73" y="53"/>
                </a:lnTo>
                <a:lnTo>
                  <a:pt x="68" y="58"/>
                </a:lnTo>
                <a:lnTo>
                  <a:pt x="61" y="61"/>
                </a:lnTo>
                <a:lnTo>
                  <a:pt x="54" y="63"/>
                </a:lnTo>
                <a:lnTo>
                  <a:pt x="38" y="67"/>
                </a:lnTo>
                <a:lnTo>
                  <a:pt x="29" y="70"/>
                </a:lnTo>
                <a:lnTo>
                  <a:pt x="22" y="77"/>
                </a:lnTo>
                <a:lnTo>
                  <a:pt x="22" y="77"/>
                </a:lnTo>
                <a:lnTo>
                  <a:pt x="12" y="88"/>
                </a:lnTo>
                <a:lnTo>
                  <a:pt x="9" y="91"/>
                </a:lnTo>
                <a:lnTo>
                  <a:pt x="9" y="93"/>
                </a:lnTo>
                <a:lnTo>
                  <a:pt x="9" y="96"/>
                </a:lnTo>
                <a:lnTo>
                  <a:pt x="12" y="101"/>
                </a:lnTo>
                <a:lnTo>
                  <a:pt x="21" y="117"/>
                </a:lnTo>
                <a:lnTo>
                  <a:pt x="21" y="117"/>
                </a:lnTo>
                <a:lnTo>
                  <a:pt x="24" y="126"/>
                </a:lnTo>
                <a:lnTo>
                  <a:pt x="24" y="131"/>
                </a:lnTo>
                <a:lnTo>
                  <a:pt x="22" y="138"/>
                </a:lnTo>
                <a:lnTo>
                  <a:pt x="19" y="142"/>
                </a:lnTo>
                <a:lnTo>
                  <a:pt x="9" y="154"/>
                </a:lnTo>
                <a:lnTo>
                  <a:pt x="5" y="161"/>
                </a:lnTo>
                <a:lnTo>
                  <a:pt x="2" y="171"/>
                </a:lnTo>
                <a:lnTo>
                  <a:pt x="2" y="171"/>
                </a:lnTo>
                <a:lnTo>
                  <a:pt x="0" y="182"/>
                </a:lnTo>
                <a:lnTo>
                  <a:pt x="0" y="189"/>
                </a:lnTo>
                <a:lnTo>
                  <a:pt x="2" y="194"/>
                </a:lnTo>
                <a:lnTo>
                  <a:pt x="3" y="199"/>
                </a:lnTo>
                <a:lnTo>
                  <a:pt x="10" y="208"/>
                </a:lnTo>
                <a:lnTo>
                  <a:pt x="14" y="215"/>
                </a:lnTo>
                <a:lnTo>
                  <a:pt x="17" y="224"/>
                </a:lnTo>
                <a:lnTo>
                  <a:pt x="17" y="224"/>
                </a:lnTo>
                <a:lnTo>
                  <a:pt x="21" y="232"/>
                </a:lnTo>
                <a:lnTo>
                  <a:pt x="24" y="239"/>
                </a:lnTo>
                <a:lnTo>
                  <a:pt x="26" y="241"/>
                </a:lnTo>
                <a:lnTo>
                  <a:pt x="29" y="243"/>
                </a:lnTo>
                <a:lnTo>
                  <a:pt x="29" y="243"/>
                </a:lnTo>
                <a:lnTo>
                  <a:pt x="36" y="241"/>
                </a:lnTo>
                <a:lnTo>
                  <a:pt x="43" y="239"/>
                </a:lnTo>
                <a:lnTo>
                  <a:pt x="43" y="239"/>
                </a:lnTo>
                <a:lnTo>
                  <a:pt x="54" y="236"/>
                </a:lnTo>
                <a:lnTo>
                  <a:pt x="63" y="232"/>
                </a:lnTo>
                <a:lnTo>
                  <a:pt x="70" y="229"/>
                </a:lnTo>
                <a:lnTo>
                  <a:pt x="70" y="229"/>
                </a:lnTo>
                <a:lnTo>
                  <a:pt x="71" y="213"/>
                </a:lnTo>
                <a:lnTo>
                  <a:pt x="77" y="194"/>
                </a:lnTo>
                <a:lnTo>
                  <a:pt x="82" y="171"/>
                </a:lnTo>
                <a:lnTo>
                  <a:pt x="82" y="171"/>
                </a:lnTo>
                <a:lnTo>
                  <a:pt x="94" y="126"/>
                </a:lnTo>
                <a:lnTo>
                  <a:pt x="99" y="107"/>
                </a:lnTo>
                <a:lnTo>
                  <a:pt x="101" y="89"/>
                </a:lnTo>
                <a:lnTo>
                  <a:pt x="101" y="89"/>
                </a:lnTo>
                <a:lnTo>
                  <a:pt x="103" y="65"/>
                </a:lnTo>
                <a:lnTo>
                  <a:pt x="104" y="58"/>
                </a:lnTo>
                <a:lnTo>
                  <a:pt x="108" y="56"/>
                </a:lnTo>
                <a:lnTo>
                  <a:pt x="108" y="56"/>
                </a:lnTo>
                <a:lnTo>
                  <a:pt x="110" y="58"/>
                </a:lnTo>
                <a:lnTo>
                  <a:pt x="110" y="58"/>
                </a:lnTo>
                <a:lnTo>
                  <a:pt x="113" y="61"/>
                </a:lnTo>
                <a:lnTo>
                  <a:pt x="113" y="61"/>
                </a:lnTo>
                <a:lnTo>
                  <a:pt x="115" y="60"/>
                </a:lnTo>
                <a:lnTo>
                  <a:pt x="115" y="53"/>
                </a:lnTo>
                <a:lnTo>
                  <a:pt x="115" y="53"/>
                </a:lnTo>
                <a:lnTo>
                  <a:pt x="113" y="42"/>
                </a:lnTo>
                <a:lnTo>
                  <a:pt x="111" y="26"/>
                </a:lnTo>
                <a:lnTo>
                  <a:pt x="106" y="12"/>
                </a:lnTo>
                <a:lnTo>
                  <a:pt x="103" y="7"/>
                </a:lnTo>
                <a:lnTo>
                  <a:pt x="99" y="4"/>
                </a:lnTo>
                <a:lnTo>
                  <a:pt x="99" y="4"/>
                </a:lnTo>
                <a:lnTo>
                  <a:pt x="96" y="2"/>
                </a:lnTo>
                <a:lnTo>
                  <a:pt x="9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97" name="Freeform 80">
            <a:extLst>
              <a:ext uri="{FF2B5EF4-FFF2-40B4-BE49-F238E27FC236}">
                <a16:creationId xmlns:a16="http://schemas.microsoft.com/office/drawing/2014/main" id="{B8B0BCA0-64A0-4FAC-BA8B-CBC5B832FA29}"/>
              </a:ext>
            </a:extLst>
          </p:cNvPr>
          <p:cNvSpPr>
            <a:spLocks/>
          </p:cNvSpPr>
          <p:nvPr/>
        </p:nvSpPr>
        <p:spPr bwMode="auto">
          <a:xfrm>
            <a:off x="8896350" y="5173663"/>
            <a:ext cx="1019175" cy="742950"/>
          </a:xfrm>
          <a:custGeom>
            <a:avLst/>
            <a:gdLst>
              <a:gd name="T0" fmla="*/ 457 w 642"/>
              <a:gd name="T1" fmla="*/ 11 h 468"/>
              <a:gd name="T2" fmla="*/ 450 w 642"/>
              <a:gd name="T3" fmla="*/ 54 h 468"/>
              <a:gd name="T4" fmla="*/ 441 w 642"/>
              <a:gd name="T5" fmla="*/ 103 h 468"/>
              <a:gd name="T6" fmla="*/ 424 w 642"/>
              <a:gd name="T7" fmla="*/ 112 h 468"/>
              <a:gd name="T8" fmla="*/ 399 w 642"/>
              <a:gd name="T9" fmla="*/ 93 h 468"/>
              <a:gd name="T10" fmla="*/ 350 w 642"/>
              <a:gd name="T11" fmla="*/ 66 h 468"/>
              <a:gd name="T12" fmla="*/ 366 w 642"/>
              <a:gd name="T13" fmla="*/ 35 h 468"/>
              <a:gd name="T14" fmla="*/ 366 w 642"/>
              <a:gd name="T15" fmla="*/ 18 h 468"/>
              <a:gd name="T16" fmla="*/ 319 w 642"/>
              <a:gd name="T17" fmla="*/ 12 h 468"/>
              <a:gd name="T18" fmla="*/ 303 w 642"/>
              <a:gd name="T19" fmla="*/ 19 h 468"/>
              <a:gd name="T20" fmla="*/ 300 w 642"/>
              <a:gd name="T21" fmla="*/ 30 h 468"/>
              <a:gd name="T22" fmla="*/ 270 w 642"/>
              <a:gd name="T23" fmla="*/ 32 h 468"/>
              <a:gd name="T24" fmla="*/ 258 w 642"/>
              <a:gd name="T25" fmla="*/ 68 h 468"/>
              <a:gd name="T26" fmla="*/ 220 w 642"/>
              <a:gd name="T27" fmla="*/ 56 h 468"/>
              <a:gd name="T28" fmla="*/ 199 w 642"/>
              <a:gd name="T29" fmla="*/ 61 h 468"/>
              <a:gd name="T30" fmla="*/ 138 w 642"/>
              <a:gd name="T31" fmla="*/ 112 h 468"/>
              <a:gd name="T32" fmla="*/ 117 w 642"/>
              <a:gd name="T33" fmla="*/ 152 h 468"/>
              <a:gd name="T34" fmla="*/ 40 w 642"/>
              <a:gd name="T35" fmla="*/ 178 h 468"/>
              <a:gd name="T36" fmla="*/ 14 w 642"/>
              <a:gd name="T37" fmla="*/ 210 h 468"/>
              <a:gd name="T38" fmla="*/ 5 w 642"/>
              <a:gd name="T39" fmla="*/ 203 h 468"/>
              <a:gd name="T40" fmla="*/ 7 w 642"/>
              <a:gd name="T41" fmla="*/ 248 h 468"/>
              <a:gd name="T42" fmla="*/ 1 w 642"/>
              <a:gd name="T43" fmla="*/ 288 h 468"/>
              <a:gd name="T44" fmla="*/ 22 w 642"/>
              <a:gd name="T45" fmla="*/ 328 h 468"/>
              <a:gd name="T46" fmla="*/ 38 w 642"/>
              <a:gd name="T47" fmla="*/ 382 h 468"/>
              <a:gd name="T48" fmla="*/ 26 w 642"/>
              <a:gd name="T49" fmla="*/ 405 h 468"/>
              <a:gd name="T50" fmla="*/ 35 w 642"/>
              <a:gd name="T51" fmla="*/ 426 h 468"/>
              <a:gd name="T52" fmla="*/ 73 w 642"/>
              <a:gd name="T53" fmla="*/ 431 h 468"/>
              <a:gd name="T54" fmla="*/ 104 w 642"/>
              <a:gd name="T55" fmla="*/ 414 h 468"/>
              <a:gd name="T56" fmla="*/ 162 w 642"/>
              <a:gd name="T57" fmla="*/ 401 h 468"/>
              <a:gd name="T58" fmla="*/ 183 w 642"/>
              <a:gd name="T59" fmla="*/ 379 h 468"/>
              <a:gd name="T60" fmla="*/ 209 w 642"/>
              <a:gd name="T61" fmla="*/ 368 h 468"/>
              <a:gd name="T62" fmla="*/ 234 w 642"/>
              <a:gd name="T63" fmla="*/ 363 h 468"/>
              <a:gd name="T64" fmla="*/ 265 w 642"/>
              <a:gd name="T65" fmla="*/ 353 h 468"/>
              <a:gd name="T66" fmla="*/ 340 w 642"/>
              <a:gd name="T67" fmla="*/ 374 h 468"/>
              <a:gd name="T68" fmla="*/ 357 w 642"/>
              <a:gd name="T69" fmla="*/ 395 h 468"/>
              <a:gd name="T70" fmla="*/ 394 w 642"/>
              <a:gd name="T71" fmla="*/ 368 h 468"/>
              <a:gd name="T72" fmla="*/ 385 w 642"/>
              <a:gd name="T73" fmla="*/ 391 h 468"/>
              <a:gd name="T74" fmla="*/ 391 w 642"/>
              <a:gd name="T75" fmla="*/ 398 h 468"/>
              <a:gd name="T76" fmla="*/ 401 w 642"/>
              <a:gd name="T77" fmla="*/ 415 h 468"/>
              <a:gd name="T78" fmla="*/ 417 w 642"/>
              <a:gd name="T79" fmla="*/ 429 h 468"/>
              <a:gd name="T80" fmla="*/ 448 w 642"/>
              <a:gd name="T81" fmla="*/ 463 h 468"/>
              <a:gd name="T82" fmla="*/ 486 w 642"/>
              <a:gd name="T83" fmla="*/ 464 h 468"/>
              <a:gd name="T84" fmla="*/ 504 w 642"/>
              <a:gd name="T85" fmla="*/ 457 h 468"/>
              <a:gd name="T86" fmla="*/ 520 w 642"/>
              <a:gd name="T87" fmla="*/ 468 h 468"/>
              <a:gd name="T88" fmla="*/ 560 w 642"/>
              <a:gd name="T89" fmla="*/ 454 h 468"/>
              <a:gd name="T90" fmla="*/ 572 w 642"/>
              <a:gd name="T91" fmla="*/ 454 h 468"/>
              <a:gd name="T92" fmla="*/ 595 w 642"/>
              <a:gd name="T93" fmla="*/ 417 h 468"/>
              <a:gd name="T94" fmla="*/ 612 w 642"/>
              <a:gd name="T95" fmla="*/ 370 h 468"/>
              <a:gd name="T96" fmla="*/ 640 w 642"/>
              <a:gd name="T97" fmla="*/ 293 h 468"/>
              <a:gd name="T98" fmla="*/ 635 w 642"/>
              <a:gd name="T99" fmla="*/ 234 h 468"/>
              <a:gd name="T100" fmla="*/ 602 w 642"/>
              <a:gd name="T101" fmla="*/ 204 h 468"/>
              <a:gd name="T102" fmla="*/ 591 w 642"/>
              <a:gd name="T103" fmla="*/ 180 h 468"/>
              <a:gd name="T104" fmla="*/ 575 w 642"/>
              <a:gd name="T105" fmla="*/ 173 h 468"/>
              <a:gd name="T106" fmla="*/ 556 w 642"/>
              <a:gd name="T107" fmla="*/ 147 h 468"/>
              <a:gd name="T108" fmla="*/ 525 w 642"/>
              <a:gd name="T109" fmla="*/ 129 h 468"/>
              <a:gd name="T110" fmla="*/ 521 w 642"/>
              <a:gd name="T111" fmla="*/ 94 h 468"/>
              <a:gd name="T112" fmla="*/ 509 w 642"/>
              <a:gd name="T113" fmla="*/ 84 h 468"/>
              <a:gd name="T114" fmla="*/ 500 w 642"/>
              <a:gd name="T115" fmla="*/ 56 h 468"/>
              <a:gd name="T116" fmla="*/ 474 w 642"/>
              <a:gd name="T117" fmla="*/ 21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42" h="468">
                <a:moveTo>
                  <a:pt x="464" y="0"/>
                </a:moveTo>
                <a:lnTo>
                  <a:pt x="464" y="0"/>
                </a:lnTo>
                <a:lnTo>
                  <a:pt x="462" y="2"/>
                </a:lnTo>
                <a:lnTo>
                  <a:pt x="460" y="4"/>
                </a:lnTo>
                <a:lnTo>
                  <a:pt x="457" y="11"/>
                </a:lnTo>
                <a:lnTo>
                  <a:pt x="457" y="11"/>
                </a:lnTo>
                <a:lnTo>
                  <a:pt x="450" y="23"/>
                </a:lnTo>
                <a:lnTo>
                  <a:pt x="448" y="30"/>
                </a:lnTo>
                <a:lnTo>
                  <a:pt x="448" y="39"/>
                </a:lnTo>
                <a:lnTo>
                  <a:pt x="448" y="39"/>
                </a:lnTo>
                <a:lnTo>
                  <a:pt x="448" y="47"/>
                </a:lnTo>
                <a:lnTo>
                  <a:pt x="450" y="54"/>
                </a:lnTo>
                <a:lnTo>
                  <a:pt x="452" y="61"/>
                </a:lnTo>
                <a:lnTo>
                  <a:pt x="452" y="72"/>
                </a:lnTo>
                <a:lnTo>
                  <a:pt x="452" y="72"/>
                </a:lnTo>
                <a:lnTo>
                  <a:pt x="450" y="82"/>
                </a:lnTo>
                <a:lnTo>
                  <a:pt x="446" y="93"/>
                </a:lnTo>
                <a:lnTo>
                  <a:pt x="441" y="103"/>
                </a:lnTo>
                <a:lnTo>
                  <a:pt x="436" y="110"/>
                </a:lnTo>
                <a:lnTo>
                  <a:pt x="436" y="110"/>
                </a:lnTo>
                <a:lnTo>
                  <a:pt x="432" y="114"/>
                </a:lnTo>
                <a:lnTo>
                  <a:pt x="429" y="115"/>
                </a:lnTo>
                <a:lnTo>
                  <a:pt x="429" y="115"/>
                </a:lnTo>
                <a:lnTo>
                  <a:pt x="424" y="112"/>
                </a:lnTo>
                <a:lnTo>
                  <a:pt x="418" y="108"/>
                </a:lnTo>
                <a:lnTo>
                  <a:pt x="418" y="108"/>
                </a:lnTo>
                <a:lnTo>
                  <a:pt x="413" y="107"/>
                </a:lnTo>
                <a:lnTo>
                  <a:pt x="411" y="101"/>
                </a:lnTo>
                <a:lnTo>
                  <a:pt x="406" y="98"/>
                </a:lnTo>
                <a:lnTo>
                  <a:pt x="399" y="93"/>
                </a:lnTo>
                <a:lnTo>
                  <a:pt x="399" y="93"/>
                </a:lnTo>
                <a:lnTo>
                  <a:pt x="377" y="84"/>
                </a:lnTo>
                <a:lnTo>
                  <a:pt x="364" y="79"/>
                </a:lnTo>
                <a:lnTo>
                  <a:pt x="356" y="72"/>
                </a:lnTo>
                <a:lnTo>
                  <a:pt x="356" y="72"/>
                </a:lnTo>
                <a:lnTo>
                  <a:pt x="350" y="66"/>
                </a:lnTo>
                <a:lnTo>
                  <a:pt x="350" y="63"/>
                </a:lnTo>
                <a:lnTo>
                  <a:pt x="352" y="60"/>
                </a:lnTo>
                <a:lnTo>
                  <a:pt x="356" y="54"/>
                </a:lnTo>
                <a:lnTo>
                  <a:pt x="356" y="54"/>
                </a:lnTo>
                <a:lnTo>
                  <a:pt x="361" y="42"/>
                </a:lnTo>
                <a:lnTo>
                  <a:pt x="366" y="35"/>
                </a:lnTo>
                <a:lnTo>
                  <a:pt x="370" y="32"/>
                </a:lnTo>
                <a:lnTo>
                  <a:pt x="370" y="32"/>
                </a:lnTo>
                <a:lnTo>
                  <a:pt x="375" y="26"/>
                </a:lnTo>
                <a:lnTo>
                  <a:pt x="375" y="25"/>
                </a:lnTo>
                <a:lnTo>
                  <a:pt x="371" y="21"/>
                </a:lnTo>
                <a:lnTo>
                  <a:pt x="366" y="18"/>
                </a:lnTo>
                <a:lnTo>
                  <a:pt x="366" y="18"/>
                </a:lnTo>
                <a:lnTo>
                  <a:pt x="359" y="14"/>
                </a:lnTo>
                <a:lnTo>
                  <a:pt x="350" y="12"/>
                </a:lnTo>
                <a:lnTo>
                  <a:pt x="328" y="12"/>
                </a:lnTo>
                <a:lnTo>
                  <a:pt x="328" y="12"/>
                </a:lnTo>
                <a:lnTo>
                  <a:pt x="319" y="12"/>
                </a:lnTo>
                <a:lnTo>
                  <a:pt x="319" y="12"/>
                </a:lnTo>
                <a:lnTo>
                  <a:pt x="312" y="12"/>
                </a:lnTo>
                <a:lnTo>
                  <a:pt x="307" y="12"/>
                </a:lnTo>
                <a:lnTo>
                  <a:pt x="305" y="16"/>
                </a:lnTo>
                <a:lnTo>
                  <a:pt x="303" y="19"/>
                </a:lnTo>
                <a:lnTo>
                  <a:pt x="303" y="19"/>
                </a:lnTo>
                <a:lnTo>
                  <a:pt x="305" y="25"/>
                </a:lnTo>
                <a:lnTo>
                  <a:pt x="307" y="28"/>
                </a:lnTo>
                <a:lnTo>
                  <a:pt x="309" y="30"/>
                </a:lnTo>
                <a:lnTo>
                  <a:pt x="307" y="30"/>
                </a:lnTo>
                <a:lnTo>
                  <a:pt x="307" y="30"/>
                </a:lnTo>
                <a:lnTo>
                  <a:pt x="300" y="30"/>
                </a:lnTo>
                <a:lnTo>
                  <a:pt x="300" y="30"/>
                </a:lnTo>
                <a:lnTo>
                  <a:pt x="284" y="28"/>
                </a:lnTo>
                <a:lnTo>
                  <a:pt x="284" y="28"/>
                </a:lnTo>
                <a:lnTo>
                  <a:pt x="275" y="28"/>
                </a:lnTo>
                <a:lnTo>
                  <a:pt x="270" y="32"/>
                </a:lnTo>
                <a:lnTo>
                  <a:pt x="270" y="32"/>
                </a:lnTo>
                <a:lnTo>
                  <a:pt x="267" y="37"/>
                </a:lnTo>
                <a:lnTo>
                  <a:pt x="263" y="42"/>
                </a:lnTo>
                <a:lnTo>
                  <a:pt x="260" y="56"/>
                </a:lnTo>
                <a:lnTo>
                  <a:pt x="260" y="56"/>
                </a:lnTo>
                <a:lnTo>
                  <a:pt x="258" y="65"/>
                </a:lnTo>
                <a:lnTo>
                  <a:pt x="258" y="68"/>
                </a:lnTo>
                <a:lnTo>
                  <a:pt x="256" y="70"/>
                </a:lnTo>
                <a:lnTo>
                  <a:pt x="254" y="70"/>
                </a:lnTo>
                <a:lnTo>
                  <a:pt x="254" y="70"/>
                </a:lnTo>
                <a:lnTo>
                  <a:pt x="247" y="68"/>
                </a:lnTo>
                <a:lnTo>
                  <a:pt x="237" y="65"/>
                </a:lnTo>
                <a:lnTo>
                  <a:pt x="220" y="56"/>
                </a:lnTo>
                <a:lnTo>
                  <a:pt x="220" y="56"/>
                </a:lnTo>
                <a:lnTo>
                  <a:pt x="213" y="54"/>
                </a:lnTo>
                <a:lnTo>
                  <a:pt x="213" y="54"/>
                </a:lnTo>
                <a:lnTo>
                  <a:pt x="206" y="56"/>
                </a:lnTo>
                <a:lnTo>
                  <a:pt x="199" y="61"/>
                </a:lnTo>
                <a:lnTo>
                  <a:pt x="199" y="61"/>
                </a:lnTo>
                <a:lnTo>
                  <a:pt x="174" y="82"/>
                </a:lnTo>
                <a:lnTo>
                  <a:pt x="160" y="94"/>
                </a:lnTo>
                <a:lnTo>
                  <a:pt x="148" y="103"/>
                </a:lnTo>
                <a:lnTo>
                  <a:pt x="148" y="103"/>
                </a:lnTo>
                <a:lnTo>
                  <a:pt x="143" y="107"/>
                </a:lnTo>
                <a:lnTo>
                  <a:pt x="138" y="112"/>
                </a:lnTo>
                <a:lnTo>
                  <a:pt x="134" y="122"/>
                </a:lnTo>
                <a:lnTo>
                  <a:pt x="127" y="143"/>
                </a:lnTo>
                <a:lnTo>
                  <a:pt x="125" y="145"/>
                </a:lnTo>
                <a:lnTo>
                  <a:pt x="125" y="145"/>
                </a:lnTo>
                <a:lnTo>
                  <a:pt x="122" y="148"/>
                </a:lnTo>
                <a:lnTo>
                  <a:pt x="117" y="152"/>
                </a:lnTo>
                <a:lnTo>
                  <a:pt x="106" y="154"/>
                </a:lnTo>
                <a:lnTo>
                  <a:pt x="94" y="157"/>
                </a:lnTo>
                <a:lnTo>
                  <a:pt x="80" y="161"/>
                </a:lnTo>
                <a:lnTo>
                  <a:pt x="80" y="161"/>
                </a:lnTo>
                <a:lnTo>
                  <a:pt x="61" y="168"/>
                </a:lnTo>
                <a:lnTo>
                  <a:pt x="40" y="178"/>
                </a:lnTo>
                <a:lnTo>
                  <a:pt x="24" y="190"/>
                </a:lnTo>
                <a:lnTo>
                  <a:pt x="19" y="196"/>
                </a:lnTo>
                <a:lnTo>
                  <a:pt x="15" y="201"/>
                </a:lnTo>
                <a:lnTo>
                  <a:pt x="15" y="201"/>
                </a:lnTo>
                <a:lnTo>
                  <a:pt x="14" y="208"/>
                </a:lnTo>
                <a:lnTo>
                  <a:pt x="14" y="210"/>
                </a:lnTo>
                <a:lnTo>
                  <a:pt x="14" y="210"/>
                </a:lnTo>
                <a:lnTo>
                  <a:pt x="12" y="210"/>
                </a:lnTo>
                <a:lnTo>
                  <a:pt x="12" y="210"/>
                </a:lnTo>
                <a:lnTo>
                  <a:pt x="8" y="206"/>
                </a:lnTo>
                <a:lnTo>
                  <a:pt x="5" y="203"/>
                </a:lnTo>
                <a:lnTo>
                  <a:pt x="5" y="203"/>
                </a:lnTo>
                <a:lnTo>
                  <a:pt x="3" y="210"/>
                </a:lnTo>
                <a:lnTo>
                  <a:pt x="1" y="218"/>
                </a:lnTo>
                <a:lnTo>
                  <a:pt x="0" y="225"/>
                </a:lnTo>
                <a:lnTo>
                  <a:pt x="0" y="225"/>
                </a:lnTo>
                <a:lnTo>
                  <a:pt x="5" y="241"/>
                </a:lnTo>
                <a:lnTo>
                  <a:pt x="7" y="248"/>
                </a:lnTo>
                <a:lnTo>
                  <a:pt x="7" y="257"/>
                </a:lnTo>
                <a:lnTo>
                  <a:pt x="7" y="257"/>
                </a:lnTo>
                <a:lnTo>
                  <a:pt x="5" y="267"/>
                </a:lnTo>
                <a:lnTo>
                  <a:pt x="3" y="274"/>
                </a:lnTo>
                <a:lnTo>
                  <a:pt x="1" y="281"/>
                </a:lnTo>
                <a:lnTo>
                  <a:pt x="1" y="288"/>
                </a:lnTo>
                <a:lnTo>
                  <a:pt x="1" y="288"/>
                </a:lnTo>
                <a:lnTo>
                  <a:pt x="5" y="297"/>
                </a:lnTo>
                <a:lnTo>
                  <a:pt x="10" y="307"/>
                </a:lnTo>
                <a:lnTo>
                  <a:pt x="17" y="318"/>
                </a:lnTo>
                <a:lnTo>
                  <a:pt x="22" y="328"/>
                </a:lnTo>
                <a:lnTo>
                  <a:pt x="22" y="328"/>
                </a:lnTo>
                <a:lnTo>
                  <a:pt x="28" y="339"/>
                </a:lnTo>
                <a:lnTo>
                  <a:pt x="29" y="346"/>
                </a:lnTo>
                <a:lnTo>
                  <a:pt x="31" y="356"/>
                </a:lnTo>
                <a:lnTo>
                  <a:pt x="31" y="356"/>
                </a:lnTo>
                <a:lnTo>
                  <a:pt x="35" y="370"/>
                </a:lnTo>
                <a:lnTo>
                  <a:pt x="38" y="382"/>
                </a:lnTo>
                <a:lnTo>
                  <a:pt x="38" y="386"/>
                </a:lnTo>
                <a:lnTo>
                  <a:pt x="38" y="391"/>
                </a:lnTo>
                <a:lnTo>
                  <a:pt x="36" y="395"/>
                </a:lnTo>
                <a:lnTo>
                  <a:pt x="33" y="400"/>
                </a:lnTo>
                <a:lnTo>
                  <a:pt x="33" y="400"/>
                </a:lnTo>
                <a:lnTo>
                  <a:pt x="26" y="405"/>
                </a:lnTo>
                <a:lnTo>
                  <a:pt x="22" y="408"/>
                </a:lnTo>
                <a:lnTo>
                  <a:pt x="21" y="410"/>
                </a:lnTo>
                <a:lnTo>
                  <a:pt x="22" y="414"/>
                </a:lnTo>
                <a:lnTo>
                  <a:pt x="28" y="419"/>
                </a:lnTo>
                <a:lnTo>
                  <a:pt x="28" y="419"/>
                </a:lnTo>
                <a:lnTo>
                  <a:pt x="35" y="426"/>
                </a:lnTo>
                <a:lnTo>
                  <a:pt x="42" y="429"/>
                </a:lnTo>
                <a:lnTo>
                  <a:pt x="49" y="433"/>
                </a:lnTo>
                <a:lnTo>
                  <a:pt x="57" y="433"/>
                </a:lnTo>
                <a:lnTo>
                  <a:pt x="57" y="433"/>
                </a:lnTo>
                <a:lnTo>
                  <a:pt x="64" y="433"/>
                </a:lnTo>
                <a:lnTo>
                  <a:pt x="73" y="431"/>
                </a:lnTo>
                <a:lnTo>
                  <a:pt x="73" y="431"/>
                </a:lnTo>
                <a:lnTo>
                  <a:pt x="85" y="426"/>
                </a:lnTo>
                <a:lnTo>
                  <a:pt x="90" y="421"/>
                </a:lnTo>
                <a:lnTo>
                  <a:pt x="96" y="417"/>
                </a:lnTo>
                <a:lnTo>
                  <a:pt x="104" y="414"/>
                </a:lnTo>
                <a:lnTo>
                  <a:pt x="104" y="414"/>
                </a:lnTo>
                <a:lnTo>
                  <a:pt x="122" y="408"/>
                </a:lnTo>
                <a:lnTo>
                  <a:pt x="129" y="407"/>
                </a:lnTo>
                <a:lnTo>
                  <a:pt x="139" y="405"/>
                </a:lnTo>
                <a:lnTo>
                  <a:pt x="139" y="405"/>
                </a:lnTo>
                <a:lnTo>
                  <a:pt x="157" y="403"/>
                </a:lnTo>
                <a:lnTo>
                  <a:pt x="162" y="401"/>
                </a:lnTo>
                <a:lnTo>
                  <a:pt x="167" y="396"/>
                </a:lnTo>
                <a:lnTo>
                  <a:pt x="167" y="396"/>
                </a:lnTo>
                <a:lnTo>
                  <a:pt x="172" y="386"/>
                </a:lnTo>
                <a:lnTo>
                  <a:pt x="176" y="384"/>
                </a:lnTo>
                <a:lnTo>
                  <a:pt x="183" y="379"/>
                </a:lnTo>
                <a:lnTo>
                  <a:pt x="183" y="379"/>
                </a:lnTo>
                <a:lnTo>
                  <a:pt x="195" y="372"/>
                </a:lnTo>
                <a:lnTo>
                  <a:pt x="199" y="370"/>
                </a:lnTo>
                <a:lnTo>
                  <a:pt x="206" y="368"/>
                </a:lnTo>
                <a:lnTo>
                  <a:pt x="206" y="368"/>
                </a:lnTo>
                <a:lnTo>
                  <a:pt x="209" y="368"/>
                </a:lnTo>
                <a:lnTo>
                  <a:pt x="209" y="368"/>
                </a:lnTo>
                <a:lnTo>
                  <a:pt x="214" y="368"/>
                </a:lnTo>
                <a:lnTo>
                  <a:pt x="214" y="368"/>
                </a:lnTo>
                <a:lnTo>
                  <a:pt x="218" y="370"/>
                </a:lnTo>
                <a:lnTo>
                  <a:pt x="218" y="370"/>
                </a:lnTo>
                <a:lnTo>
                  <a:pt x="225" y="368"/>
                </a:lnTo>
                <a:lnTo>
                  <a:pt x="234" y="363"/>
                </a:lnTo>
                <a:lnTo>
                  <a:pt x="234" y="363"/>
                </a:lnTo>
                <a:lnTo>
                  <a:pt x="239" y="358"/>
                </a:lnTo>
                <a:lnTo>
                  <a:pt x="242" y="354"/>
                </a:lnTo>
                <a:lnTo>
                  <a:pt x="249" y="353"/>
                </a:lnTo>
                <a:lnTo>
                  <a:pt x="265" y="353"/>
                </a:lnTo>
                <a:lnTo>
                  <a:pt x="265" y="353"/>
                </a:lnTo>
                <a:lnTo>
                  <a:pt x="282" y="353"/>
                </a:lnTo>
                <a:lnTo>
                  <a:pt x="296" y="354"/>
                </a:lnTo>
                <a:lnTo>
                  <a:pt x="314" y="360"/>
                </a:lnTo>
                <a:lnTo>
                  <a:pt x="314" y="360"/>
                </a:lnTo>
                <a:lnTo>
                  <a:pt x="333" y="368"/>
                </a:lnTo>
                <a:lnTo>
                  <a:pt x="340" y="374"/>
                </a:lnTo>
                <a:lnTo>
                  <a:pt x="345" y="379"/>
                </a:lnTo>
                <a:lnTo>
                  <a:pt x="345" y="379"/>
                </a:lnTo>
                <a:lnTo>
                  <a:pt x="352" y="389"/>
                </a:lnTo>
                <a:lnTo>
                  <a:pt x="357" y="395"/>
                </a:lnTo>
                <a:lnTo>
                  <a:pt x="357" y="395"/>
                </a:lnTo>
                <a:lnTo>
                  <a:pt x="357" y="395"/>
                </a:lnTo>
                <a:lnTo>
                  <a:pt x="357" y="395"/>
                </a:lnTo>
                <a:lnTo>
                  <a:pt x="361" y="393"/>
                </a:lnTo>
                <a:lnTo>
                  <a:pt x="368" y="388"/>
                </a:lnTo>
                <a:lnTo>
                  <a:pt x="368" y="388"/>
                </a:lnTo>
                <a:lnTo>
                  <a:pt x="384" y="375"/>
                </a:lnTo>
                <a:lnTo>
                  <a:pt x="394" y="368"/>
                </a:lnTo>
                <a:lnTo>
                  <a:pt x="394" y="368"/>
                </a:lnTo>
                <a:lnTo>
                  <a:pt x="392" y="375"/>
                </a:lnTo>
                <a:lnTo>
                  <a:pt x="391" y="382"/>
                </a:lnTo>
                <a:lnTo>
                  <a:pt x="389" y="388"/>
                </a:lnTo>
                <a:lnTo>
                  <a:pt x="389" y="388"/>
                </a:lnTo>
                <a:lnTo>
                  <a:pt x="385" y="391"/>
                </a:lnTo>
                <a:lnTo>
                  <a:pt x="384" y="396"/>
                </a:lnTo>
                <a:lnTo>
                  <a:pt x="384" y="403"/>
                </a:lnTo>
                <a:lnTo>
                  <a:pt x="384" y="403"/>
                </a:lnTo>
                <a:lnTo>
                  <a:pt x="384" y="403"/>
                </a:lnTo>
                <a:lnTo>
                  <a:pt x="384" y="403"/>
                </a:lnTo>
                <a:lnTo>
                  <a:pt x="391" y="398"/>
                </a:lnTo>
                <a:lnTo>
                  <a:pt x="396" y="395"/>
                </a:lnTo>
                <a:lnTo>
                  <a:pt x="396" y="395"/>
                </a:lnTo>
                <a:lnTo>
                  <a:pt x="396" y="395"/>
                </a:lnTo>
                <a:lnTo>
                  <a:pt x="396" y="395"/>
                </a:lnTo>
                <a:lnTo>
                  <a:pt x="397" y="403"/>
                </a:lnTo>
                <a:lnTo>
                  <a:pt x="401" y="415"/>
                </a:lnTo>
                <a:lnTo>
                  <a:pt x="401" y="415"/>
                </a:lnTo>
                <a:lnTo>
                  <a:pt x="404" y="417"/>
                </a:lnTo>
                <a:lnTo>
                  <a:pt x="406" y="417"/>
                </a:lnTo>
                <a:lnTo>
                  <a:pt x="410" y="421"/>
                </a:lnTo>
                <a:lnTo>
                  <a:pt x="410" y="421"/>
                </a:lnTo>
                <a:lnTo>
                  <a:pt x="417" y="429"/>
                </a:lnTo>
                <a:lnTo>
                  <a:pt x="420" y="435"/>
                </a:lnTo>
                <a:lnTo>
                  <a:pt x="424" y="442"/>
                </a:lnTo>
                <a:lnTo>
                  <a:pt x="424" y="442"/>
                </a:lnTo>
                <a:lnTo>
                  <a:pt x="429" y="450"/>
                </a:lnTo>
                <a:lnTo>
                  <a:pt x="438" y="457"/>
                </a:lnTo>
                <a:lnTo>
                  <a:pt x="448" y="463"/>
                </a:lnTo>
                <a:lnTo>
                  <a:pt x="457" y="466"/>
                </a:lnTo>
                <a:lnTo>
                  <a:pt x="457" y="466"/>
                </a:lnTo>
                <a:lnTo>
                  <a:pt x="471" y="466"/>
                </a:lnTo>
                <a:lnTo>
                  <a:pt x="471" y="466"/>
                </a:lnTo>
                <a:lnTo>
                  <a:pt x="486" y="464"/>
                </a:lnTo>
                <a:lnTo>
                  <a:pt x="486" y="464"/>
                </a:lnTo>
                <a:lnTo>
                  <a:pt x="492" y="463"/>
                </a:lnTo>
                <a:lnTo>
                  <a:pt x="493" y="461"/>
                </a:lnTo>
                <a:lnTo>
                  <a:pt x="497" y="457"/>
                </a:lnTo>
                <a:lnTo>
                  <a:pt x="500" y="457"/>
                </a:lnTo>
                <a:lnTo>
                  <a:pt x="500" y="457"/>
                </a:lnTo>
                <a:lnTo>
                  <a:pt x="504" y="457"/>
                </a:lnTo>
                <a:lnTo>
                  <a:pt x="504" y="457"/>
                </a:lnTo>
                <a:lnTo>
                  <a:pt x="509" y="461"/>
                </a:lnTo>
                <a:lnTo>
                  <a:pt x="509" y="464"/>
                </a:lnTo>
                <a:lnTo>
                  <a:pt x="513" y="468"/>
                </a:lnTo>
                <a:lnTo>
                  <a:pt x="520" y="468"/>
                </a:lnTo>
                <a:lnTo>
                  <a:pt x="520" y="468"/>
                </a:lnTo>
                <a:lnTo>
                  <a:pt x="525" y="468"/>
                </a:lnTo>
                <a:lnTo>
                  <a:pt x="525" y="468"/>
                </a:lnTo>
                <a:lnTo>
                  <a:pt x="539" y="466"/>
                </a:lnTo>
                <a:lnTo>
                  <a:pt x="548" y="463"/>
                </a:lnTo>
                <a:lnTo>
                  <a:pt x="560" y="454"/>
                </a:lnTo>
                <a:lnTo>
                  <a:pt x="560" y="454"/>
                </a:lnTo>
                <a:lnTo>
                  <a:pt x="565" y="452"/>
                </a:lnTo>
                <a:lnTo>
                  <a:pt x="565" y="452"/>
                </a:lnTo>
                <a:lnTo>
                  <a:pt x="568" y="454"/>
                </a:lnTo>
                <a:lnTo>
                  <a:pt x="568" y="454"/>
                </a:lnTo>
                <a:lnTo>
                  <a:pt x="572" y="454"/>
                </a:lnTo>
                <a:lnTo>
                  <a:pt x="572" y="454"/>
                </a:lnTo>
                <a:lnTo>
                  <a:pt x="575" y="452"/>
                </a:lnTo>
                <a:lnTo>
                  <a:pt x="581" y="447"/>
                </a:lnTo>
                <a:lnTo>
                  <a:pt x="581" y="447"/>
                </a:lnTo>
                <a:lnTo>
                  <a:pt x="591" y="433"/>
                </a:lnTo>
                <a:lnTo>
                  <a:pt x="593" y="428"/>
                </a:lnTo>
                <a:lnTo>
                  <a:pt x="595" y="417"/>
                </a:lnTo>
                <a:lnTo>
                  <a:pt x="595" y="417"/>
                </a:lnTo>
                <a:lnTo>
                  <a:pt x="598" y="398"/>
                </a:lnTo>
                <a:lnTo>
                  <a:pt x="600" y="389"/>
                </a:lnTo>
                <a:lnTo>
                  <a:pt x="607" y="379"/>
                </a:lnTo>
                <a:lnTo>
                  <a:pt x="607" y="379"/>
                </a:lnTo>
                <a:lnTo>
                  <a:pt x="612" y="370"/>
                </a:lnTo>
                <a:lnTo>
                  <a:pt x="617" y="365"/>
                </a:lnTo>
                <a:lnTo>
                  <a:pt x="621" y="360"/>
                </a:lnTo>
                <a:lnTo>
                  <a:pt x="626" y="346"/>
                </a:lnTo>
                <a:lnTo>
                  <a:pt x="626" y="346"/>
                </a:lnTo>
                <a:lnTo>
                  <a:pt x="636" y="309"/>
                </a:lnTo>
                <a:lnTo>
                  <a:pt x="640" y="293"/>
                </a:lnTo>
                <a:lnTo>
                  <a:pt x="642" y="278"/>
                </a:lnTo>
                <a:lnTo>
                  <a:pt x="642" y="278"/>
                </a:lnTo>
                <a:lnTo>
                  <a:pt x="640" y="264"/>
                </a:lnTo>
                <a:lnTo>
                  <a:pt x="636" y="246"/>
                </a:lnTo>
                <a:lnTo>
                  <a:pt x="636" y="246"/>
                </a:lnTo>
                <a:lnTo>
                  <a:pt x="635" y="234"/>
                </a:lnTo>
                <a:lnTo>
                  <a:pt x="633" y="227"/>
                </a:lnTo>
                <a:lnTo>
                  <a:pt x="628" y="222"/>
                </a:lnTo>
                <a:lnTo>
                  <a:pt x="621" y="217"/>
                </a:lnTo>
                <a:lnTo>
                  <a:pt x="621" y="217"/>
                </a:lnTo>
                <a:lnTo>
                  <a:pt x="605" y="208"/>
                </a:lnTo>
                <a:lnTo>
                  <a:pt x="602" y="204"/>
                </a:lnTo>
                <a:lnTo>
                  <a:pt x="598" y="197"/>
                </a:lnTo>
                <a:lnTo>
                  <a:pt x="598" y="197"/>
                </a:lnTo>
                <a:lnTo>
                  <a:pt x="596" y="189"/>
                </a:lnTo>
                <a:lnTo>
                  <a:pt x="596" y="183"/>
                </a:lnTo>
                <a:lnTo>
                  <a:pt x="595" y="180"/>
                </a:lnTo>
                <a:lnTo>
                  <a:pt x="591" y="180"/>
                </a:lnTo>
                <a:lnTo>
                  <a:pt x="591" y="180"/>
                </a:lnTo>
                <a:lnTo>
                  <a:pt x="584" y="180"/>
                </a:lnTo>
                <a:lnTo>
                  <a:pt x="584" y="180"/>
                </a:lnTo>
                <a:lnTo>
                  <a:pt x="579" y="178"/>
                </a:lnTo>
                <a:lnTo>
                  <a:pt x="577" y="176"/>
                </a:lnTo>
                <a:lnTo>
                  <a:pt x="575" y="173"/>
                </a:lnTo>
                <a:lnTo>
                  <a:pt x="575" y="173"/>
                </a:lnTo>
                <a:lnTo>
                  <a:pt x="570" y="162"/>
                </a:lnTo>
                <a:lnTo>
                  <a:pt x="567" y="157"/>
                </a:lnTo>
                <a:lnTo>
                  <a:pt x="563" y="152"/>
                </a:lnTo>
                <a:lnTo>
                  <a:pt x="563" y="152"/>
                </a:lnTo>
                <a:lnTo>
                  <a:pt x="556" y="147"/>
                </a:lnTo>
                <a:lnTo>
                  <a:pt x="551" y="143"/>
                </a:lnTo>
                <a:lnTo>
                  <a:pt x="542" y="142"/>
                </a:lnTo>
                <a:lnTo>
                  <a:pt x="534" y="138"/>
                </a:lnTo>
                <a:lnTo>
                  <a:pt x="534" y="138"/>
                </a:lnTo>
                <a:lnTo>
                  <a:pt x="527" y="135"/>
                </a:lnTo>
                <a:lnTo>
                  <a:pt x="525" y="129"/>
                </a:lnTo>
                <a:lnTo>
                  <a:pt x="525" y="126"/>
                </a:lnTo>
                <a:lnTo>
                  <a:pt x="527" y="119"/>
                </a:lnTo>
                <a:lnTo>
                  <a:pt x="527" y="119"/>
                </a:lnTo>
                <a:lnTo>
                  <a:pt x="527" y="110"/>
                </a:lnTo>
                <a:lnTo>
                  <a:pt x="525" y="101"/>
                </a:lnTo>
                <a:lnTo>
                  <a:pt x="521" y="94"/>
                </a:lnTo>
                <a:lnTo>
                  <a:pt x="520" y="93"/>
                </a:lnTo>
                <a:lnTo>
                  <a:pt x="514" y="89"/>
                </a:lnTo>
                <a:lnTo>
                  <a:pt x="514" y="89"/>
                </a:lnTo>
                <a:lnTo>
                  <a:pt x="509" y="87"/>
                </a:lnTo>
                <a:lnTo>
                  <a:pt x="509" y="87"/>
                </a:lnTo>
                <a:lnTo>
                  <a:pt x="509" y="84"/>
                </a:lnTo>
                <a:lnTo>
                  <a:pt x="511" y="73"/>
                </a:lnTo>
                <a:lnTo>
                  <a:pt x="511" y="73"/>
                </a:lnTo>
                <a:lnTo>
                  <a:pt x="511" y="65"/>
                </a:lnTo>
                <a:lnTo>
                  <a:pt x="509" y="60"/>
                </a:lnTo>
                <a:lnTo>
                  <a:pt x="507" y="56"/>
                </a:lnTo>
                <a:lnTo>
                  <a:pt x="500" y="56"/>
                </a:lnTo>
                <a:lnTo>
                  <a:pt x="500" y="56"/>
                </a:lnTo>
                <a:lnTo>
                  <a:pt x="490" y="51"/>
                </a:lnTo>
                <a:lnTo>
                  <a:pt x="486" y="47"/>
                </a:lnTo>
                <a:lnTo>
                  <a:pt x="483" y="40"/>
                </a:lnTo>
                <a:lnTo>
                  <a:pt x="483" y="40"/>
                </a:lnTo>
                <a:lnTo>
                  <a:pt x="474" y="21"/>
                </a:lnTo>
                <a:lnTo>
                  <a:pt x="466" y="4"/>
                </a:lnTo>
                <a:lnTo>
                  <a:pt x="466" y="4"/>
                </a:lnTo>
                <a:lnTo>
                  <a:pt x="466" y="2"/>
                </a:lnTo>
                <a:lnTo>
                  <a:pt x="46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98" name="Freeform 81">
            <a:extLst>
              <a:ext uri="{FF2B5EF4-FFF2-40B4-BE49-F238E27FC236}">
                <a16:creationId xmlns:a16="http://schemas.microsoft.com/office/drawing/2014/main" id="{56099BDD-D6F4-45F3-8C27-C521485F208F}"/>
              </a:ext>
            </a:extLst>
          </p:cNvPr>
          <p:cNvSpPr>
            <a:spLocks/>
          </p:cNvSpPr>
          <p:nvPr/>
        </p:nvSpPr>
        <p:spPr bwMode="auto">
          <a:xfrm>
            <a:off x="9034463" y="5146675"/>
            <a:ext cx="44450" cy="26988"/>
          </a:xfrm>
          <a:custGeom>
            <a:avLst/>
            <a:gdLst>
              <a:gd name="T0" fmla="*/ 7 w 28"/>
              <a:gd name="T1" fmla="*/ 0 h 17"/>
              <a:gd name="T2" fmla="*/ 7 w 28"/>
              <a:gd name="T3" fmla="*/ 0 h 17"/>
              <a:gd name="T4" fmla="*/ 3 w 28"/>
              <a:gd name="T5" fmla="*/ 1 h 17"/>
              <a:gd name="T6" fmla="*/ 2 w 28"/>
              <a:gd name="T7" fmla="*/ 3 h 17"/>
              <a:gd name="T8" fmla="*/ 2 w 28"/>
              <a:gd name="T9" fmla="*/ 3 h 17"/>
              <a:gd name="T10" fmla="*/ 2 w 28"/>
              <a:gd name="T11" fmla="*/ 5 h 17"/>
              <a:gd name="T12" fmla="*/ 0 w 28"/>
              <a:gd name="T13" fmla="*/ 7 h 17"/>
              <a:gd name="T14" fmla="*/ 2 w 28"/>
              <a:gd name="T15" fmla="*/ 8 h 17"/>
              <a:gd name="T16" fmla="*/ 7 w 28"/>
              <a:gd name="T17" fmla="*/ 10 h 17"/>
              <a:gd name="T18" fmla="*/ 7 w 28"/>
              <a:gd name="T19" fmla="*/ 10 h 17"/>
              <a:gd name="T20" fmla="*/ 17 w 28"/>
              <a:gd name="T21" fmla="*/ 15 h 17"/>
              <a:gd name="T22" fmla="*/ 26 w 28"/>
              <a:gd name="T23" fmla="*/ 17 h 17"/>
              <a:gd name="T24" fmla="*/ 26 w 28"/>
              <a:gd name="T25" fmla="*/ 17 h 17"/>
              <a:gd name="T26" fmla="*/ 28 w 28"/>
              <a:gd name="T27" fmla="*/ 17 h 17"/>
              <a:gd name="T28" fmla="*/ 28 w 28"/>
              <a:gd name="T29" fmla="*/ 15 h 17"/>
              <a:gd name="T30" fmla="*/ 28 w 28"/>
              <a:gd name="T31" fmla="*/ 15 h 17"/>
              <a:gd name="T32" fmla="*/ 26 w 28"/>
              <a:gd name="T33" fmla="*/ 12 h 17"/>
              <a:gd name="T34" fmla="*/ 24 w 28"/>
              <a:gd name="T35" fmla="*/ 8 h 17"/>
              <a:gd name="T36" fmla="*/ 19 w 28"/>
              <a:gd name="T37" fmla="*/ 5 h 17"/>
              <a:gd name="T38" fmla="*/ 19 w 28"/>
              <a:gd name="T39" fmla="*/ 5 h 17"/>
              <a:gd name="T40" fmla="*/ 12 w 28"/>
              <a:gd name="T41" fmla="*/ 1 h 17"/>
              <a:gd name="T42" fmla="*/ 7 w 28"/>
              <a:gd name="T43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" h="17">
                <a:moveTo>
                  <a:pt x="7" y="0"/>
                </a:moveTo>
                <a:lnTo>
                  <a:pt x="7" y="0"/>
                </a:lnTo>
                <a:lnTo>
                  <a:pt x="3" y="1"/>
                </a:lnTo>
                <a:lnTo>
                  <a:pt x="2" y="3"/>
                </a:lnTo>
                <a:lnTo>
                  <a:pt x="2" y="3"/>
                </a:lnTo>
                <a:lnTo>
                  <a:pt x="2" y="5"/>
                </a:lnTo>
                <a:lnTo>
                  <a:pt x="0" y="7"/>
                </a:lnTo>
                <a:lnTo>
                  <a:pt x="2" y="8"/>
                </a:lnTo>
                <a:lnTo>
                  <a:pt x="7" y="10"/>
                </a:lnTo>
                <a:lnTo>
                  <a:pt x="7" y="10"/>
                </a:lnTo>
                <a:lnTo>
                  <a:pt x="17" y="15"/>
                </a:lnTo>
                <a:lnTo>
                  <a:pt x="26" y="17"/>
                </a:lnTo>
                <a:lnTo>
                  <a:pt x="26" y="17"/>
                </a:lnTo>
                <a:lnTo>
                  <a:pt x="28" y="17"/>
                </a:lnTo>
                <a:lnTo>
                  <a:pt x="28" y="15"/>
                </a:lnTo>
                <a:lnTo>
                  <a:pt x="28" y="15"/>
                </a:lnTo>
                <a:lnTo>
                  <a:pt x="26" y="12"/>
                </a:lnTo>
                <a:lnTo>
                  <a:pt x="24" y="8"/>
                </a:lnTo>
                <a:lnTo>
                  <a:pt x="19" y="5"/>
                </a:lnTo>
                <a:lnTo>
                  <a:pt x="19" y="5"/>
                </a:lnTo>
                <a:lnTo>
                  <a:pt x="12" y="1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99" name="Freeform 82">
            <a:extLst>
              <a:ext uri="{FF2B5EF4-FFF2-40B4-BE49-F238E27FC236}">
                <a16:creationId xmlns:a16="http://schemas.microsoft.com/office/drawing/2014/main" id="{B24785FD-9DC7-47EF-9579-1449D2D2F7E0}"/>
              </a:ext>
            </a:extLst>
          </p:cNvPr>
          <p:cNvSpPr>
            <a:spLocks/>
          </p:cNvSpPr>
          <p:nvPr/>
        </p:nvSpPr>
        <p:spPr bwMode="auto">
          <a:xfrm>
            <a:off x="8956675" y="5124450"/>
            <a:ext cx="82550" cy="19050"/>
          </a:xfrm>
          <a:custGeom>
            <a:avLst/>
            <a:gdLst>
              <a:gd name="T0" fmla="*/ 38 w 52"/>
              <a:gd name="T1" fmla="*/ 0 h 12"/>
              <a:gd name="T2" fmla="*/ 38 w 52"/>
              <a:gd name="T3" fmla="*/ 0 h 12"/>
              <a:gd name="T4" fmla="*/ 33 w 52"/>
              <a:gd name="T5" fmla="*/ 2 h 12"/>
              <a:gd name="T6" fmla="*/ 26 w 52"/>
              <a:gd name="T7" fmla="*/ 3 h 12"/>
              <a:gd name="T8" fmla="*/ 26 w 52"/>
              <a:gd name="T9" fmla="*/ 3 h 12"/>
              <a:gd name="T10" fmla="*/ 23 w 52"/>
              <a:gd name="T11" fmla="*/ 3 h 12"/>
              <a:gd name="T12" fmla="*/ 23 w 52"/>
              <a:gd name="T13" fmla="*/ 3 h 12"/>
              <a:gd name="T14" fmla="*/ 16 w 52"/>
              <a:gd name="T15" fmla="*/ 2 h 12"/>
              <a:gd name="T16" fmla="*/ 12 w 52"/>
              <a:gd name="T17" fmla="*/ 2 h 12"/>
              <a:gd name="T18" fmla="*/ 12 w 52"/>
              <a:gd name="T19" fmla="*/ 2 h 12"/>
              <a:gd name="T20" fmla="*/ 2 w 52"/>
              <a:gd name="T21" fmla="*/ 5 h 12"/>
              <a:gd name="T22" fmla="*/ 0 w 52"/>
              <a:gd name="T23" fmla="*/ 7 h 12"/>
              <a:gd name="T24" fmla="*/ 0 w 52"/>
              <a:gd name="T25" fmla="*/ 7 h 12"/>
              <a:gd name="T26" fmla="*/ 0 w 52"/>
              <a:gd name="T27" fmla="*/ 9 h 12"/>
              <a:gd name="T28" fmla="*/ 0 w 52"/>
              <a:gd name="T29" fmla="*/ 9 h 12"/>
              <a:gd name="T30" fmla="*/ 4 w 52"/>
              <a:gd name="T31" fmla="*/ 10 h 12"/>
              <a:gd name="T32" fmla="*/ 9 w 52"/>
              <a:gd name="T33" fmla="*/ 12 h 12"/>
              <a:gd name="T34" fmla="*/ 9 w 52"/>
              <a:gd name="T35" fmla="*/ 12 h 12"/>
              <a:gd name="T36" fmla="*/ 19 w 52"/>
              <a:gd name="T37" fmla="*/ 10 h 12"/>
              <a:gd name="T38" fmla="*/ 19 w 52"/>
              <a:gd name="T39" fmla="*/ 10 h 12"/>
              <a:gd name="T40" fmla="*/ 40 w 52"/>
              <a:gd name="T41" fmla="*/ 9 h 12"/>
              <a:gd name="T42" fmla="*/ 47 w 52"/>
              <a:gd name="T43" fmla="*/ 7 h 12"/>
              <a:gd name="T44" fmla="*/ 51 w 52"/>
              <a:gd name="T45" fmla="*/ 3 h 12"/>
              <a:gd name="T46" fmla="*/ 51 w 52"/>
              <a:gd name="T47" fmla="*/ 3 h 12"/>
              <a:gd name="T48" fmla="*/ 52 w 52"/>
              <a:gd name="T49" fmla="*/ 2 h 12"/>
              <a:gd name="T50" fmla="*/ 51 w 52"/>
              <a:gd name="T51" fmla="*/ 2 h 12"/>
              <a:gd name="T52" fmla="*/ 42 w 52"/>
              <a:gd name="T53" fmla="*/ 0 h 12"/>
              <a:gd name="T54" fmla="*/ 42 w 52"/>
              <a:gd name="T55" fmla="*/ 0 h 12"/>
              <a:gd name="T56" fmla="*/ 38 w 52"/>
              <a:gd name="T5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2" h="12">
                <a:moveTo>
                  <a:pt x="38" y="0"/>
                </a:moveTo>
                <a:lnTo>
                  <a:pt x="38" y="0"/>
                </a:lnTo>
                <a:lnTo>
                  <a:pt x="33" y="2"/>
                </a:lnTo>
                <a:lnTo>
                  <a:pt x="26" y="3"/>
                </a:lnTo>
                <a:lnTo>
                  <a:pt x="26" y="3"/>
                </a:lnTo>
                <a:lnTo>
                  <a:pt x="23" y="3"/>
                </a:lnTo>
                <a:lnTo>
                  <a:pt x="23" y="3"/>
                </a:lnTo>
                <a:lnTo>
                  <a:pt x="16" y="2"/>
                </a:lnTo>
                <a:lnTo>
                  <a:pt x="12" y="2"/>
                </a:lnTo>
                <a:lnTo>
                  <a:pt x="12" y="2"/>
                </a:lnTo>
                <a:lnTo>
                  <a:pt x="2" y="5"/>
                </a:lnTo>
                <a:lnTo>
                  <a:pt x="0" y="7"/>
                </a:lnTo>
                <a:lnTo>
                  <a:pt x="0" y="7"/>
                </a:lnTo>
                <a:lnTo>
                  <a:pt x="0" y="9"/>
                </a:lnTo>
                <a:lnTo>
                  <a:pt x="0" y="9"/>
                </a:lnTo>
                <a:lnTo>
                  <a:pt x="4" y="10"/>
                </a:lnTo>
                <a:lnTo>
                  <a:pt x="9" y="12"/>
                </a:lnTo>
                <a:lnTo>
                  <a:pt x="9" y="12"/>
                </a:lnTo>
                <a:lnTo>
                  <a:pt x="19" y="10"/>
                </a:lnTo>
                <a:lnTo>
                  <a:pt x="19" y="10"/>
                </a:lnTo>
                <a:lnTo>
                  <a:pt x="40" y="9"/>
                </a:lnTo>
                <a:lnTo>
                  <a:pt x="47" y="7"/>
                </a:lnTo>
                <a:lnTo>
                  <a:pt x="51" y="3"/>
                </a:lnTo>
                <a:lnTo>
                  <a:pt x="51" y="3"/>
                </a:lnTo>
                <a:lnTo>
                  <a:pt x="52" y="2"/>
                </a:lnTo>
                <a:lnTo>
                  <a:pt x="51" y="2"/>
                </a:lnTo>
                <a:lnTo>
                  <a:pt x="42" y="0"/>
                </a:lnTo>
                <a:lnTo>
                  <a:pt x="42" y="0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00" name="Freeform 83">
            <a:extLst>
              <a:ext uri="{FF2B5EF4-FFF2-40B4-BE49-F238E27FC236}">
                <a16:creationId xmlns:a16="http://schemas.microsoft.com/office/drawing/2014/main" id="{4BF4B99C-BEB3-49DC-8E34-17B50D03C23E}"/>
              </a:ext>
            </a:extLst>
          </p:cNvPr>
          <p:cNvSpPr>
            <a:spLocks/>
          </p:cNvSpPr>
          <p:nvPr/>
        </p:nvSpPr>
        <p:spPr bwMode="auto">
          <a:xfrm>
            <a:off x="9153525" y="5121275"/>
            <a:ext cx="92075" cy="52388"/>
          </a:xfrm>
          <a:custGeom>
            <a:avLst/>
            <a:gdLst>
              <a:gd name="T0" fmla="*/ 58 w 58"/>
              <a:gd name="T1" fmla="*/ 0 h 33"/>
              <a:gd name="T2" fmla="*/ 58 w 58"/>
              <a:gd name="T3" fmla="*/ 0 h 33"/>
              <a:gd name="T4" fmla="*/ 47 w 58"/>
              <a:gd name="T5" fmla="*/ 0 h 33"/>
              <a:gd name="T6" fmla="*/ 47 w 58"/>
              <a:gd name="T7" fmla="*/ 0 h 33"/>
              <a:gd name="T8" fmla="*/ 42 w 58"/>
              <a:gd name="T9" fmla="*/ 0 h 33"/>
              <a:gd name="T10" fmla="*/ 42 w 58"/>
              <a:gd name="T11" fmla="*/ 0 h 33"/>
              <a:gd name="T12" fmla="*/ 40 w 58"/>
              <a:gd name="T13" fmla="*/ 0 h 33"/>
              <a:gd name="T14" fmla="*/ 40 w 58"/>
              <a:gd name="T15" fmla="*/ 0 h 33"/>
              <a:gd name="T16" fmla="*/ 35 w 58"/>
              <a:gd name="T17" fmla="*/ 2 h 33"/>
              <a:gd name="T18" fmla="*/ 31 w 58"/>
              <a:gd name="T19" fmla="*/ 4 h 33"/>
              <a:gd name="T20" fmla="*/ 24 w 58"/>
              <a:gd name="T21" fmla="*/ 7 h 33"/>
              <a:gd name="T22" fmla="*/ 24 w 58"/>
              <a:gd name="T23" fmla="*/ 7 h 33"/>
              <a:gd name="T24" fmla="*/ 23 w 58"/>
              <a:gd name="T25" fmla="*/ 9 h 33"/>
              <a:gd name="T26" fmla="*/ 19 w 58"/>
              <a:gd name="T27" fmla="*/ 12 h 33"/>
              <a:gd name="T28" fmla="*/ 9 w 58"/>
              <a:gd name="T29" fmla="*/ 16 h 33"/>
              <a:gd name="T30" fmla="*/ 9 w 58"/>
              <a:gd name="T31" fmla="*/ 16 h 33"/>
              <a:gd name="T32" fmla="*/ 9 w 58"/>
              <a:gd name="T33" fmla="*/ 16 h 33"/>
              <a:gd name="T34" fmla="*/ 2 w 58"/>
              <a:gd name="T35" fmla="*/ 23 h 33"/>
              <a:gd name="T36" fmla="*/ 2 w 58"/>
              <a:gd name="T37" fmla="*/ 24 h 33"/>
              <a:gd name="T38" fmla="*/ 2 w 58"/>
              <a:gd name="T39" fmla="*/ 28 h 33"/>
              <a:gd name="T40" fmla="*/ 2 w 58"/>
              <a:gd name="T41" fmla="*/ 28 h 33"/>
              <a:gd name="T42" fmla="*/ 2 w 58"/>
              <a:gd name="T43" fmla="*/ 31 h 33"/>
              <a:gd name="T44" fmla="*/ 0 w 58"/>
              <a:gd name="T45" fmla="*/ 33 h 33"/>
              <a:gd name="T46" fmla="*/ 0 w 58"/>
              <a:gd name="T47" fmla="*/ 33 h 33"/>
              <a:gd name="T48" fmla="*/ 7 w 58"/>
              <a:gd name="T49" fmla="*/ 31 h 33"/>
              <a:gd name="T50" fmla="*/ 14 w 58"/>
              <a:gd name="T51" fmla="*/ 30 h 33"/>
              <a:gd name="T52" fmla="*/ 21 w 58"/>
              <a:gd name="T53" fmla="*/ 24 h 33"/>
              <a:gd name="T54" fmla="*/ 21 w 58"/>
              <a:gd name="T55" fmla="*/ 24 h 33"/>
              <a:gd name="T56" fmla="*/ 30 w 58"/>
              <a:gd name="T57" fmla="*/ 16 h 33"/>
              <a:gd name="T58" fmla="*/ 38 w 58"/>
              <a:gd name="T59" fmla="*/ 12 h 33"/>
              <a:gd name="T60" fmla="*/ 38 w 58"/>
              <a:gd name="T61" fmla="*/ 12 h 33"/>
              <a:gd name="T62" fmla="*/ 45 w 58"/>
              <a:gd name="T63" fmla="*/ 9 h 33"/>
              <a:gd name="T64" fmla="*/ 51 w 58"/>
              <a:gd name="T65" fmla="*/ 5 h 33"/>
              <a:gd name="T66" fmla="*/ 58 w 58"/>
              <a:gd name="T67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8" h="33">
                <a:moveTo>
                  <a:pt x="58" y="0"/>
                </a:moveTo>
                <a:lnTo>
                  <a:pt x="58" y="0"/>
                </a:lnTo>
                <a:lnTo>
                  <a:pt x="47" y="0"/>
                </a:lnTo>
                <a:lnTo>
                  <a:pt x="47" y="0"/>
                </a:lnTo>
                <a:lnTo>
                  <a:pt x="42" y="0"/>
                </a:lnTo>
                <a:lnTo>
                  <a:pt x="42" y="0"/>
                </a:lnTo>
                <a:lnTo>
                  <a:pt x="40" y="0"/>
                </a:lnTo>
                <a:lnTo>
                  <a:pt x="40" y="0"/>
                </a:lnTo>
                <a:lnTo>
                  <a:pt x="35" y="2"/>
                </a:lnTo>
                <a:lnTo>
                  <a:pt x="31" y="4"/>
                </a:lnTo>
                <a:lnTo>
                  <a:pt x="24" y="7"/>
                </a:lnTo>
                <a:lnTo>
                  <a:pt x="24" y="7"/>
                </a:lnTo>
                <a:lnTo>
                  <a:pt x="23" y="9"/>
                </a:lnTo>
                <a:lnTo>
                  <a:pt x="19" y="12"/>
                </a:lnTo>
                <a:lnTo>
                  <a:pt x="9" y="16"/>
                </a:lnTo>
                <a:lnTo>
                  <a:pt x="9" y="16"/>
                </a:lnTo>
                <a:lnTo>
                  <a:pt x="9" y="16"/>
                </a:lnTo>
                <a:lnTo>
                  <a:pt x="2" y="23"/>
                </a:lnTo>
                <a:lnTo>
                  <a:pt x="2" y="24"/>
                </a:lnTo>
                <a:lnTo>
                  <a:pt x="2" y="28"/>
                </a:lnTo>
                <a:lnTo>
                  <a:pt x="2" y="28"/>
                </a:lnTo>
                <a:lnTo>
                  <a:pt x="2" y="31"/>
                </a:lnTo>
                <a:lnTo>
                  <a:pt x="0" y="33"/>
                </a:lnTo>
                <a:lnTo>
                  <a:pt x="0" y="33"/>
                </a:lnTo>
                <a:lnTo>
                  <a:pt x="7" y="31"/>
                </a:lnTo>
                <a:lnTo>
                  <a:pt x="14" y="30"/>
                </a:lnTo>
                <a:lnTo>
                  <a:pt x="21" y="24"/>
                </a:lnTo>
                <a:lnTo>
                  <a:pt x="21" y="24"/>
                </a:lnTo>
                <a:lnTo>
                  <a:pt x="30" y="16"/>
                </a:lnTo>
                <a:lnTo>
                  <a:pt x="38" y="12"/>
                </a:lnTo>
                <a:lnTo>
                  <a:pt x="38" y="12"/>
                </a:lnTo>
                <a:lnTo>
                  <a:pt x="45" y="9"/>
                </a:lnTo>
                <a:lnTo>
                  <a:pt x="51" y="5"/>
                </a:lnTo>
                <a:lnTo>
                  <a:pt x="5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01" name="Freeform 84">
            <a:extLst>
              <a:ext uri="{FF2B5EF4-FFF2-40B4-BE49-F238E27FC236}">
                <a16:creationId xmlns:a16="http://schemas.microsoft.com/office/drawing/2014/main" id="{20F6EBE2-8DFD-43FD-83C8-CAC3E6A8716D}"/>
              </a:ext>
            </a:extLst>
          </p:cNvPr>
          <p:cNvSpPr>
            <a:spLocks/>
          </p:cNvSpPr>
          <p:nvPr/>
        </p:nvSpPr>
        <p:spPr bwMode="auto">
          <a:xfrm>
            <a:off x="9056688" y="5118100"/>
            <a:ext cx="134938" cy="20638"/>
          </a:xfrm>
          <a:custGeom>
            <a:avLst/>
            <a:gdLst>
              <a:gd name="T0" fmla="*/ 78 w 85"/>
              <a:gd name="T1" fmla="*/ 0 h 13"/>
              <a:gd name="T2" fmla="*/ 78 w 85"/>
              <a:gd name="T3" fmla="*/ 0 h 13"/>
              <a:gd name="T4" fmla="*/ 78 w 85"/>
              <a:gd name="T5" fmla="*/ 0 h 13"/>
              <a:gd name="T6" fmla="*/ 78 w 85"/>
              <a:gd name="T7" fmla="*/ 0 h 13"/>
              <a:gd name="T8" fmla="*/ 59 w 85"/>
              <a:gd name="T9" fmla="*/ 2 h 13"/>
              <a:gd name="T10" fmla="*/ 59 w 85"/>
              <a:gd name="T11" fmla="*/ 2 h 13"/>
              <a:gd name="T12" fmla="*/ 54 w 85"/>
              <a:gd name="T13" fmla="*/ 2 h 13"/>
              <a:gd name="T14" fmla="*/ 49 w 85"/>
              <a:gd name="T15" fmla="*/ 4 h 13"/>
              <a:gd name="T16" fmla="*/ 38 w 85"/>
              <a:gd name="T17" fmla="*/ 7 h 13"/>
              <a:gd name="T18" fmla="*/ 38 w 85"/>
              <a:gd name="T19" fmla="*/ 7 h 13"/>
              <a:gd name="T20" fmla="*/ 38 w 85"/>
              <a:gd name="T21" fmla="*/ 7 h 13"/>
              <a:gd name="T22" fmla="*/ 38 w 85"/>
              <a:gd name="T23" fmla="*/ 7 h 13"/>
              <a:gd name="T24" fmla="*/ 24 w 85"/>
              <a:gd name="T25" fmla="*/ 6 h 13"/>
              <a:gd name="T26" fmla="*/ 24 w 85"/>
              <a:gd name="T27" fmla="*/ 6 h 13"/>
              <a:gd name="T28" fmla="*/ 21 w 85"/>
              <a:gd name="T29" fmla="*/ 6 h 13"/>
              <a:gd name="T30" fmla="*/ 21 w 85"/>
              <a:gd name="T31" fmla="*/ 6 h 13"/>
              <a:gd name="T32" fmla="*/ 21 w 85"/>
              <a:gd name="T33" fmla="*/ 6 h 13"/>
              <a:gd name="T34" fmla="*/ 21 w 85"/>
              <a:gd name="T35" fmla="*/ 6 h 13"/>
              <a:gd name="T36" fmla="*/ 17 w 85"/>
              <a:gd name="T37" fmla="*/ 6 h 13"/>
              <a:gd name="T38" fmla="*/ 17 w 85"/>
              <a:gd name="T39" fmla="*/ 6 h 13"/>
              <a:gd name="T40" fmla="*/ 12 w 85"/>
              <a:gd name="T41" fmla="*/ 4 h 13"/>
              <a:gd name="T42" fmla="*/ 12 w 85"/>
              <a:gd name="T43" fmla="*/ 4 h 13"/>
              <a:gd name="T44" fmla="*/ 7 w 85"/>
              <a:gd name="T45" fmla="*/ 4 h 13"/>
              <a:gd name="T46" fmla="*/ 7 w 85"/>
              <a:gd name="T47" fmla="*/ 4 h 13"/>
              <a:gd name="T48" fmla="*/ 2 w 85"/>
              <a:gd name="T49" fmla="*/ 6 h 13"/>
              <a:gd name="T50" fmla="*/ 0 w 85"/>
              <a:gd name="T51" fmla="*/ 7 h 13"/>
              <a:gd name="T52" fmla="*/ 2 w 85"/>
              <a:gd name="T53" fmla="*/ 9 h 13"/>
              <a:gd name="T54" fmla="*/ 7 w 85"/>
              <a:gd name="T55" fmla="*/ 11 h 13"/>
              <a:gd name="T56" fmla="*/ 7 w 85"/>
              <a:gd name="T57" fmla="*/ 11 h 13"/>
              <a:gd name="T58" fmla="*/ 16 w 85"/>
              <a:gd name="T59" fmla="*/ 13 h 13"/>
              <a:gd name="T60" fmla="*/ 23 w 85"/>
              <a:gd name="T61" fmla="*/ 13 h 13"/>
              <a:gd name="T62" fmla="*/ 23 w 85"/>
              <a:gd name="T63" fmla="*/ 13 h 13"/>
              <a:gd name="T64" fmla="*/ 30 w 85"/>
              <a:gd name="T65" fmla="*/ 13 h 13"/>
              <a:gd name="T66" fmla="*/ 30 w 85"/>
              <a:gd name="T67" fmla="*/ 13 h 13"/>
              <a:gd name="T68" fmla="*/ 38 w 85"/>
              <a:gd name="T69" fmla="*/ 9 h 13"/>
              <a:gd name="T70" fmla="*/ 49 w 85"/>
              <a:gd name="T71" fmla="*/ 7 h 13"/>
              <a:gd name="T72" fmla="*/ 49 w 85"/>
              <a:gd name="T73" fmla="*/ 7 h 13"/>
              <a:gd name="T74" fmla="*/ 75 w 85"/>
              <a:gd name="T75" fmla="*/ 4 h 13"/>
              <a:gd name="T76" fmla="*/ 75 w 85"/>
              <a:gd name="T77" fmla="*/ 4 h 13"/>
              <a:gd name="T78" fmla="*/ 85 w 85"/>
              <a:gd name="T79" fmla="*/ 2 h 13"/>
              <a:gd name="T80" fmla="*/ 85 w 85"/>
              <a:gd name="T81" fmla="*/ 2 h 13"/>
              <a:gd name="T82" fmla="*/ 84 w 85"/>
              <a:gd name="T83" fmla="*/ 2 h 13"/>
              <a:gd name="T84" fmla="*/ 78 w 85"/>
              <a:gd name="T85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5" h="13">
                <a:moveTo>
                  <a:pt x="78" y="0"/>
                </a:moveTo>
                <a:lnTo>
                  <a:pt x="78" y="0"/>
                </a:lnTo>
                <a:lnTo>
                  <a:pt x="78" y="0"/>
                </a:lnTo>
                <a:lnTo>
                  <a:pt x="78" y="0"/>
                </a:lnTo>
                <a:lnTo>
                  <a:pt x="59" y="2"/>
                </a:lnTo>
                <a:lnTo>
                  <a:pt x="59" y="2"/>
                </a:lnTo>
                <a:lnTo>
                  <a:pt x="54" y="2"/>
                </a:lnTo>
                <a:lnTo>
                  <a:pt x="49" y="4"/>
                </a:lnTo>
                <a:lnTo>
                  <a:pt x="38" y="7"/>
                </a:lnTo>
                <a:lnTo>
                  <a:pt x="38" y="7"/>
                </a:lnTo>
                <a:lnTo>
                  <a:pt x="38" y="7"/>
                </a:lnTo>
                <a:lnTo>
                  <a:pt x="38" y="7"/>
                </a:lnTo>
                <a:lnTo>
                  <a:pt x="24" y="6"/>
                </a:lnTo>
                <a:lnTo>
                  <a:pt x="24" y="6"/>
                </a:lnTo>
                <a:lnTo>
                  <a:pt x="21" y="6"/>
                </a:lnTo>
                <a:lnTo>
                  <a:pt x="21" y="6"/>
                </a:lnTo>
                <a:lnTo>
                  <a:pt x="21" y="6"/>
                </a:lnTo>
                <a:lnTo>
                  <a:pt x="21" y="6"/>
                </a:lnTo>
                <a:lnTo>
                  <a:pt x="17" y="6"/>
                </a:lnTo>
                <a:lnTo>
                  <a:pt x="17" y="6"/>
                </a:lnTo>
                <a:lnTo>
                  <a:pt x="12" y="4"/>
                </a:lnTo>
                <a:lnTo>
                  <a:pt x="12" y="4"/>
                </a:lnTo>
                <a:lnTo>
                  <a:pt x="7" y="4"/>
                </a:lnTo>
                <a:lnTo>
                  <a:pt x="7" y="4"/>
                </a:lnTo>
                <a:lnTo>
                  <a:pt x="2" y="6"/>
                </a:lnTo>
                <a:lnTo>
                  <a:pt x="0" y="7"/>
                </a:lnTo>
                <a:lnTo>
                  <a:pt x="2" y="9"/>
                </a:lnTo>
                <a:lnTo>
                  <a:pt x="7" y="11"/>
                </a:lnTo>
                <a:lnTo>
                  <a:pt x="7" y="11"/>
                </a:lnTo>
                <a:lnTo>
                  <a:pt x="16" y="13"/>
                </a:lnTo>
                <a:lnTo>
                  <a:pt x="23" y="13"/>
                </a:lnTo>
                <a:lnTo>
                  <a:pt x="23" y="13"/>
                </a:lnTo>
                <a:lnTo>
                  <a:pt x="30" y="13"/>
                </a:lnTo>
                <a:lnTo>
                  <a:pt x="30" y="13"/>
                </a:lnTo>
                <a:lnTo>
                  <a:pt x="38" y="9"/>
                </a:lnTo>
                <a:lnTo>
                  <a:pt x="49" y="7"/>
                </a:lnTo>
                <a:lnTo>
                  <a:pt x="49" y="7"/>
                </a:lnTo>
                <a:lnTo>
                  <a:pt x="75" y="4"/>
                </a:lnTo>
                <a:lnTo>
                  <a:pt x="75" y="4"/>
                </a:lnTo>
                <a:lnTo>
                  <a:pt x="85" y="2"/>
                </a:lnTo>
                <a:lnTo>
                  <a:pt x="85" y="2"/>
                </a:lnTo>
                <a:lnTo>
                  <a:pt x="84" y="2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02" name="Freeform 85">
            <a:extLst>
              <a:ext uri="{FF2B5EF4-FFF2-40B4-BE49-F238E27FC236}">
                <a16:creationId xmlns:a16="http://schemas.microsoft.com/office/drawing/2014/main" id="{8DD33869-C239-4EF7-9BAC-FB919823151A}"/>
              </a:ext>
            </a:extLst>
          </p:cNvPr>
          <p:cNvSpPr>
            <a:spLocks/>
          </p:cNvSpPr>
          <p:nvPr/>
        </p:nvSpPr>
        <p:spPr bwMode="auto">
          <a:xfrm>
            <a:off x="8693150" y="5072063"/>
            <a:ext cx="225425" cy="63500"/>
          </a:xfrm>
          <a:custGeom>
            <a:avLst/>
            <a:gdLst>
              <a:gd name="T0" fmla="*/ 27 w 142"/>
              <a:gd name="T1" fmla="*/ 0 h 40"/>
              <a:gd name="T2" fmla="*/ 20 w 142"/>
              <a:gd name="T3" fmla="*/ 1 h 40"/>
              <a:gd name="T4" fmla="*/ 11 w 142"/>
              <a:gd name="T5" fmla="*/ 1 h 40"/>
              <a:gd name="T6" fmla="*/ 7 w 142"/>
              <a:gd name="T7" fmla="*/ 3 h 40"/>
              <a:gd name="T8" fmla="*/ 4 w 142"/>
              <a:gd name="T9" fmla="*/ 7 h 40"/>
              <a:gd name="T10" fmla="*/ 0 w 142"/>
              <a:gd name="T11" fmla="*/ 15 h 40"/>
              <a:gd name="T12" fmla="*/ 7 w 142"/>
              <a:gd name="T13" fmla="*/ 15 h 40"/>
              <a:gd name="T14" fmla="*/ 13 w 142"/>
              <a:gd name="T15" fmla="*/ 17 h 40"/>
              <a:gd name="T16" fmla="*/ 13 w 142"/>
              <a:gd name="T17" fmla="*/ 21 h 40"/>
              <a:gd name="T18" fmla="*/ 13 w 142"/>
              <a:gd name="T19" fmla="*/ 22 h 40"/>
              <a:gd name="T20" fmla="*/ 25 w 142"/>
              <a:gd name="T21" fmla="*/ 26 h 40"/>
              <a:gd name="T22" fmla="*/ 35 w 142"/>
              <a:gd name="T23" fmla="*/ 29 h 40"/>
              <a:gd name="T24" fmla="*/ 44 w 142"/>
              <a:gd name="T25" fmla="*/ 31 h 40"/>
              <a:gd name="T26" fmla="*/ 56 w 142"/>
              <a:gd name="T27" fmla="*/ 28 h 40"/>
              <a:gd name="T28" fmla="*/ 58 w 142"/>
              <a:gd name="T29" fmla="*/ 28 h 40"/>
              <a:gd name="T30" fmla="*/ 61 w 142"/>
              <a:gd name="T31" fmla="*/ 29 h 40"/>
              <a:gd name="T32" fmla="*/ 74 w 142"/>
              <a:gd name="T33" fmla="*/ 35 h 40"/>
              <a:gd name="T34" fmla="*/ 84 w 142"/>
              <a:gd name="T35" fmla="*/ 38 h 40"/>
              <a:gd name="T36" fmla="*/ 100 w 142"/>
              <a:gd name="T37" fmla="*/ 38 h 40"/>
              <a:gd name="T38" fmla="*/ 112 w 142"/>
              <a:gd name="T39" fmla="*/ 38 h 40"/>
              <a:gd name="T40" fmla="*/ 121 w 142"/>
              <a:gd name="T41" fmla="*/ 38 h 40"/>
              <a:gd name="T42" fmla="*/ 133 w 142"/>
              <a:gd name="T43" fmla="*/ 38 h 40"/>
              <a:gd name="T44" fmla="*/ 138 w 142"/>
              <a:gd name="T45" fmla="*/ 40 h 40"/>
              <a:gd name="T46" fmla="*/ 142 w 142"/>
              <a:gd name="T47" fmla="*/ 36 h 40"/>
              <a:gd name="T48" fmla="*/ 133 w 142"/>
              <a:gd name="T49" fmla="*/ 29 h 40"/>
              <a:gd name="T50" fmla="*/ 123 w 142"/>
              <a:gd name="T51" fmla="*/ 24 h 40"/>
              <a:gd name="T52" fmla="*/ 114 w 142"/>
              <a:gd name="T53" fmla="*/ 19 h 40"/>
              <a:gd name="T54" fmla="*/ 105 w 142"/>
              <a:gd name="T55" fmla="*/ 15 h 40"/>
              <a:gd name="T56" fmla="*/ 82 w 142"/>
              <a:gd name="T57" fmla="*/ 10 h 40"/>
              <a:gd name="T58" fmla="*/ 82 w 142"/>
              <a:gd name="T59" fmla="*/ 10 h 40"/>
              <a:gd name="T60" fmla="*/ 81 w 142"/>
              <a:gd name="T61" fmla="*/ 10 h 40"/>
              <a:gd name="T62" fmla="*/ 81 w 142"/>
              <a:gd name="T63" fmla="*/ 12 h 40"/>
              <a:gd name="T64" fmla="*/ 75 w 142"/>
              <a:gd name="T65" fmla="*/ 15 h 40"/>
              <a:gd name="T66" fmla="*/ 68 w 142"/>
              <a:gd name="T67" fmla="*/ 14 h 40"/>
              <a:gd name="T68" fmla="*/ 56 w 142"/>
              <a:gd name="T69" fmla="*/ 14 h 40"/>
              <a:gd name="T70" fmla="*/ 56 w 142"/>
              <a:gd name="T71" fmla="*/ 14 h 40"/>
              <a:gd name="T72" fmla="*/ 54 w 142"/>
              <a:gd name="T73" fmla="*/ 14 h 40"/>
              <a:gd name="T74" fmla="*/ 51 w 142"/>
              <a:gd name="T75" fmla="*/ 14 h 40"/>
              <a:gd name="T76" fmla="*/ 46 w 142"/>
              <a:gd name="T77" fmla="*/ 10 h 40"/>
              <a:gd name="T78" fmla="*/ 28 w 142"/>
              <a:gd name="T79" fmla="*/ 0 h 40"/>
              <a:gd name="T80" fmla="*/ 27 w 142"/>
              <a:gd name="T81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2" h="40">
                <a:moveTo>
                  <a:pt x="27" y="0"/>
                </a:moveTo>
                <a:lnTo>
                  <a:pt x="27" y="0"/>
                </a:lnTo>
                <a:lnTo>
                  <a:pt x="21" y="1"/>
                </a:lnTo>
                <a:lnTo>
                  <a:pt x="20" y="1"/>
                </a:lnTo>
                <a:lnTo>
                  <a:pt x="20" y="1"/>
                </a:lnTo>
                <a:lnTo>
                  <a:pt x="11" y="1"/>
                </a:lnTo>
                <a:lnTo>
                  <a:pt x="11" y="1"/>
                </a:lnTo>
                <a:lnTo>
                  <a:pt x="7" y="3"/>
                </a:lnTo>
                <a:lnTo>
                  <a:pt x="4" y="7"/>
                </a:lnTo>
                <a:lnTo>
                  <a:pt x="4" y="7"/>
                </a:lnTo>
                <a:lnTo>
                  <a:pt x="2" y="12"/>
                </a:lnTo>
                <a:lnTo>
                  <a:pt x="0" y="15"/>
                </a:lnTo>
                <a:lnTo>
                  <a:pt x="2" y="15"/>
                </a:lnTo>
                <a:lnTo>
                  <a:pt x="7" y="15"/>
                </a:lnTo>
                <a:lnTo>
                  <a:pt x="7" y="15"/>
                </a:lnTo>
                <a:lnTo>
                  <a:pt x="13" y="17"/>
                </a:lnTo>
                <a:lnTo>
                  <a:pt x="14" y="19"/>
                </a:lnTo>
                <a:lnTo>
                  <a:pt x="13" y="21"/>
                </a:lnTo>
                <a:lnTo>
                  <a:pt x="13" y="21"/>
                </a:lnTo>
                <a:lnTo>
                  <a:pt x="13" y="22"/>
                </a:lnTo>
                <a:lnTo>
                  <a:pt x="13" y="22"/>
                </a:lnTo>
                <a:lnTo>
                  <a:pt x="25" y="26"/>
                </a:lnTo>
                <a:lnTo>
                  <a:pt x="25" y="26"/>
                </a:lnTo>
                <a:lnTo>
                  <a:pt x="35" y="29"/>
                </a:lnTo>
                <a:lnTo>
                  <a:pt x="44" y="31"/>
                </a:lnTo>
                <a:lnTo>
                  <a:pt x="44" y="31"/>
                </a:lnTo>
                <a:lnTo>
                  <a:pt x="53" y="29"/>
                </a:lnTo>
                <a:lnTo>
                  <a:pt x="56" y="28"/>
                </a:lnTo>
                <a:lnTo>
                  <a:pt x="56" y="28"/>
                </a:lnTo>
                <a:lnTo>
                  <a:pt x="58" y="28"/>
                </a:lnTo>
                <a:lnTo>
                  <a:pt x="58" y="28"/>
                </a:lnTo>
                <a:lnTo>
                  <a:pt x="61" y="29"/>
                </a:lnTo>
                <a:lnTo>
                  <a:pt x="67" y="31"/>
                </a:lnTo>
                <a:lnTo>
                  <a:pt x="74" y="35"/>
                </a:lnTo>
                <a:lnTo>
                  <a:pt x="84" y="38"/>
                </a:lnTo>
                <a:lnTo>
                  <a:pt x="84" y="38"/>
                </a:lnTo>
                <a:lnTo>
                  <a:pt x="100" y="38"/>
                </a:lnTo>
                <a:lnTo>
                  <a:pt x="100" y="38"/>
                </a:lnTo>
                <a:lnTo>
                  <a:pt x="112" y="38"/>
                </a:lnTo>
                <a:lnTo>
                  <a:pt x="112" y="38"/>
                </a:lnTo>
                <a:lnTo>
                  <a:pt x="121" y="38"/>
                </a:lnTo>
                <a:lnTo>
                  <a:pt x="121" y="38"/>
                </a:lnTo>
                <a:lnTo>
                  <a:pt x="133" y="38"/>
                </a:lnTo>
                <a:lnTo>
                  <a:pt x="133" y="38"/>
                </a:lnTo>
                <a:lnTo>
                  <a:pt x="138" y="40"/>
                </a:lnTo>
                <a:lnTo>
                  <a:pt x="138" y="40"/>
                </a:lnTo>
                <a:lnTo>
                  <a:pt x="142" y="40"/>
                </a:lnTo>
                <a:lnTo>
                  <a:pt x="142" y="36"/>
                </a:lnTo>
                <a:lnTo>
                  <a:pt x="133" y="29"/>
                </a:lnTo>
                <a:lnTo>
                  <a:pt x="133" y="29"/>
                </a:lnTo>
                <a:lnTo>
                  <a:pt x="128" y="26"/>
                </a:lnTo>
                <a:lnTo>
                  <a:pt x="123" y="24"/>
                </a:lnTo>
                <a:lnTo>
                  <a:pt x="119" y="22"/>
                </a:lnTo>
                <a:lnTo>
                  <a:pt x="114" y="19"/>
                </a:lnTo>
                <a:lnTo>
                  <a:pt x="114" y="19"/>
                </a:lnTo>
                <a:lnTo>
                  <a:pt x="105" y="15"/>
                </a:lnTo>
                <a:lnTo>
                  <a:pt x="98" y="12"/>
                </a:lnTo>
                <a:lnTo>
                  <a:pt x="82" y="10"/>
                </a:lnTo>
                <a:lnTo>
                  <a:pt x="82" y="10"/>
                </a:lnTo>
                <a:lnTo>
                  <a:pt x="82" y="10"/>
                </a:lnTo>
                <a:lnTo>
                  <a:pt x="82" y="10"/>
                </a:lnTo>
                <a:lnTo>
                  <a:pt x="81" y="10"/>
                </a:lnTo>
                <a:lnTo>
                  <a:pt x="81" y="12"/>
                </a:lnTo>
                <a:lnTo>
                  <a:pt x="81" y="12"/>
                </a:lnTo>
                <a:lnTo>
                  <a:pt x="81" y="14"/>
                </a:lnTo>
                <a:lnTo>
                  <a:pt x="75" y="15"/>
                </a:lnTo>
                <a:lnTo>
                  <a:pt x="75" y="15"/>
                </a:lnTo>
                <a:lnTo>
                  <a:pt x="68" y="14"/>
                </a:lnTo>
                <a:lnTo>
                  <a:pt x="68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4" y="14"/>
                </a:lnTo>
                <a:lnTo>
                  <a:pt x="54" y="14"/>
                </a:lnTo>
                <a:lnTo>
                  <a:pt x="51" y="14"/>
                </a:lnTo>
                <a:lnTo>
                  <a:pt x="46" y="10"/>
                </a:lnTo>
                <a:lnTo>
                  <a:pt x="46" y="10"/>
                </a:lnTo>
                <a:lnTo>
                  <a:pt x="35" y="3"/>
                </a:lnTo>
                <a:lnTo>
                  <a:pt x="28" y="0"/>
                </a:lnTo>
                <a:lnTo>
                  <a:pt x="28" y="0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03" name="Freeform 86">
            <a:extLst>
              <a:ext uri="{FF2B5EF4-FFF2-40B4-BE49-F238E27FC236}">
                <a16:creationId xmlns:a16="http://schemas.microsoft.com/office/drawing/2014/main" id="{5D5AA171-65A7-45B2-91A5-4CECC25A528D}"/>
              </a:ext>
            </a:extLst>
          </p:cNvPr>
          <p:cNvSpPr>
            <a:spLocks/>
          </p:cNvSpPr>
          <p:nvPr/>
        </p:nvSpPr>
        <p:spPr bwMode="auto">
          <a:xfrm>
            <a:off x="9926638" y="5013325"/>
            <a:ext cx="49213" cy="47625"/>
          </a:xfrm>
          <a:custGeom>
            <a:avLst/>
            <a:gdLst>
              <a:gd name="T0" fmla="*/ 1 w 31"/>
              <a:gd name="T1" fmla="*/ 0 h 30"/>
              <a:gd name="T2" fmla="*/ 1 w 31"/>
              <a:gd name="T3" fmla="*/ 0 h 30"/>
              <a:gd name="T4" fmla="*/ 0 w 31"/>
              <a:gd name="T5" fmla="*/ 0 h 30"/>
              <a:gd name="T6" fmla="*/ 0 w 31"/>
              <a:gd name="T7" fmla="*/ 2 h 30"/>
              <a:gd name="T8" fmla="*/ 1 w 31"/>
              <a:gd name="T9" fmla="*/ 7 h 30"/>
              <a:gd name="T10" fmla="*/ 1 w 31"/>
              <a:gd name="T11" fmla="*/ 7 h 30"/>
              <a:gd name="T12" fmla="*/ 10 w 31"/>
              <a:gd name="T13" fmla="*/ 19 h 30"/>
              <a:gd name="T14" fmla="*/ 10 w 31"/>
              <a:gd name="T15" fmla="*/ 19 h 30"/>
              <a:gd name="T16" fmla="*/ 14 w 31"/>
              <a:gd name="T17" fmla="*/ 24 h 30"/>
              <a:gd name="T18" fmla="*/ 19 w 31"/>
              <a:gd name="T19" fmla="*/ 26 h 30"/>
              <a:gd name="T20" fmla="*/ 29 w 31"/>
              <a:gd name="T21" fmla="*/ 30 h 30"/>
              <a:gd name="T22" fmla="*/ 29 w 31"/>
              <a:gd name="T23" fmla="*/ 30 h 30"/>
              <a:gd name="T24" fmla="*/ 31 w 31"/>
              <a:gd name="T25" fmla="*/ 30 h 30"/>
              <a:gd name="T26" fmla="*/ 31 w 31"/>
              <a:gd name="T27" fmla="*/ 30 h 30"/>
              <a:gd name="T28" fmla="*/ 31 w 31"/>
              <a:gd name="T29" fmla="*/ 30 h 30"/>
              <a:gd name="T30" fmla="*/ 29 w 31"/>
              <a:gd name="T31" fmla="*/ 28 h 30"/>
              <a:gd name="T32" fmla="*/ 24 w 31"/>
              <a:gd name="T33" fmla="*/ 21 h 30"/>
              <a:gd name="T34" fmla="*/ 24 w 31"/>
              <a:gd name="T35" fmla="*/ 21 h 30"/>
              <a:gd name="T36" fmla="*/ 19 w 31"/>
              <a:gd name="T37" fmla="*/ 14 h 30"/>
              <a:gd name="T38" fmla="*/ 14 w 31"/>
              <a:gd name="T39" fmla="*/ 5 h 30"/>
              <a:gd name="T40" fmla="*/ 14 w 31"/>
              <a:gd name="T41" fmla="*/ 5 h 30"/>
              <a:gd name="T42" fmla="*/ 7 w 31"/>
              <a:gd name="T43" fmla="*/ 2 h 30"/>
              <a:gd name="T44" fmla="*/ 1 w 31"/>
              <a:gd name="T45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1" h="30">
                <a:moveTo>
                  <a:pt x="1" y="0"/>
                </a:moveTo>
                <a:lnTo>
                  <a:pt x="1" y="0"/>
                </a:lnTo>
                <a:lnTo>
                  <a:pt x="0" y="0"/>
                </a:lnTo>
                <a:lnTo>
                  <a:pt x="0" y="2"/>
                </a:lnTo>
                <a:lnTo>
                  <a:pt x="1" y="7"/>
                </a:lnTo>
                <a:lnTo>
                  <a:pt x="1" y="7"/>
                </a:lnTo>
                <a:lnTo>
                  <a:pt x="10" y="19"/>
                </a:lnTo>
                <a:lnTo>
                  <a:pt x="10" y="19"/>
                </a:lnTo>
                <a:lnTo>
                  <a:pt x="14" y="24"/>
                </a:lnTo>
                <a:lnTo>
                  <a:pt x="19" y="26"/>
                </a:lnTo>
                <a:lnTo>
                  <a:pt x="29" y="30"/>
                </a:lnTo>
                <a:lnTo>
                  <a:pt x="29" y="30"/>
                </a:lnTo>
                <a:lnTo>
                  <a:pt x="31" y="30"/>
                </a:lnTo>
                <a:lnTo>
                  <a:pt x="31" y="30"/>
                </a:lnTo>
                <a:lnTo>
                  <a:pt x="31" y="30"/>
                </a:lnTo>
                <a:lnTo>
                  <a:pt x="29" y="28"/>
                </a:lnTo>
                <a:lnTo>
                  <a:pt x="24" y="21"/>
                </a:lnTo>
                <a:lnTo>
                  <a:pt x="24" y="21"/>
                </a:lnTo>
                <a:lnTo>
                  <a:pt x="19" y="14"/>
                </a:lnTo>
                <a:lnTo>
                  <a:pt x="14" y="5"/>
                </a:lnTo>
                <a:lnTo>
                  <a:pt x="14" y="5"/>
                </a:lnTo>
                <a:lnTo>
                  <a:pt x="7" y="2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04" name="Freeform 87">
            <a:extLst>
              <a:ext uri="{FF2B5EF4-FFF2-40B4-BE49-F238E27FC236}">
                <a16:creationId xmlns:a16="http://schemas.microsoft.com/office/drawing/2014/main" id="{CD7913A9-7263-4252-A6D4-040D3D0A668F}"/>
              </a:ext>
            </a:extLst>
          </p:cNvPr>
          <p:cNvSpPr>
            <a:spLocks/>
          </p:cNvSpPr>
          <p:nvPr/>
        </p:nvSpPr>
        <p:spPr bwMode="auto">
          <a:xfrm>
            <a:off x="9785350" y="4991100"/>
            <a:ext cx="101600" cy="63500"/>
          </a:xfrm>
          <a:custGeom>
            <a:avLst/>
            <a:gdLst>
              <a:gd name="T0" fmla="*/ 52 w 64"/>
              <a:gd name="T1" fmla="*/ 0 h 40"/>
              <a:gd name="T2" fmla="*/ 52 w 64"/>
              <a:gd name="T3" fmla="*/ 0 h 40"/>
              <a:gd name="T4" fmla="*/ 52 w 64"/>
              <a:gd name="T5" fmla="*/ 2 h 40"/>
              <a:gd name="T6" fmla="*/ 50 w 64"/>
              <a:gd name="T7" fmla="*/ 4 h 40"/>
              <a:gd name="T8" fmla="*/ 50 w 64"/>
              <a:gd name="T9" fmla="*/ 4 h 40"/>
              <a:gd name="T10" fmla="*/ 50 w 64"/>
              <a:gd name="T11" fmla="*/ 12 h 40"/>
              <a:gd name="T12" fmla="*/ 49 w 64"/>
              <a:gd name="T13" fmla="*/ 16 h 40"/>
              <a:gd name="T14" fmla="*/ 45 w 64"/>
              <a:gd name="T15" fmla="*/ 19 h 40"/>
              <a:gd name="T16" fmla="*/ 45 w 64"/>
              <a:gd name="T17" fmla="*/ 19 h 40"/>
              <a:gd name="T18" fmla="*/ 40 w 64"/>
              <a:gd name="T19" fmla="*/ 23 h 40"/>
              <a:gd name="T20" fmla="*/ 35 w 64"/>
              <a:gd name="T21" fmla="*/ 24 h 40"/>
              <a:gd name="T22" fmla="*/ 22 w 64"/>
              <a:gd name="T23" fmla="*/ 26 h 40"/>
              <a:gd name="T24" fmla="*/ 22 w 64"/>
              <a:gd name="T25" fmla="*/ 26 h 40"/>
              <a:gd name="T26" fmla="*/ 19 w 64"/>
              <a:gd name="T27" fmla="*/ 28 h 40"/>
              <a:gd name="T28" fmla="*/ 19 w 64"/>
              <a:gd name="T29" fmla="*/ 28 h 40"/>
              <a:gd name="T30" fmla="*/ 15 w 64"/>
              <a:gd name="T31" fmla="*/ 26 h 40"/>
              <a:gd name="T32" fmla="*/ 10 w 64"/>
              <a:gd name="T33" fmla="*/ 24 h 40"/>
              <a:gd name="T34" fmla="*/ 10 w 64"/>
              <a:gd name="T35" fmla="*/ 24 h 40"/>
              <a:gd name="T36" fmla="*/ 7 w 64"/>
              <a:gd name="T37" fmla="*/ 24 h 40"/>
              <a:gd name="T38" fmla="*/ 7 w 64"/>
              <a:gd name="T39" fmla="*/ 24 h 40"/>
              <a:gd name="T40" fmla="*/ 0 w 64"/>
              <a:gd name="T41" fmla="*/ 26 h 40"/>
              <a:gd name="T42" fmla="*/ 0 w 64"/>
              <a:gd name="T43" fmla="*/ 28 h 40"/>
              <a:gd name="T44" fmla="*/ 1 w 64"/>
              <a:gd name="T45" fmla="*/ 31 h 40"/>
              <a:gd name="T46" fmla="*/ 1 w 64"/>
              <a:gd name="T47" fmla="*/ 31 h 40"/>
              <a:gd name="T48" fmla="*/ 7 w 64"/>
              <a:gd name="T49" fmla="*/ 37 h 40"/>
              <a:gd name="T50" fmla="*/ 10 w 64"/>
              <a:gd name="T51" fmla="*/ 38 h 40"/>
              <a:gd name="T52" fmla="*/ 17 w 64"/>
              <a:gd name="T53" fmla="*/ 40 h 40"/>
              <a:gd name="T54" fmla="*/ 17 w 64"/>
              <a:gd name="T55" fmla="*/ 40 h 40"/>
              <a:gd name="T56" fmla="*/ 21 w 64"/>
              <a:gd name="T57" fmla="*/ 40 h 40"/>
              <a:gd name="T58" fmla="*/ 21 w 64"/>
              <a:gd name="T59" fmla="*/ 40 h 40"/>
              <a:gd name="T60" fmla="*/ 31 w 64"/>
              <a:gd name="T61" fmla="*/ 38 h 40"/>
              <a:gd name="T62" fmla="*/ 40 w 64"/>
              <a:gd name="T63" fmla="*/ 35 h 40"/>
              <a:gd name="T64" fmla="*/ 56 w 64"/>
              <a:gd name="T65" fmla="*/ 28 h 40"/>
              <a:gd name="T66" fmla="*/ 56 w 64"/>
              <a:gd name="T67" fmla="*/ 28 h 40"/>
              <a:gd name="T68" fmla="*/ 61 w 64"/>
              <a:gd name="T69" fmla="*/ 26 h 40"/>
              <a:gd name="T70" fmla="*/ 64 w 64"/>
              <a:gd name="T71" fmla="*/ 21 h 40"/>
              <a:gd name="T72" fmla="*/ 64 w 64"/>
              <a:gd name="T73" fmla="*/ 14 h 40"/>
              <a:gd name="T74" fmla="*/ 64 w 64"/>
              <a:gd name="T75" fmla="*/ 14 h 40"/>
              <a:gd name="T76" fmla="*/ 64 w 64"/>
              <a:gd name="T77" fmla="*/ 11 h 40"/>
              <a:gd name="T78" fmla="*/ 61 w 64"/>
              <a:gd name="T79" fmla="*/ 7 h 40"/>
              <a:gd name="T80" fmla="*/ 57 w 64"/>
              <a:gd name="T81" fmla="*/ 2 h 40"/>
              <a:gd name="T82" fmla="*/ 52 w 64"/>
              <a:gd name="T83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4" h="40">
                <a:moveTo>
                  <a:pt x="52" y="0"/>
                </a:moveTo>
                <a:lnTo>
                  <a:pt x="52" y="0"/>
                </a:lnTo>
                <a:lnTo>
                  <a:pt x="52" y="2"/>
                </a:lnTo>
                <a:lnTo>
                  <a:pt x="50" y="4"/>
                </a:lnTo>
                <a:lnTo>
                  <a:pt x="50" y="4"/>
                </a:lnTo>
                <a:lnTo>
                  <a:pt x="50" y="12"/>
                </a:lnTo>
                <a:lnTo>
                  <a:pt x="49" y="16"/>
                </a:lnTo>
                <a:lnTo>
                  <a:pt x="45" y="19"/>
                </a:lnTo>
                <a:lnTo>
                  <a:pt x="45" y="19"/>
                </a:lnTo>
                <a:lnTo>
                  <a:pt x="40" y="23"/>
                </a:lnTo>
                <a:lnTo>
                  <a:pt x="35" y="24"/>
                </a:lnTo>
                <a:lnTo>
                  <a:pt x="22" y="26"/>
                </a:lnTo>
                <a:lnTo>
                  <a:pt x="22" y="26"/>
                </a:lnTo>
                <a:lnTo>
                  <a:pt x="19" y="28"/>
                </a:lnTo>
                <a:lnTo>
                  <a:pt x="19" y="28"/>
                </a:lnTo>
                <a:lnTo>
                  <a:pt x="15" y="26"/>
                </a:lnTo>
                <a:lnTo>
                  <a:pt x="10" y="24"/>
                </a:lnTo>
                <a:lnTo>
                  <a:pt x="10" y="24"/>
                </a:lnTo>
                <a:lnTo>
                  <a:pt x="7" y="24"/>
                </a:lnTo>
                <a:lnTo>
                  <a:pt x="7" y="24"/>
                </a:lnTo>
                <a:lnTo>
                  <a:pt x="0" y="26"/>
                </a:lnTo>
                <a:lnTo>
                  <a:pt x="0" y="28"/>
                </a:lnTo>
                <a:lnTo>
                  <a:pt x="1" y="31"/>
                </a:lnTo>
                <a:lnTo>
                  <a:pt x="1" y="31"/>
                </a:lnTo>
                <a:lnTo>
                  <a:pt x="7" y="37"/>
                </a:lnTo>
                <a:lnTo>
                  <a:pt x="10" y="38"/>
                </a:lnTo>
                <a:lnTo>
                  <a:pt x="17" y="40"/>
                </a:lnTo>
                <a:lnTo>
                  <a:pt x="17" y="40"/>
                </a:lnTo>
                <a:lnTo>
                  <a:pt x="21" y="40"/>
                </a:lnTo>
                <a:lnTo>
                  <a:pt x="21" y="40"/>
                </a:lnTo>
                <a:lnTo>
                  <a:pt x="31" y="38"/>
                </a:lnTo>
                <a:lnTo>
                  <a:pt x="40" y="35"/>
                </a:lnTo>
                <a:lnTo>
                  <a:pt x="56" y="28"/>
                </a:lnTo>
                <a:lnTo>
                  <a:pt x="56" y="28"/>
                </a:lnTo>
                <a:lnTo>
                  <a:pt x="61" y="26"/>
                </a:lnTo>
                <a:lnTo>
                  <a:pt x="64" y="21"/>
                </a:lnTo>
                <a:lnTo>
                  <a:pt x="64" y="14"/>
                </a:lnTo>
                <a:lnTo>
                  <a:pt x="64" y="14"/>
                </a:lnTo>
                <a:lnTo>
                  <a:pt x="64" y="11"/>
                </a:lnTo>
                <a:lnTo>
                  <a:pt x="61" y="7"/>
                </a:lnTo>
                <a:lnTo>
                  <a:pt x="57" y="2"/>
                </a:lnTo>
                <a:lnTo>
                  <a:pt x="5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05" name="Freeform 88">
            <a:extLst>
              <a:ext uri="{FF2B5EF4-FFF2-40B4-BE49-F238E27FC236}">
                <a16:creationId xmlns:a16="http://schemas.microsoft.com/office/drawing/2014/main" id="{3F1192DD-0D83-4ADB-9354-79C758A0643C}"/>
              </a:ext>
            </a:extLst>
          </p:cNvPr>
          <p:cNvSpPr>
            <a:spLocks/>
          </p:cNvSpPr>
          <p:nvPr/>
        </p:nvSpPr>
        <p:spPr bwMode="auto">
          <a:xfrm>
            <a:off x="9194800" y="4987925"/>
            <a:ext cx="52388" cy="30163"/>
          </a:xfrm>
          <a:custGeom>
            <a:avLst/>
            <a:gdLst>
              <a:gd name="T0" fmla="*/ 7 w 33"/>
              <a:gd name="T1" fmla="*/ 0 h 19"/>
              <a:gd name="T2" fmla="*/ 7 w 33"/>
              <a:gd name="T3" fmla="*/ 0 h 19"/>
              <a:gd name="T4" fmla="*/ 4 w 33"/>
              <a:gd name="T5" fmla="*/ 0 h 19"/>
              <a:gd name="T6" fmla="*/ 2 w 33"/>
              <a:gd name="T7" fmla="*/ 2 h 19"/>
              <a:gd name="T8" fmla="*/ 0 w 33"/>
              <a:gd name="T9" fmla="*/ 4 h 19"/>
              <a:gd name="T10" fmla="*/ 0 w 33"/>
              <a:gd name="T11" fmla="*/ 7 h 19"/>
              <a:gd name="T12" fmla="*/ 0 w 33"/>
              <a:gd name="T13" fmla="*/ 7 h 19"/>
              <a:gd name="T14" fmla="*/ 0 w 33"/>
              <a:gd name="T15" fmla="*/ 13 h 19"/>
              <a:gd name="T16" fmla="*/ 0 w 33"/>
              <a:gd name="T17" fmla="*/ 16 h 19"/>
              <a:gd name="T18" fmla="*/ 5 w 33"/>
              <a:gd name="T19" fmla="*/ 18 h 19"/>
              <a:gd name="T20" fmla="*/ 14 w 33"/>
              <a:gd name="T21" fmla="*/ 19 h 19"/>
              <a:gd name="T22" fmla="*/ 14 w 33"/>
              <a:gd name="T23" fmla="*/ 19 h 19"/>
              <a:gd name="T24" fmla="*/ 25 w 33"/>
              <a:gd name="T25" fmla="*/ 18 h 19"/>
              <a:gd name="T26" fmla="*/ 28 w 33"/>
              <a:gd name="T27" fmla="*/ 16 h 19"/>
              <a:gd name="T28" fmla="*/ 32 w 33"/>
              <a:gd name="T29" fmla="*/ 14 h 19"/>
              <a:gd name="T30" fmla="*/ 33 w 33"/>
              <a:gd name="T31" fmla="*/ 13 h 19"/>
              <a:gd name="T32" fmla="*/ 32 w 33"/>
              <a:gd name="T33" fmla="*/ 9 h 19"/>
              <a:gd name="T34" fmla="*/ 28 w 33"/>
              <a:gd name="T35" fmla="*/ 6 h 19"/>
              <a:gd name="T36" fmla="*/ 19 w 33"/>
              <a:gd name="T37" fmla="*/ 2 h 19"/>
              <a:gd name="T38" fmla="*/ 19 w 33"/>
              <a:gd name="T39" fmla="*/ 2 h 19"/>
              <a:gd name="T40" fmla="*/ 12 w 33"/>
              <a:gd name="T41" fmla="*/ 0 h 19"/>
              <a:gd name="T42" fmla="*/ 7 w 33"/>
              <a:gd name="T4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3" h="19">
                <a:moveTo>
                  <a:pt x="7" y="0"/>
                </a:moveTo>
                <a:lnTo>
                  <a:pt x="7" y="0"/>
                </a:lnTo>
                <a:lnTo>
                  <a:pt x="4" y="0"/>
                </a:lnTo>
                <a:lnTo>
                  <a:pt x="2" y="2"/>
                </a:lnTo>
                <a:lnTo>
                  <a:pt x="0" y="4"/>
                </a:lnTo>
                <a:lnTo>
                  <a:pt x="0" y="7"/>
                </a:lnTo>
                <a:lnTo>
                  <a:pt x="0" y="7"/>
                </a:lnTo>
                <a:lnTo>
                  <a:pt x="0" y="13"/>
                </a:lnTo>
                <a:lnTo>
                  <a:pt x="0" y="16"/>
                </a:lnTo>
                <a:lnTo>
                  <a:pt x="5" y="18"/>
                </a:lnTo>
                <a:lnTo>
                  <a:pt x="14" y="19"/>
                </a:lnTo>
                <a:lnTo>
                  <a:pt x="14" y="19"/>
                </a:lnTo>
                <a:lnTo>
                  <a:pt x="25" y="18"/>
                </a:lnTo>
                <a:lnTo>
                  <a:pt x="28" y="16"/>
                </a:lnTo>
                <a:lnTo>
                  <a:pt x="32" y="14"/>
                </a:lnTo>
                <a:lnTo>
                  <a:pt x="33" y="13"/>
                </a:lnTo>
                <a:lnTo>
                  <a:pt x="32" y="9"/>
                </a:lnTo>
                <a:lnTo>
                  <a:pt x="28" y="6"/>
                </a:lnTo>
                <a:lnTo>
                  <a:pt x="19" y="2"/>
                </a:lnTo>
                <a:lnTo>
                  <a:pt x="19" y="2"/>
                </a:lnTo>
                <a:lnTo>
                  <a:pt x="12" y="0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06" name="Freeform 89">
            <a:extLst>
              <a:ext uri="{FF2B5EF4-FFF2-40B4-BE49-F238E27FC236}">
                <a16:creationId xmlns:a16="http://schemas.microsoft.com/office/drawing/2014/main" id="{6DEAE2BC-81EE-4685-A193-391C7FAEF552}"/>
              </a:ext>
            </a:extLst>
          </p:cNvPr>
          <p:cNvSpPr>
            <a:spLocks/>
          </p:cNvSpPr>
          <p:nvPr/>
        </p:nvSpPr>
        <p:spPr bwMode="auto">
          <a:xfrm>
            <a:off x="9261475" y="4976813"/>
            <a:ext cx="96838" cy="41275"/>
          </a:xfrm>
          <a:custGeom>
            <a:avLst/>
            <a:gdLst>
              <a:gd name="T0" fmla="*/ 28 w 61"/>
              <a:gd name="T1" fmla="*/ 0 h 26"/>
              <a:gd name="T2" fmla="*/ 28 w 61"/>
              <a:gd name="T3" fmla="*/ 0 h 26"/>
              <a:gd name="T4" fmla="*/ 17 w 61"/>
              <a:gd name="T5" fmla="*/ 0 h 26"/>
              <a:gd name="T6" fmla="*/ 5 w 61"/>
              <a:gd name="T7" fmla="*/ 4 h 26"/>
              <a:gd name="T8" fmla="*/ 5 w 61"/>
              <a:gd name="T9" fmla="*/ 4 h 26"/>
              <a:gd name="T10" fmla="*/ 4 w 61"/>
              <a:gd name="T11" fmla="*/ 7 h 26"/>
              <a:gd name="T12" fmla="*/ 2 w 61"/>
              <a:gd name="T13" fmla="*/ 13 h 26"/>
              <a:gd name="T14" fmla="*/ 0 w 61"/>
              <a:gd name="T15" fmla="*/ 18 h 26"/>
              <a:gd name="T16" fmla="*/ 0 w 61"/>
              <a:gd name="T17" fmla="*/ 23 h 26"/>
              <a:gd name="T18" fmla="*/ 0 w 61"/>
              <a:gd name="T19" fmla="*/ 23 h 26"/>
              <a:gd name="T20" fmla="*/ 2 w 61"/>
              <a:gd name="T21" fmla="*/ 26 h 26"/>
              <a:gd name="T22" fmla="*/ 4 w 61"/>
              <a:gd name="T23" fmla="*/ 26 h 26"/>
              <a:gd name="T24" fmla="*/ 4 w 61"/>
              <a:gd name="T25" fmla="*/ 26 h 26"/>
              <a:gd name="T26" fmla="*/ 12 w 61"/>
              <a:gd name="T27" fmla="*/ 25 h 26"/>
              <a:gd name="T28" fmla="*/ 12 w 61"/>
              <a:gd name="T29" fmla="*/ 25 h 26"/>
              <a:gd name="T30" fmla="*/ 17 w 61"/>
              <a:gd name="T31" fmla="*/ 23 h 26"/>
              <a:gd name="T32" fmla="*/ 21 w 61"/>
              <a:gd name="T33" fmla="*/ 20 h 26"/>
              <a:gd name="T34" fmla="*/ 24 w 61"/>
              <a:gd name="T35" fmla="*/ 18 h 26"/>
              <a:gd name="T36" fmla="*/ 30 w 61"/>
              <a:gd name="T37" fmla="*/ 16 h 26"/>
              <a:gd name="T38" fmla="*/ 30 w 61"/>
              <a:gd name="T39" fmla="*/ 16 h 26"/>
              <a:gd name="T40" fmla="*/ 31 w 61"/>
              <a:gd name="T41" fmla="*/ 16 h 26"/>
              <a:gd name="T42" fmla="*/ 31 w 61"/>
              <a:gd name="T43" fmla="*/ 16 h 26"/>
              <a:gd name="T44" fmla="*/ 40 w 61"/>
              <a:gd name="T45" fmla="*/ 16 h 26"/>
              <a:gd name="T46" fmla="*/ 51 w 61"/>
              <a:gd name="T47" fmla="*/ 20 h 26"/>
              <a:gd name="T48" fmla="*/ 61 w 61"/>
              <a:gd name="T49" fmla="*/ 23 h 26"/>
              <a:gd name="T50" fmla="*/ 61 w 61"/>
              <a:gd name="T51" fmla="*/ 23 h 26"/>
              <a:gd name="T52" fmla="*/ 61 w 61"/>
              <a:gd name="T53" fmla="*/ 21 h 26"/>
              <a:gd name="T54" fmla="*/ 61 w 61"/>
              <a:gd name="T55" fmla="*/ 20 h 26"/>
              <a:gd name="T56" fmla="*/ 58 w 61"/>
              <a:gd name="T57" fmla="*/ 14 h 26"/>
              <a:gd name="T58" fmla="*/ 49 w 61"/>
              <a:gd name="T59" fmla="*/ 7 h 26"/>
              <a:gd name="T60" fmla="*/ 49 w 61"/>
              <a:gd name="T61" fmla="*/ 7 h 26"/>
              <a:gd name="T62" fmla="*/ 38 w 61"/>
              <a:gd name="T63" fmla="*/ 2 h 26"/>
              <a:gd name="T64" fmla="*/ 28 w 61"/>
              <a:gd name="T65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1" h="26">
                <a:moveTo>
                  <a:pt x="28" y="0"/>
                </a:moveTo>
                <a:lnTo>
                  <a:pt x="28" y="0"/>
                </a:lnTo>
                <a:lnTo>
                  <a:pt x="17" y="0"/>
                </a:lnTo>
                <a:lnTo>
                  <a:pt x="5" y="4"/>
                </a:lnTo>
                <a:lnTo>
                  <a:pt x="5" y="4"/>
                </a:lnTo>
                <a:lnTo>
                  <a:pt x="4" y="7"/>
                </a:lnTo>
                <a:lnTo>
                  <a:pt x="2" y="13"/>
                </a:lnTo>
                <a:lnTo>
                  <a:pt x="0" y="18"/>
                </a:lnTo>
                <a:lnTo>
                  <a:pt x="0" y="23"/>
                </a:lnTo>
                <a:lnTo>
                  <a:pt x="0" y="23"/>
                </a:lnTo>
                <a:lnTo>
                  <a:pt x="2" y="26"/>
                </a:lnTo>
                <a:lnTo>
                  <a:pt x="4" y="26"/>
                </a:lnTo>
                <a:lnTo>
                  <a:pt x="4" y="26"/>
                </a:lnTo>
                <a:lnTo>
                  <a:pt x="12" y="25"/>
                </a:lnTo>
                <a:lnTo>
                  <a:pt x="12" y="25"/>
                </a:lnTo>
                <a:lnTo>
                  <a:pt x="17" y="23"/>
                </a:lnTo>
                <a:lnTo>
                  <a:pt x="21" y="20"/>
                </a:lnTo>
                <a:lnTo>
                  <a:pt x="24" y="18"/>
                </a:lnTo>
                <a:lnTo>
                  <a:pt x="30" y="16"/>
                </a:lnTo>
                <a:lnTo>
                  <a:pt x="30" y="16"/>
                </a:lnTo>
                <a:lnTo>
                  <a:pt x="31" y="16"/>
                </a:lnTo>
                <a:lnTo>
                  <a:pt x="31" y="16"/>
                </a:lnTo>
                <a:lnTo>
                  <a:pt x="40" y="16"/>
                </a:lnTo>
                <a:lnTo>
                  <a:pt x="51" y="20"/>
                </a:lnTo>
                <a:lnTo>
                  <a:pt x="61" y="23"/>
                </a:lnTo>
                <a:lnTo>
                  <a:pt x="61" y="23"/>
                </a:lnTo>
                <a:lnTo>
                  <a:pt x="61" y="21"/>
                </a:lnTo>
                <a:lnTo>
                  <a:pt x="61" y="20"/>
                </a:lnTo>
                <a:lnTo>
                  <a:pt x="58" y="14"/>
                </a:lnTo>
                <a:lnTo>
                  <a:pt x="49" y="7"/>
                </a:lnTo>
                <a:lnTo>
                  <a:pt x="49" y="7"/>
                </a:lnTo>
                <a:lnTo>
                  <a:pt x="38" y="2"/>
                </a:lnTo>
                <a:lnTo>
                  <a:pt x="2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07" name="Freeform 90">
            <a:extLst>
              <a:ext uri="{FF2B5EF4-FFF2-40B4-BE49-F238E27FC236}">
                <a16:creationId xmlns:a16="http://schemas.microsoft.com/office/drawing/2014/main" id="{CACF918C-B485-472F-A873-4420B351C203}"/>
              </a:ext>
            </a:extLst>
          </p:cNvPr>
          <p:cNvSpPr>
            <a:spLocks/>
          </p:cNvSpPr>
          <p:nvPr/>
        </p:nvSpPr>
        <p:spPr bwMode="auto">
          <a:xfrm>
            <a:off x="9344025" y="4921250"/>
            <a:ext cx="498475" cy="241300"/>
          </a:xfrm>
          <a:custGeom>
            <a:avLst/>
            <a:gdLst>
              <a:gd name="T0" fmla="*/ 32 w 314"/>
              <a:gd name="T1" fmla="*/ 0 h 152"/>
              <a:gd name="T2" fmla="*/ 14 w 314"/>
              <a:gd name="T3" fmla="*/ 4 h 152"/>
              <a:gd name="T4" fmla="*/ 4 w 314"/>
              <a:gd name="T5" fmla="*/ 7 h 152"/>
              <a:gd name="T6" fmla="*/ 2 w 314"/>
              <a:gd name="T7" fmla="*/ 13 h 152"/>
              <a:gd name="T8" fmla="*/ 11 w 314"/>
              <a:gd name="T9" fmla="*/ 14 h 152"/>
              <a:gd name="T10" fmla="*/ 28 w 314"/>
              <a:gd name="T11" fmla="*/ 21 h 152"/>
              <a:gd name="T12" fmla="*/ 46 w 314"/>
              <a:gd name="T13" fmla="*/ 25 h 152"/>
              <a:gd name="T14" fmla="*/ 46 w 314"/>
              <a:gd name="T15" fmla="*/ 28 h 152"/>
              <a:gd name="T16" fmla="*/ 33 w 314"/>
              <a:gd name="T17" fmla="*/ 32 h 152"/>
              <a:gd name="T18" fmla="*/ 30 w 314"/>
              <a:gd name="T19" fmla="*/ 37 h 152"/>
              <a:gd name="T20" fmla="*/ 35 w 314"/>
              <a:gd name="T21" fmla="*/ 42 h 152"/>
              <a:gd name="T22" fmla="*/ 40 w 314"/>
              <a:gd name="T23" fmla="*/ 46 h 152"/>
              <a:gd name="T24" fmla="*/ 56 w 314"/>
              <a:gd name="T25" fmla="*/ 51 h 152"/>
              <a:gd name="T26" fmla="*/ 74 w 314"/>
              <a:gd name="T27" fmla="*/ 60 h 152"/>
              <a:gd name="T28" fmla="*/ 91 w 314"/>
              <a:gd name="T29" fmla="*/ 67 h 152"/>
              <a:gd name="T30" fmla="*/ 109 w 314"/>
              <a:gd name="T31" fmla="*/ 72 h 152"/>
              <a:gd name="T32" fmla="*/ 115 w 314"/>
              <a:gd name="T33" fmla="*/ 77 h 152"/>
              <a:gd name="T34" fmla="*/ 119 w 314"/>
              <a:gd name="T35" fmla="*/ 84 h 152"/>
              <a:gd name="T36" fmla="*/ 126 w 314"/>
              <a:gd name="T37" fmla="*/ 100 h 152"/>
              <a:gd name="T38" fmla="*/ 121 w 314"/>
              <a:gd name="T39" fmla="*/ 105 h 152"/>
              <a:gd name="T40" fmla="*/ 109 w 314"/>
              <a:gd name="T41" fmla="*/ 114 h 152"/>
              <a:gd name="T42" fmla="*/ 105 w 314"/>
              <a:gd name="T43" fmla="*/ 117 h 152"/>
              <a:gd name="T44" fmla="*/ 107 w 314"/>
              <a:gd name="T45" fmla="*/ 117 h 152"/>
              <a:gd name="T46" fmla="*/ 140 w 314"/>
              <a:gd name="T47" fmla="*/ 121 h 152"/>
              <a:gd name="T48" fmla="*/ 147 w 314"/>
              <a:gd name="T49" fmla="*/ 121 h 152"/>
              <a:gd name="T50" fmla="*/ 150 w 314"/>
              <a:gd name="T51" fmla="*/ 124 h 152"/>
              <a:gd name="T52" fmla="*/ 152 w 314"/>
              <a:gd name="T53" fmla="*/ 130 h 152"/>
              <a:gd name="T54" fmla="*/ 157 w 314"/>
              <a:gd name="T55" fmla="*/ 133 h 152"/>
              <a:gd name="T56" fmla="*/ 164 w 314"/>
              <a:gd name="T57" fmla="*/ 133 h 152"/>
              <a:gd name="T58" fmla="*/ 191 w 314"/>
              <a:gd name="T59" fmla="*/ 128 h 152"/>
              <a:gd name="T60" fmla="*/ 204 w 314"/>
              <a:gd name="T61" fmla="*/ 116 h 152"/>
              <a:gd name="T62" fmla="*/ 210 w 314"/>
              <a:gd name="T63" fmla="*/ 110 h 152"/>
              <a:gd name="T64" fmla="*/ 213 w 314"/>
              <a:gd name="T65" fmla="*/ 109 h 152"/>
              <a:gd name="T66" fmla="*/ 236 w 314"/>
              <a:gd name="T67" fmla="*/ 114 h 152"/>
              <a:gd name="T68" fmla="*/ 243 w 314"/>
              <a:gd name="T69" fmla="*/ 117 h 152"/>
              <a:gd name="T70" fmla="*/ 259 w 314"/>
              <a:gd name="T71" fmla="*/ 128 h 152"/>
              <a:gd name="T72" fmla="*/ 278 w 314"/>
              <a:gd name="T73" fmla="*/ 140 h 152"/>
              <a:gd name="T74" fmla="*/ 286 w 314"/>
              <a:gd name="T75" fmla="*/ 143 h 152"/>
              <a:gd name="T76" fmla="*/ 314 w 314"/>
              <a:gd name="T77" fmla="*/ 152 h 152"/>
              <a:gd name="T78" fmla="*/ 313 w 314"/>
              <a:gd name="T79" fmla="*/ 150 h 152"/>
              <a:gd name="T80" fmla="*/ 307 w 314"/>
              <a:gd name="T81" fmla="*/ 145 h 152"/>
              <a:gd name="T82" fmla="*/ 278 w 314"/>
              <a:gd name="T83" fmla="*/ 116 h 152"/>
              <a:gd name="T84" fmla="*/ 266 w 314"/>
              <a:gd name="T85" fmla="*/ 103 h 152"/>
              <a:gd name="T86" fmla="*/ 239 w 314"/>
              <a:gd name="T87" fmla="*/ 81 h 152"/>
              <a:gd name="T88" fmla="*/ 236 w 314"/>
              <a:gd name="T89" fmla="*/ 72 h 152"/>
              <a:gd name="T90" fmla="*/ 217 w 314"/>
              <a:gd name="T91" fmla="*/ 53 h 152"/>
              <a:gd name="T92" fmla="*/ 184 w 314"/>
              <a:gd name="T93" fmla="*/ 35 h 152"/>
              <a:gd name="T94" fmla="*/ 168 w 314"/>
              <a:gd name="T95" fmla="*/ 28 h 152"/>
              <a:gd name="T96" fmla="*/ 117 w 314"/>
              <a:gd name="T97" fmla="*/ 16 h 152"/>
              <a:gd name="T98" fmla="*/ 107 w 314"/>
              <a:gd name="T99" fmla="*/ 14 h 152"/>
              <a:gd name="T100" fmla="*/ 100 w 314"/>
              <a:gd name="T101" fmla="*/ 14 h 152"/>
              <a:gd name="T102" fmla="*/ 89 w 314"/>
              <a:gd name="T103" fmla="*/ 21 h 152"/>
              <a:gd name="T104" fmla="*/ 79 w 314"/>
              <a:gd name="T105" fmla="*/ 34 h 152"/>
              <a:gd name="T106" fmla="*/ 74 w 314"/>
              <a:gd name="T107" fmla="*/ 39 h 152"/>
              <a:gd name="T108" fmla="*/ 70 w 314"/>
              <a:gd name="T109" fmla="*/ 39 h 152"/>
              <a:gd name="T110" fmla="*/ 65 w 314"/>
              <a:gd name="T111" fmla="*/ 37 h 152"/>
              <a:gd name="T112" fmla="*/ 54 w 314"/>
              <a:gd name="T113" fmla="*/ 25 h 152"/>
              <a:gd name="T114" fmla="*/ 49 w 314"/>
              <a:gd name="T115" fmla="*/ 16 h 152"/>
              <a:gd name="T116" fmla="*/ 42 w 314"/>
              <a:gd name="T117" fmla="*/ 4 h 152"/>
              <a:gd name="T118" fmla="*/ 32 w 314"/>
              <a:gd name="T119" fmla="*/ 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14" h="152">
                <a:moveTo>
                  <a:pt x="32" y="0"/>
                </a:moveTo>
                <a:lnTo>
                  <a:pt x="32" y="0"/>
                </a:lnTo>
                <a:lnTo>
                  <a:pt x="25" y="0"/>
                </a:lnTo>
                <a:lnTo>
                  <a:pt x="14" y="4"/>
                </a:lnTo>
                <a:lnTo>
                  <a:pt x="14" y="4"/>
                </a:lnTo>
                <a:lnTo>
                  <a:pt x="4" y="7"/>
                </a:lnTo>
                <a:lnTo>
                  <a:pt x="0" y="11"/>
                </a:lnTo>
                <a:lnTo>
                  <a:pt x="2" y="13"/>
                </a:lnTo>
                <a:lnTo>
                  <a:pt x="11" y="14"/>
                </a:lnTo>
                <a:lnTo>
                  <a:pt x="11" y="14"/>
                </a:lnTo>
                <a:lnTo>
                  <a:pt x="28" y="21"/>
                </a:lnTo>
                <a:lnTo>
                  <a:pt x="28" y="21"/>
                </a:lnTo>
                <a:lnTo>
                  <a:pt x="39" y="23"/>
                </a:lnTo>
                <a:lnTo>
                  <a:pt x="46" y="25"/>
                </a:lnTo>
                <a:lnTo>
                  <a:pt x="46" y="27"/>
                </a:lnTo>
                <a:lnTo>
                  <a:pt x="46" y="28"/>
                </a:lnTo>
                <a:lnTo>
                  <a:pt x="46" y="28"/>
                </a:lnTo>
                <a:lnTo>
                  <a:pt x="33" y="32"/>
                </a:lnTo>
                <a:lnTo>
                  <a:pt x="32" y="34"/>
                </a:lnTo>
                <a:lnTo>
                  <a:pt x="30" y="37"/>
                </a:lnTo>
                <a:lnTo>
                  <a:pt x="32" y="39"/>
                </a:lnTo>
                <a:lnTo>
                  <a:pt x="35" y="42"/>
                </a:lnTo>
                <a:lnTo>
                  <a:pt x="35" y="42"/>
                </a:lnTo>
                <a:lnTo>
                  <a:pt x="40" y="46"/>
                </a:lnTo>
                <a:lnTo>
                  <a:pt x="46" y="48"/>
                </a:lnTo>
                <a:lnTo>
                  <a:pt x="56" y="51"/>
                </a:lnTo>
                <a:lnTo>
                  <a:pt x="74" y="60"/>
                </a:lnTo>
                <a:lnTo>
                  <a:pt x="74" y="60"/>
                </a:lnTo>
                <a:lnTo>
                  <a:pt x="84" y="65"/>
                </a:lnTo>
                <a:lnTo>
                  <a:pt x="91" y="67"/>
                </a:lnTo>
                <a:lnTo>
                  <a:pt x="103" y="70"/>
                </a:lnTo>
                <a:lnTo>
                  <a:pt x="109" y="72"/>
                </a:lnTo>
                <a:lnTo>
                  <a:pt x="112" y="74"/>
                </a:lnTo>
                <a:lnTo>
                  <a:pt x="115" y="77"/>
                </a:lnTo>
                <a:lnTo>
                  <a:pt x="119" y="84"/>
                </a:lnTo>
                <a:lnTo>
                  <a:pt x="119" y="84"/>
                </a:lnTo>
                <a:lnTo>
                  <a:pt x="124" y="95"/>
                </a:lnTo>
                <a:lnTo>
                  <a:pt x="126" y="100"/>
                </a:lnTo>
                <a:lnTo>
                  <a:pt x="126" y="103"/>
                </a:lnTo>
                <a:lnTo>
                  <a:pt x="121" y="105"/>
                </a:lnTo>
                <a:lnTo>
                  <a:pt x="121" y="105"/>
                </a:lnTo>
                <a:lnTo>
                  <a:pt x="109" y="114"/>
                </a:lnTo>
                <a:lnTo>
                  <a:pt x="105" y="116"/>
                </a:lnTo>
                <a:lnTo>
                  <a:pt x="105" y="117"/>
                </a:lnTo>
                <a:lnTo>
                  <a:pt x="107" y="117"/>
                </a:lnTo>
                <a:lnTo>
                  <a:pt x="107" y="117"/>
                </a:lnTo>
                <a:lnTo>
                  <a:pt x="117" y="119"/>
                </a:lnTo>
                <a:lnTo>
                  <a:pt x="140" y="121"/>
                </a:lnTo>
                <a:lnTo>
                  <a:pt x="140" y="121"/>
                </a:lnTo>
                <a:lnTo>
                  <a:pt x="147" y="121"/>
                </a:lnTo>
                <a:lnTo>
                  <a:pt x="150" y="123"/>
                </a:lnTo>
                <a:lnTo>
                  <a:pt x="150" y="124"/>
                </a:lnTo>
                <a:lnTo>
                  <a:pt x="152" y="128"/>
                </a:lnTo>
                <a:lnTo>
                  <a:pt x="152" y="130"/>
                </a:lnTo>
                <a:lnTo>
                  <a:pt x="154" y="131"/>
                </a:lnTo>
                <a:lnTo>
                  <a:pt x="157" y="133"/>
                </a:lnTo>
                <a:lnTo>
                  <a:pt x="164" y="133"/>
                </a:lnTo>
                <a:lnTo>
                  <a:pt x="164" y="133"/>
                </a:lnTo>
                <a:lnTo>
                  <a:pt x="180" y="133"/>
                </a:lnTo>
                <a:lnTo>
                  <a:pt x="191" y="128"/>
                </a:lnTo>
                <a:lnTo>
                  <a:pt x="197" y="123"/>
                </a:lnTo>
                <a:lnTo>
                  <a:pt x="204" y="116"/>
                </a:lnTo>
                <a:lnTo>
                  <a:pt x="204" y="116"/>
                </a:lnTo>
                <a:lnTo>
                  <a:pt x="210" y="110"/>
                </a:lnTo>
                <a:lnTo>
                  <a:pt x="213" y="109"/>
                </a:lnTo>
                <a:lnTo>
                  <a:pt x="213" y="109"/>
                </a:lnTo>
                <a:lnTo>
                  <a:pt x="222" y="110"/>
                </a:lnTo>
                <a:lnTo>
                  <a:pt x="236" y="114"/>
                </a:lnTo>
                <a:lnTo>
                  <a:pt x="236" y="114"/>
                </a:lnTo>
                <a:lnTo>
                  <a:pt x="243" y="117"/>
                </a:lnTo>
                <a:lnTo>
                  <a:pt x="248" y="121"/>
                </a:lnTo>
                <a:lnTo>
                  <a:pt x="259" y="128"/>
                </a:lnTo>
                <a:lnTo>
                  <a:pt x="271" y="137"/>
                </a:lnTo>
                <a:lnTo>
                  <a:pt x="278" y="140"/>
                </a:lnTo>
                <a:lnTo>
                  <a:pt x="286" y="143"/>
                </a:lnTo>
                <a:lnTo>
                  <a:pt x="286" y="143"/>
                </a:lnTo>
                <a:lnTo>
                  <a:pt x="306" y="150"/>
                </a:lnTo>
                <a:lnTo>
                  <a:pt x="314" y="152"/>
                </a:lnTo>
                <a:lnTo>
                  <a:pt x="314" y="152"/>
                </a:lnTo>
                <a:lnTo>
                  <a:pt x="313" y="150"/>
                </a:lnTo>
                <a:lnTo>
                  <a:pt x="307" y="145"/>
                </a:lnTo>
                <a:lnTo>
                  <a:pt x="307" y="145"/>
                </a:lnTo>
                <a:lnTo>
                  <a:pt x="288" y="126"/>
                </a:lnTo>
                <a:lnTo>
                  <a:pt x="278" y="116"/>
                </a:lnTo>
                <a:lnTo>
                  <a:pt x="266" y="103"/>
                </a:lnTo>
                <a:lnTo>
                  <a:pt x="266" y="103"/>
                </a:lnTo>
                <a:lnTo>
                  <a:pt x="245" y="86"/>
                </a:lnTo>
                <a:lnTo>
                  <a:pt x="239" y="81"/>
                </a:lnTo>
                <a:lnTo>
                  <a:pt x="236" y="72"/>
                </a:lnTo>
                <a:lnTo>
                  <a:pt x="236" y="72"/>
                </a:lnTo>
                <a:lnTo>
                  <a:pt x="229" y="61"/>
                </a:lnTo>
                <a:lnTo>
                  <a:pt x="217" y="53"/>
                </a:lnTo>
                <a:lnTo>
                  <a:pt x="201" y="42"/>
                </a:lnTo>
                <a:lnTo>
                  <a:pt x="184" y="35"/>
                </a:lnTo>
                <a:lnTo>
                  <a:pt x="184" y="35"/>
                </a:lnTo>
                <a:lnTo>
                  <a:pt x="168" y="28"/>
                </a:lnTo>
                <a:lnTo>
                  <a:pt x="152" y="25"/>
                </a:lnTo>
                <a:lnTo>
                  <a:pt x="117" y="16"/>
                </a:lnTo>
                <a:lnTo>
                  <a:pt x="117" y="16"/>
                </a:lnTo>
                <a:lnTo>
                  <a:pt x="107" y="14"/>
                </a:lnTo>
                <a:lnTo>
                  <a:pt x="107" y="14"/>
                </a:lnTo>
                <a:lnTo>
                  <a:pt x="100" y="14"/>
                </a:lnTo>
                <a:lnTo>
                  <a:pt x="95" y="18"/>
                </a:lnTo>
                <a:lnTo>
                  <a:pt x="89" y="21"/>
                </a:lnTo>
                <a:lnTo>
                  <a:pt x="86" y="25"/>
                </a:lnTo>
                <a:lnTo>
                  <a:pt x="79" y="34"/>
                </a:lnTo>
                <a:lnTo>
                  <a:pt x="75" y="37"/>
                </a:lnTo>
                <a:lnTo>
                  <a:pt x="74" y="39"/>
                </a:lnTo>
                <a:lnTo>
                  <a:pt x="74" y="39"/>
                </a:lnTo>
                <a:lnTo>
                  <a:pt x="70" y="39"/>
                </a:lnTo>
                <a:lnTo>
                  <a:pt x="70" y="39"/>
                </a:lnTo>
                <a:lnTo>
                  <a:pt x="65" y="37"/>
                </a:lnTo>
                <a:lnTo>
                  <a:pt x="60" y="34"/>
                </a:lnTo>
                <a:lnTo>
                  <a:pt x="54" y="25"/>
                </a:lnTo>
                <a:lnTo>
                  <a:pt x="49" y="16"/>
                </a:lnTo>
                <a:lnTo>
                  <a:pt x="49" y="16"/>
                </a:lnTo>
                <a:lnTo>
                  <a:pt x="46" y="9"/>
                </a:lnTo>
                <a:lnTo>
                  <a:pt x="42" y="4"/>
                </a:lnTo>
                <a:lnTo>
                  <a:pt x="37" y="0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08" name="Freeform 91">
            <a:extLst>
              <a:ext uri="{FF2B5EF4-FFF2-40B4-BE49-F238E27FC236}">
                <a16:creationId xmlns:a16="http://schemas.microsoft.com/office/drawing/2014/main" id="{4CD2A93A-3117-4682-ADC3-6FE04D131B05}"/>
              </a:ext>
            </a:extLst>
          </p:cNvPr>
          <p:cNvSpPr>
            <a:spLocks/>
          </p:cNvSpPr>
          <p:nvPr/>
        </p:nvSpPr>
        <p:spPr bwMode="auto">
          <a:xfrm>
            <a:off x="9031288" y="4860925"/>
            <a:ext cx="207963" cy="244475"/>
          </a:xfrm>
          <a:custGeom>
            <a:avLst/>
            <a:gdLst>
              <a:gd name="T0" fmla="*/ 107 w 131"/>
              <a:gd name="T1" fmla="*/ 19 h 154"/>
              <a:gd name="T2" fmla="*/ 98 w 131"/>
              <a:gd name="T3" fmla="*/ 23 h 154"/>
              <a:gd name="T4" fmla="*/ 87 w 131"/>
              <a:gd name="T5" fmla="*/ 17 h 154"/>
              <a:gd name="T6" fmla="*/ 86 w 131"/>
              <a:gd name="T7" fmla="*/ 16 h 154"/>
              <a:gd name="T8" fmla="*/ 82 w 131"/>
              <a:gd name="T9" fmla="*/ 17 h 154"/>
              <a:gd name="T10" fmla="*/ 75 w 131"/>
              <a:gd name="T11" fmla="*/ 21 h 154"/>
              <a:gd name="T12" fmla="*/ 58 w 131"/>
              <a:gd name="T13" fmla="*/ 14 h 154"/>
              <a:gd name="T14" fmla="*/ 40 w 131"/>
              <a:gd name="T15" fmla="*/ 14 h 154"/>
              <a:gd name="T16" fmla="*/ 25 w 131"/>
              <a:gd name="T17" fmla="*/ 24 h 154"/>
              <a:gd name="T18" fmla="*/ 21 w 131"/>
              <a:gd name="T19" fmla="*/ 35 h 154"/>
              <a:gd name="T20" fmla="*/ 23 w 131"/>
              <a:gd name="T21" fmla="*/ 45 h 154"/>
              <a:gd name="T22" fmla="*/ 4 w 131"/>
              <a:gd name="T23" fmla="*/ 89 h 154"/>
              <a:gd name="T24" fmla="*/ 0 w 131"/>
              <a:gd name="T25" fmla="*/ 98 h 154"/>
              <a:gd name="T26" fmla="*/ 4 w 131"/>
              <a:gd name="T27" fmla="*/ 106 h 154"/>
              <a:gd name="T28" fmla="*/ 12 w 131"/>
              <a:gd name="T29" fmla="*/ 112 h 154"/>
              <a:gd name="T30" fmla="*/ 16 w 131"/>
              <a:gd name="T31" fmla="*/ 119 h 154"/>
              <a:gd name="T32" fmla="*/ 12 w 131"/>
              <a:gd name="T33" fmla="*/ 147 h 154"/>
              <a:gd name="T34" fmla="*/ 16 w 131"/>
              <a:gd name="T35" fmla="*/ 154 h 154"/>
              <a:gd name="T36" fmla="*/ 28 w 131"/>
              <a:gd name="T37" fmla="*/ 154 h 154"/>
              <a:gd name="T38" fmla="*/ 32 w 131"/>
              <a:gd name="T39" fmla="*/ 150 h 154"/>
              <a:gd name="T40" fmla="*/ 30 w 131"/>
              <a:gd name="T41" fmla="*/ 141 h 154"/>
              <a:gd name="T42" fmla="*/ 33 w 131"/>
              <a:gd name="T43" fmla="*/ 126 h 154"/>
              <a:gd name="T44" fmla="*/ 33 w 131"/>
              <a:gd name="T45" fmla="*/ 94 h 154"/>
              <a:gd name="T46" fmla="*/ 35 w 131"/>
              <a:gd name="T47" fmla="*/ 94 h 154"/>
              <a:gd name="T48" fmla="*/ 40 w 131"/>
              <a:gd name="T49" fmla="*/ 98 h 154"/>
              <a:gd name="T50" fmla="*/ 53 w 131"/>
              <a:gd name="T51" fmla="*/ 124 h 154"/>
              <a:gd name="T52" fmla="*/ 63 w 131"/>
              <a:gd name="T53" fmla="*/ 134 h 154"/>
              <a:gd name="T54" fmla="*/ 68 w 131"/>
              <a:gd name="T55" fmla="*/ 131 h 154"/>
              <a:gd name="T56" fmla="*/ 75 w 131"/>
              <a:gd name="T57" fmla="*/ 119 h 154"/>
              <a:gd name="T58" fmla="*/ 68 w 131"/>
              <a:gd name="T59" fmla="*/ 112 h 154"/>
              <a:gd name="T60" fmla="*/ 65 w 131"/>
              <a:gd name="T61" fmla="*/ 91 h 154"/>
              <a:gd name="T62" fmla="*/ 56 w 131"/>
              <a:gd name="T63" fmla="*/ 75 h 154"/>
              <a:gd name="T64" fmla="*/ 63 w 131"/>
              <a:gd name="T65" fmla="*/ 73 h 154"/>
              <a:gd name="T66" fmla="*/ 73 w 131"/>
              <a:gd name="T67" fmla="*/ 68 h 154"/>
              <a:gd name="T68" fmla="*/ 80 w 131"/>
              <a:gd name="T69" fmla="*/ 59 h 154"/>
              <a:gd name="T70" fmla="*/ 93 w 131"/>
              <a:gd name="T71" fmla="*/ 56 h 154"/>
              <a:gd name="T72" fmla="*/ 93 w 131"/>
              <a:gd name="T73" fmla="*/ 54 h 154"/>
              <a:gd name="T74" fmla="*/ 84 w 131"/>
              <a:gd name="T75" fmla="*/ 52 h 154"/>
              <a:gd name="T76" fmla="*/ 65 w 131"/>
              <a:gd name="T77" fmla="*/ 56 h 154"/>
              <a:gd name="T78" fmla="*/ 46 w 131"/>
              <a:gd name="T79" fmla="*/ 65 h 154"/>
              <a:gd name="T80" fmla="*/ 35 w 131"/>
              <a:gd name="T81" fmla="*/ 65 h 154"/>
              <a:gd name="T82" fmla="*/ 32 w 131"/>
              <a:gd name="T83" fmla="*/ 51 h 154"/>
              <a:gd name="T84" fmla="*/ 33 w 131"/>
              <a:gd name="T85" fmla="*/ 35 h 154"/>
              <a:gd name="T86" fmla="*/ 40 w 131"/>
              <a:gd name="T87" fmla="*/ 31 h 154"/>
              <a:gd name="T88" fmla="*/ 53 w 131"/>
              <a:gd name="T89" fmla="*/ 33 h 154"/>
              <a:gd name="T90" fmla="*/ 58 w 131"/>
              <a:gd name="T91" fmla="*/ 31 h 154"/>
              <a:gd name="T92" fmla="*/ 89 w 131"/>
              <a:gd name="T93" fmla="*/ 31 h 154"/>
              <a:gd name="T94" fmla="*/ 96 w 131"/>
              <a:gd name="T95" fmla="*/ 31 h 154"/>
              <a:gd name="T96" fmla="*/ 115 w 131"/>
              <a:gd name="T97" fmla="*/ 24 h 154"/>
              <a:gd name="T98" fmla="*/ 128 w 131"/>
              <a:gd name="T99" fmla="*/ 5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31" h="154">
                <a:moveTo>
                  <a:pt x="131" y="0"/>
                </a:moveTo>
                <a:lnTo>
                  <a:pt x="131" y="0"/>
                </a:lnTo>
                <a:lnTo>
                  <a:pt x="107" y="19"/>
                </a:lnTo>
                <a:lnTo>
                  <a:pt x="107" y="19"/>
                </a:lnTo>
                <a:lnTo>
                  <a:pt x="101" y="21"/>
                </a:lnTo>
                <a:lnTo>
                  <a:pt x="98" y="23"/>
                </a:lnTo>
                <a:lnTo>
                  <a:pt x="98" y="23"/>
                </a:lnTo>
                <a:lnTo>
                  <a:pt x="93" y="21"/>
                </a:lnTo>
                <a:lnTo>
                  <a:pt x="87" y="17"/>
                </a:lnTo>
                <a:lnTo>
                  <a:pt x="87" y="17"/>
                </a:lnTo>
                <a:lnTo>
                  <a:pt x="86" y="16"/>
                </a:lnTo>
                <a:lnTo>
                  <a:pt x="86" y="16"/>
                </a:lnTo>
                <a:lnTo>
                  <a:pt x="84" y="16"/>
                </a:lnTo>
                <a:lnTo>
                  <a:pt x="82" y="17"/>
                </a:lnTo>
                <a:lnTo>
                  <a:pt x="82" y="17"/>
                </a:lnTo>
                <a:lnTo>
                  <a:pt x="79" y="19"/>
                </a:lnTo>
                <a:lnTo>
                  <a:pt x="75" y="21"/>
                </a:lnTo>
                <a:lnTo>
                  <a:pt x="75" y="21"/>
                </a:lnTo>
                <a:lnTo>
                  <a:pt x="68" y="19"/>
                </a:lnTo>
                <a:lnTo>
                  <a:pt x="68" y="19"/>
                </a:lnTo>
                <a:lnTo>
                  <a:pt x="58" y="14"/>
                </a:lnTo>
                <a:lnTo>
                  <a:pt x="49" y="12"/>
                </a:lnTo>
                <a:lnTo>
                  <a:pt x="49" y="12"/>
                </a:lnTo>
                <a:lnTo>
                  <a:pt x="40" y="14"/>
                </a:lnTo>
                <a:lnTo>
                  <a:pt x="30" y="19"/>
                </a:lnTo>
                <a:lnTo>
                  <a:pt x="30" y="19"/>
                </a:lnTo>
                <a:lnTo>
                  <a:pt x="25" y="24"/>
                </a:lnTo>
                <a:lnTo>
                  <a:pt x="21" y="28"/>
                </a:lnTo>
                <a:lnTo>
                  <a:pt x="21" y="31"/>
                </a:lnTo>
                <a:lnTo>
                  <a:pt x="21" y="35"/>
                </a:lnTo>
                <a:lnTo>
                  <a:pt x="21" y="40"/>
                </a:lnTo>
                <a:lnTo>
                  <a:pt x="23" y="45"/>
                </a:lnTo>
                <a:lnTo>
                  <a:pt x="23" y="45"/>
                </a:lnTo>
                <a:lnTo>
                  <a:pt x="21" y="54"/>
                </a:lnTo>
                <a:lnTo>
                  <a:pt x="16" y="66"/>
                </a:lnTo>
                <a:lnTo>
                  <a:pt x="4" y="89"/>
                </a:lnTo>
                <a:lnTo>
                  <a:pt x="4" y="89"/>
                </a:lnTo>
                <a:lnTo>
                  <a:pt x="2" y="94"/>
                </a:lnTo>
                <a:lnTo>
                  <a:pt x="0" y="98"/>
                </a:lnTo>
                <a:lnTo>
                  <a:pt x="0" y="103"/>
                </a:lnTo>
                <a:lnTo>
                  <a:pt x="4" y="106"/>
                </a:lnTo>
                <a:lnTo>
                  <a:pt x="4" y="106"/>
                </a:lnTo>
                <a:lnTo>
                  <a:pt x="5" y="110"/>
                </a:lnTo>
                <a:lnTo>
                  <a:pt x="9" y="110"/>
                </a:lnTo>
                <a:lnTo>
                  <a:pt x="12" y="112"/>
                </a:lnTo>
                <a:lnTo>
                  <a:pt x="14" y="113"/>
                </a:lnTo>
                <a:lnTo>
                  <a:pt x="14" y="113"/>
                </a:lnTo>
                <a:lnTo>
                  <a:pt x="16" y="119"/>
                </a:lnTo>
                <a:lnTo>
                  <a:pt x="16" y="127"/>
                </a:lnTo>
                <a:lnTo>
                  <a:pt x="12" y="147"/>
                </a:lnTo>
                <a:lnTo>
                  <a:pt x="12" y="147"/>
                </a:lnTo>
                <a:lnTo>
                  <a:pt x="11" y="150"/>
                </a:lnTo>
                <a:lnTo>
                  <a:pt x="12" y="152"/>
                </a:lnTo>
                <a:lnTo>
                  <a:pt x="16" y="154"/>
                </a:lnTo>
                <a:lnTo>
                  <a:pt x="21" y="154"/>
                </a:lnTo>
                <a:lnTo>
                  <a:pt x="21" y="154"/>
                </a:lnTo>
                <a:lnTo>
                  <a:pt x="28" y="154"/>
                </a:lnTo>
                <a:lnTo>
                  <a:pt x="28" y="154"/>
                </a:lnTo>
                <a:lnTo>
                  <a:pt x="32" y="152"/>
                </a:lnTo>
                <a:lnTo>
                  <a:pt x="32" y="150"/>
                </a:lnTo>
                <a:lnTo>
                  <a:pt x="30" y="147"/>
                </a:lnTo>
                <a:lnTo>
                  <a:pt x="30" y="141"/>
                </a:lnTo>
                <a:lnTo>
                  <a:pt x="30" y="141"/>
                </a:lnTo>
                <a:lnTo>
                  <a:pt x="30" y="136"/>
                </a:lnTo>
                <a:lnTo>
                  <a:pt x="32" y="131"/>
                </a:lnTo>
                <a:lnTo>
                  <a:pt x="33" y="126"/>
                </a:lnTo>
                <a:lnTo>
                  <a:pt x="33" y="115"/>
                </a:lnTo>
                <a:lnTo>
                  <a:pt x="33" y="115"/>
                </a:lnTo>
                <a:lnTo>
                  <a:pt x="33" y="94"/>
                </a:lnTo>
                <a:lnTo>
                  <a:pt x="33" y="94"/>
                </a:lnTo>
                <a:lnTo>
                  <a:pt x="35" y="94"/>
                </a:lnTo>
                <a:lnTo>
                  <a:pt x="35" y="94"/>
                </a:lnTo>
                <a:lnTo>
                  <a:pt x="37" y="94"/>
                </a:lnTo>
                <a:lnTo>
                  <a:pt x="40" y="98"/>
                </a:lnTo>
                <a:lnTo>
                  <a:pt x="40" y="98"/>
                </a:lnTo>
                <a:lnTo>
                  <a:pt x="46" y="110"/>
                </a:lnTo>
                <a:lnTo>
                  <a:pt x="53" y="124"/>
                </a:lnTo>
                <a:lnTo>
                  <a:pt x="53" y="124"/>
                </a:lnTo>
                <a:lnTo>
                  <a:pt x="58" y="131"/>
                </a:lnTo>
                <a:lnTo>
                  <a:pt x="60" y="133"/>
                </a:lnTo>
                <a:lnTo>
                  <a:pt x="63" y="134"/>
                </a:lnTo>
                <a:lnTo>
                  <a:pt x="63" y="134"/>
                </a:lnTo>
                <a:lnTo>
                  <a:pt x="68" y="131"/>
                </a:lnTo>
                <a:lnTo>
                  <a:pt x="68" y="131"/>
                </a:lnTo>
                <a:lnTo>
                  <a:pt x="80" y="120"/>
                </a:lnTo>
                <a:lnTo>
                  <a:pt x="80" y="120"/>
                </a:lnTo>
                <a:lnTo>
                  <a:pt x="75" y="119"/>
                </a:lnTo>
                <a:lnTo>
                  <a:pt x="70" y="115"/>
                </a:lnTo>
                <a:lnTo>
                  <a:pt x="68" y="112"/>
                </a:lnTo>
                <a:lnTo>
                  <a:pt x="68" y="112"/>
                </a:lnTo>
                <a:lnTo>
                  <a:pt x="70" y="105"/>
                </a:lnTo>
                <a:lnTo>
                  <a:pt x="68" y="99"/>
                </a:lnTo>
                <a:lnTo>
                  <a:pt x="65" y="91"/>
                </a:lnTo>
                <a:lnTo>
                  <a:pt x="65" y="91"/>
                </a:lnTo>
                <a:lnTo>
                  <a:pt x="56" y="77"/>
                </a:lnTo>
                <a:lnTo>
                  <a:pt x="56" y="75"/>
                </a:lnTo>
                <a:lnTo>
                  <a:pt x="56" y="75"/>
                </a:lnTo>
                <a:lnTo>
                  <a:pt x="63" y="73"/>
                </a:lnTo>
                <a:lnTo>
                  <a:pt x="63" y="73"/>
                </a:lnTo>
                <a:lnTo>
                  <a:pt x="67" y="73"/>
                </a:lnTo>
                <a:lnTo>
                  <a:pt x="68" y="72"/>
                </a:lnTo>
                <a:lnTo>
                  <a:pt x="73" y="68"/>
                </a:lnTo>
                <a:lnTo>
                  <a:pt x="75" y="63"/>
                </a:lnTo>
                <a:lnTo>
                  <a:pt x="80" y="59"/>
                </a:lnTo>
                <a:lnTo>
                  <a:pt x="80" y="59"/>
                </a:lnTo>
                <a:lnTo>
                  <a:pt x="86" y="58"/>
                </a:lnTo>
                <a:lnTo>
                  <a:pt x="93" y="56"/>
                </a:lnTo>
                <a:lnTo>
                  <a:pt x="93" y="56"/>
                </a:lnTo>
                <a:lnTo>
                  <a:pt x="96" y="58"/>
                </a:lnTo>
                <a:lnTo>
                  <a:pt x="96" y="58"/>
                </a:lnTo>
                <a:lnTo>
                  <a:pt x="93" y="54"/>
                </a:lnTo>
                <a:lnTo>
                  <a:pt x="89" y="52"/>
                </a:lnTo>
                <a:lnTo>
                  <a:pt x="84" y="52"/>
                </a:lnTo>
                <a:lnTo>
                  <a:pt x="84" y="52"/>
                </a:lnTo>
                <a:lnTo>
                  <a:pt x="79" y="52"/>
                </a:lnTo>
                <a:lnTo>
                  <a:pt x="79" y="52"/>
                </a:lnTo>
                <a:lnTo>
                  <a:pt x="65" y="56"/>
                </a:lnTo>
                <a:lnTo>
                  <a:pt x="51" y="61"/>
                </a:lnTo>
                <a:lnTo>
                  <a:pt x="51" y="61"/>
                </a:lnTo>
                <a:lnTo>
                  <a:pt x="46" y="65"/>
                </a:lnTo>
                <a:lnTo>
                  <a:pt x="39" y="66"/>
                </a:lnTo>
                <a:lnTo>
                  <a:pt x="39" y="66"/>
                </a:lnTo>
                <a:lnTo>
                  <a:pt x="35" y="65"/>
                </a:lnTo>
                <a:lnTo>
                  <a:pt x="33" y="61"/>
                </a:lnTo>
                <a:lnTo>
                  <a:pt x="33" y="61"/>
                </a:lnTo>
                <a:lnTo>
                  <a:pt x="32" y="51"/>
                </a:lnTo>
                <a:lnTo>
                  <a:pt x="32" y="38"/>
                </a:lnTo>
                <a:lnTo>
                  <a:pt x="32" y="38"/>
                </a:lnTo>
                <a:lnTo>
                  <a:pt x="33" y="35"/>
                </a:lnTo>
                <a:lnTo>
                  <a:pt x="35" y="33"/>
                </a:lnTo>
                <a:lnTo>
                  <a:pt x="40" y="31"/>
                </a:lnTo>
                <a:lnTo>
                  <a:pt x="40" y="31"/>
                </a:lnTo>
                <a:lnTo>
                  <a:pt x="46" y="31"/>
                </a:lnTo>
                <a:lnTo>
                  <a:pt x="46" y="31"/>
                </a:lnTo>
                <a:lnTo>
                  <a:pt x="53" y="33"/>
                </a:lnTo>
                <a:lnTo>
                  <a:pt x="53" y="33"/>
                </a:lnTo>
                <a:lnTo>
                  <a:pt x="58" y="31"/>
                </a:lnTo>
                <a:lnTo>
                  <a:pt x="58" y="31"/>
                </a:lnTo>
                <a:lnTo>
                  <a:pt x="68" y="30"/>
                </a:lnTo>
                <a:lnTo>
                  <a:pt x="68" y="30"/>
                </a:lnTo>
                <a:lnTo>
                  <a:pt x="89" y="31"/>
                </a:lnTo>
                <a:lnTo>
                  <a:pt x="89" y="31"/>
                </a:lnTo>
                <a:lnTo>
                  <a:pt x="96" y="31"/>
                </a:lnTo>
                <a:lnTo>
                  <a:pt x="96" y="31"/>
                </a:lnTo>
                <a:lnTo>
                  <a:pt x="105" y="31"/>
                </a:lnTo>
                <a:lnTo>
                  <a:pt x="112" y="28"/>
                </a:lnTo>
                <a:lnTo>
                  <a:pt x="115" y="24"/>
                </a:lnTo>
                <a:lnTo>
                  <a:pt x="121" y="19"/>
                </a:lnTo>
                <a:lnTo>
                  <a:pt x="121" y="19"/>
                </a:lnTo>
                <a:lnTo>
                  <a:pt x="128" y="5"/>
                </a:lnTo>
                <a:lnTo>
                  <a:pt x="13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09" name="Freeform 92">
            <a:extLst>
              <a:ext uri="{FF2B5EF4-FFF2-40B4-BE49-F238E27FC236}">
                <a16:creationId xmlns:a16="http://schemas.microsoft.com/office/drawing/2014/main" id="{8E1D219D-038B-4257-95F9-7A31BEA36BB7}"/>
              </a:ext>
            </a:extLst>
          </p:cNvPr>
          <p:cNvSpPr>
            <a:spLocks/>
          </p:cNvSpPr>
          <p:nvPr/>
        </p:nvSpPr>
        <p:spPr bwMode="auto">
          <a:xfrm>
            <a:off x="9247188" y="4838700"/>
            <a:ext cx="36513" cy="93663"/>
          </a:xfrm>
          <a:custGeom>
            <a:avLst/>
            <a:gdLst>
              <a:gd name="T0" fmla="*/ 23 w 23"/>
              <a:gd name="T1" fmla="*/ 0 h 59"/>
              <a:gd name="T2" fmla="*/ 23 w 23"/>
              <a:gd name="T3" fmla="*/ 0 h 59"/>
              <a:gd name="T4" fmla="*/ 13 w 23"/>
              <a:gd name="T5" fmla="*/ 7 h 59"/>
              <a:gd name="T6" fmla="*/ 2 w 23"/>
              <a:gd name="T7" fmla="*/ 16 h 59"/>
              <a:gd name="T8" fmla="*/ 2 w 23"/>
              <a:gd name="T9" fmla="*/ 16 h 59"/>
              <a:gd name="T10" fmla="*/ 0 w 23"/>
              <a:gd name="T11" fmla="*/ 19 h 59"/>
              <a:gd name="T12" fmla="*/ 2 w 23"/>
              <a:gd name="T13" fmla="*/ 23 h 59"/>
              <a:gd name="T14" fmla="*/ 6 w 23"/>
              <a:gd name="T15" fmla="*/ 30 h 59"/>
              <a:gd name="T16" fmla="*/ 6 w 23"/>
              <a:gd name="T17" fmla="*/ 30 h 59"/>
              <a:gd name="T18" fmla="*/ 6 w 23"/>
              <a:gd name="T19" fmla="*/ 35 h 59"/>
              <a:gd name="T20" fmla="*/ 7 w 23"/>
              <a:gd name="T21" fmla="*/ 42 h 59"/>
              <a:gd name="T22" fmla="*/ 7 w 23"/>
              <a:gd name="T23" fmla="*/ 52 h 59"/>
              <a:gd name="T24" fmla="*/ 7 w 23"/>
              <a:gd name="T25" fmla="*/ 52 h 59"/>
              <a:gd name="T26" fmla="*/ 9 w 23"/>
              <a:gd name="T27" fmla="*/ 56 h 59"/>
              <a:gd name="T28" fmla="*/ 13 w 23"/>
              <a:gd name="T29" fmla="*/ 58 h 59"/>
              <a:gd name="T30" fmla="*/ 18 w 23"/>
              <a:gd name="T31" fmla="*/ 59 h 59"/>
              <a:gd name="T32" fmla="*/ 18 w 23"/>
              <a:gd name="T33" fmla="*/ 59 h 59"/>
              <a:gd name="T34" fmla="*/ 18 w 23"/>
              <a:gd name="T35" fmla="*/ 54 h 59"/>
              <a:gd name="T36" fmla="*/ 19 w 23"/>
              <a:gd name="T37" fmla="*/ 49 h 59"/>
              <a:gd name="T38" fmla="*/ 21 w 23"/>
              <a:gd name="T39" fmla="*/ 44 h 59"/>
              <a:gd name="T40" fmla="*/ 21 w 23"/>
              <a:gd name="T41" fmla="*/ 44 h 59"/>
              <a:gd name="T42" fmla="*/ 23 w 23"/>
              <a:gd name="T43" fmla="*/ 40 h 59"/>
              <a:gd name="T44" fmla="*/ 23 w 23"/>
              <a:gd name="T45" fmla="*/ 35 h 59"/>
              <a:gd name="T46" fmla="*/ 21 w 23"/>
              <a:gd name="T47" fmla="*/ 25 h 59"/>
              <a:gd name="T48" fmla="*/ 21 w 23"/>
              <a:gd name="T49" fmla="*/ 25 h 59"/>
              <a:gd name="T50" fmla="*/ 21 w 23"/>
              <a:gd name="T51" fmla="*/ 18 h 59"/>
              <a:gd name="T52" fmla="*/ 19 w 23"/>
              <a:gd name="T53" fmla="*/ 12 h 59"/>
              <a:gd name="T54" fmla="*/ 19 w 23"/>
              <a:gd name="T55" fmla="*/ 7 h 59"/>
              <a:gd name="T56" fmla="*/ 23 w 23"/>
              <a:gd name="T57" fmla="*/ 0 h 59"/>
              <a:gd name="T58" fmla="*/ 23 w 23"/>
              <a:gd name="T59" fmla="*/ 0 h 59"/>
              <a:gd name="T60" fmla="*/ 23 w 23"/>
              <a:gd name="T61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3" h="59">
                <a:moveTo>
                  <a:pt x="23" y="0"/>
                </a:moveTo>
                <a:lnTo>
                  <a:pt x="23" y="0"/>
                </a:lnTo>
                <a:lnTo>
                  <a:pt x="13" y="7"/>
                </a:lnTo>
                <a:lnTo>
                  <a:pt x="2" y="16"/>
                </a:lnTo>
                <a:lnTo>
                  <a:pt x="2" y="16"/>
                </a:lnTo>
                <a:lnTo>
                  <a:pt x="0" y="19"/>
                </a:lnTo>
                <a:lnTo>
                  <a:pt x="2" y="23"/>
                </a:lnTo>
                <a:lnTo>
                  <a:pt x="6" y="30"/>
                </a:lnTo>
                <a:lnTo>
                  <a:pt x="6" y="30"/>
                </a:lnTo>
                <a:lnTo>
                  <a:pt x="6" y="35"/>
                </a:lnTo>
                <a:lnTo>
                  <a:pt x="7" y="42"/>
                </a:lnTo>
                <a:lnTo>
                  <a:pt x="7" y="52"/>
                </a:lnTo>
                <a:lnTo>
                  <a:pt x="7" y="52"/>
                </a:lnTo>
                <a:lnTo>
                  <a:pt x="9" y="56"/>
                </a:lnTo>
                <a:lnTo>
                  <a:pt x="13" y="58"/>
                </a:lnTo>
                <a:lnTo>
                  <a:pt x="18" y="59"/>
                </a:lnTo>
                <a:lnTo>
                  <a:pt x="18" y="59"/>
                </a:lnTo>
                <a:lnTo>
                  <a:pt x="18" y="54"/>
                </a:lnTo>
                <a:lnTo>
                  <a:pt x="19" y="49"/>
                </a:lnTo>
                <a:lnTo>
                  <a:pt x="21" y="44"/>
                </a:lnTo>
                <a:lnTo>
                  <a:pt x="21" y="44"/>
                </a:lnTo>
                <a:lnTo>
                  <a:pt x="23" y="40"/>
                </a:lnTo>
                <a:lnTo>
                  <a:pt x="23" y="35"/>
                </a:lnTo>
                <a:lnTo>
                  <a:pt x="21" y="25"/>
                </a:lnTo>
                <a:lnTo>
                  <a:pt x="21" y="25"/>
                </a:lnTo>
                <a:lnTo>
                  <a:pt x="21" y="18"/>
                </a:lnTo>
                <a:lnTo>
                  <a:pt x="19" y="12"/>
                </a:lnTo>
                <a:lnTo>
                  <a:pt x="19" y="7"/>
                </a:lnTo>
                <a:lnTo>
                  <a:pt x="23" y="0"/>
                </a:lnTo>
                <a:lnTo>
                  <a:pt x="23" y="0"/>
                </a:lnTo>
                <a:lnTo>
                  <a:pt x="2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10" name="Freeform 93">
            <a:extLst>
              <a:ext uri="{FF2B5EF4-FFF2-40B4-BE49-F238E27FC236}">
                <a16:creationId xmlns:a16="http://schemas.microsoft.com/office/drawing/2014/main" id="{F190F249-5570-4195-9E37-40ED618505EE}"/>
              </a:ext>
            </a:extLst>
          </p:cNvPr>
          <p:cNvSpPr>
            <a:spLocks/>
          </p:cNvSpPr>
          <p:nvPr/>
        </p:nvSpPr>
        <p:spPr bwMode="auto">
          <a:xfrm>
            <a:off x="8428038" y="4778375"/>
            <a:ext cx="279400" cy="295275"/>
          </a:xfrm>
          <a:custGeom>
            <a:avLst/>
            <a:gdLst>
              <a:gd name="T0" fmla="*/ 0 w 176"/>
              <a:gd name="T1" fmla="*/ 0 h 186"/>
              <a:gd name="T2" fmla="*/ 0 w 176"/>
              <a:gd name="T3" fmla="*/ 1 h 186"/>
              <a:gd name="T4" fmla="*/ 3 w 176"/>
              <a:gd name="T5" fmla="*/ 8 h 186"/>
              <a:gd name="T6" fmla="*/ 23 w 176"/>
              <a:gd name="T7" fmla="*/ 28 h 186"/>
              <a:gd name="T8" fmla="*/ 24 w 176"/>
              <a:gd name="T9" fmla="*/ 29 h 186"/>
              <a:gd name="T10" fmla="*/ 28 w 176"/>
              <a:gd name="T11" fmla="*/ 29 h 186"/>
              <a:gd name="T12" fmla="*/ 30 w 176"/>
              <a:gd name="T13" fmla="*/ 29 h 186"/>
              <a:gd name="T14" fmla="*/ 31 w 176"/>
              <a:gd name="T15" fmla="*/ 29 h 186"/>
              <a:gd name="T16" fmla="*/ 38 w 176"/>
              <a:gd name="T17" fmla="*/ 36 h 186"/>
              <a:gd name="T18" fmla="*/ 44 w 176"/>
              <a:gd name="T19" fmla="*/ 49 h 186"/>
              <a:gd name="T20" fmla="*/ 49 w 176"/>
              <a:gd name="T21" fmla="*/ 56 h 186"/>
              <a:gd name="T22" fmla="*/ 56 w 176"/>
              <a:gd name="T23" fmla="*/ 63 h 186"/>
              <a:gd name="T24" fmla="*/ 61 w 176"/>
              <a:gd name="T25" fmla="*/ 68 h 186"/>
              <a:gd name="T26" fmla="*/ 64 w 176"/>
              <a:gd name="T27" fmla="*/ 76 h 186"/>
              <a:gd name="T28" fmla="*/ 71 w 176"/>
              <a:gd name="T29" fmla="*/ 87 h 186"/>
              <a:gd name="T30" fmla="*/ 77 w 176"/>
              <a:gd name="T31" fmla="*/ 92 h 186"/>
              <a:gd name="T32" fmla="*/ 82 w 176"/>
              <a:gd name="T33" fmla="*/ 103 h 186"/>
              <a:gd name="T34" fmla="*/ 96 w 176"/>
              <a:gd name="T35" fmla="*/ 132 h 186"/>
              <a:gd name="T36" fmla="*/ 99 w 176"/>
              <a:gd name="T37" fmla="*/ 139 h 186"/>
              <a:gd name="T38" fmla="*/ 117 w 176"/>
              <a:gd name="T39" fmla="*/ 153 h 186"/>
              <a:gd name="T40" fmla="*/ 126 w 176"/>
              <a:gd name="T41" fmla="*/ 162 h 186"/>
              <a:gd name="T42" fmla="*/ 146 w 176"/>
              <a:gd name="T43" fmla="*/ 185 h 186"/>
              <a:gd name="T44" fmla="*/ 150 w 176"/>
              <a:gd name="T45" fmla="*/ 186 h 186"/>
              <a:gd name="T46" fmla="*/ 152 w 176"/>
              <a:gd name="T47" fmla="*/ 186 h 186"/>
              <a:gd name="T48" fmla="*/ 155 w 176"/>
              <a:gd name="T49" fmla="*/ 185 h 186"/>
              <a:gd name="T50" fmla="*/ 159 w 176"/>
              <a:gd name="T51" fmla="*/ 185 h 186"/>
              <a:gd name="T52" fmla="*/ 162 w 176"/>
              <a:gd name="T53" fmla="*/ 185 h 186"/>
              <a:gd name="T54" fmla="*/ 166 w 176"/>
              <a:gd name="T55" fmla="*/ 185 h 186"/>
              <a:gd name="T56" fmla="*/ 169 w 176"/>
              <a:gd name="T57" fmla="*/ 181 h 186"/>
              <a:gd name="T58" fmla="*/ 174 w 176"/>
              <a:gd name="T59" fmla="*/ 160 h 186"/>
              <a:gd name="T60" fmla="*/ 176 w 176"/>
              <a:gd name="T61" fmla="*/ 150 h 186"/>
              <a:gd name="T62" fmla="*/ 171 w 176"/>
              <a:gd name="T63" fmla="*/ 136 h 186"/>
              <a:gd name="T64" fmla="*/ 167 w 176"/>
              <a:gd name="T65" fmla="*/ 132 h 186"/>
              <a:gd name="T66" fmla="*/ 155 w 176"/>
              <a:gd name="T67" fmla="*/ 125 h 186"/>
              <a:gd name="T68" fmla="*/ 153 w 176"/>
              <a:gd name="T69" fmla="*/ 124 h 186"/>
              <a:gd name="T70" fmla="*/ 145 w 176"/>
              <a:gd name="T71" fmla="*/ 110 h 186"/>
              <a:gd name="T72" fmla="*/ 141 w 176"/>
              <a:gd name="T73" fmla="*/ 104 h 186"/>
              <a:gd name="T74" fmla="*/ 136 w 176"/>
              <a:gd name="T75" fmla="*/ 101 h 186"/>
              <a:gd name="T76" fmla="*/ 136 w 176"/>
              <a:gd name="T77" fmla="*/ 96 h 186"/>
              <a:gd name="T78" fmla="*/ 138 w 176"/>
              <a:gd name="T79" fmla="*/ 87 h 186"/>
              <a:gd name="T80" fmla="*/ 134 w 176"/>
              <a:gd name="T81" fmla="*/ 82 h 186"/>
              <a:gd name="T82" fmla="*/ 126 w 176"/>
              <a:gd name="T83" fmla="*/ 75 h 186"/>
              <a:gd name="T84" fmla="*/ 122 w 176"/>
              <a:gd name="T85" fmla="*/ 71 h 186"/>
              <a:gd name="T86" fmla="*/ 112 w 176"/>
              <a:gd name="T87" fmla="*/ 66 h 186"/>
              <a:gd name="T88" fmla="*/ 99 w 176"/>
              <a:gd name="T89" fmla="*/ 59 h 186"/>
              <a:gd name="T90" fmla="*/ 92 w 176"/>
              <a:gd name="T91" fmla="*/ 56 h 186"/>
              <a:gd name="T92" fmla="*/ 75 w 176"/>
              <a:gd name="T93" fmla="*/ 43 h 186"/>
              <a:gd name="T94" fmla="*/ 68 w 176"/>
              <a:gd name="T95" fmla="*/ 38 h 186"/>
              <a:gd name="T96" fmla="*/ 49 w 176"/>
              <a:gd name="T97" fmla="*/ 21 h 186"/>
              <a:gd name="T98" fmla="*/ 45 w 176"/>
              <a:gd name="T99" fmla="*/ 15 h 186"/>
              <a:gd name="T100" fmla="*/ 37 w 176"/>
              <a:gd name="T101" fmla="*/ 7 h 186"/>
              <a:gd name="T102" fmla="*/ 5 w 176"/>
              <a:gd name="T103" fmla="*/ 0 h 186"/>
              <a:gd name="T104" fmla="*/ 0 w 176"/>
              <a:gd name="T105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6" h="186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1"/>
                </a:lnTo>
                <a:lnTo>
                  <a:pt x="3" y="8"/>
                </a:lnTo>
                <a:lnTo>
                  <a:pt x="3" y="8"/>
                </a:lnTo>
                <a:lnTo>
                  <a:pt x="12" y="19"/>
                </a:lnTo>
                <a:lnTo>
                  <a:pt x="23" y="28"/>
                </a:lnTo>
                <a:lnTo>
                  <a:pt x="23" y="28"/>
                </a:lnTo>
                <a:lnTo>
                  <a:pt x="24" y="29"/>
                </a:lnTo>
                <a:lnTo>
                  <a:pt x="28" y="29"/>
                </a:lnTo>
                <a:lnTo>
                  <a:pt x="28" y="29"/>
                </a:lnTo>
                <a:lnTo>
                  <a:pt x="30" y="29"/>
                </a:lnTo>
                <a:lnTo>
                  <a:pt x="30" y="29"/>
                </a:lnTo>
                <a:lnTo>
                  <a:pt x="31" y="29"/>
                </a:lnTo>
                <a:lnTo>
                  <a:pt x="31" y="29"/>
                </a:lnTo>
                <a:lnTo>
                  <a:pt x="35" y="31"/>
                </a:lnTo>
                <a:lnTo>
                  <a:pt x="38" y="36"/>
                </a:lnTo>
                <a:lnTo>
                  <a:pt x="38" y="36"/>
                </a:lnTo>
                <a:lnTo>
                  <a:pt x="44" y="49"/>
                </a:lnTo>
                <a:lnTo>
                  <a:pt x="45" y="52"/>
                </a:lnTo>
                <a:lnTo>
                  <a:pt x="49" y="56"/>
                </a:lnTo>
                <a:lnTo>
                  <a:pt x="49" y="56"/>
                </a:lnTo>
                <a:lnTo>
                  <a:pt x="56" y="63"/>
                </a:lnTo>
                <a:lnTo>
                  <a:pt x="59" y="64"/>
                </a:lnTo>
                <a:lnTo>
                  <a:pt x="61" y="68"/>
                </a:lnTo>
                <a:lnTo>
                  <a:pt x="61" y="68"/>
                </a:lnTo>
                <a:lnTo>
                  <a:pt x="64" y="76"/>
                </a:lnTo>
                <a:lnTo>
                  <a:pt x="66" y="82"/>
                </a:lnTo>
                <a:lnTo>
                  <a:pt x="71" y="87"/>
                </a:lnTo>
                <a:lnTo>
                  <a:pt x="71" y="87"/>
                </a:lnTo>
                <a:lnTo>
                  <a:pt x="77" y="92"/>
                </a:lnTo>
                <a:lnTo>
                  <a:pt x="82" y="103"/>
                </a:lnTo>
                <a:lnTo>
                  <a:pt x="82" y="103"/>
                </a:lnTo>
                <a:lnTo>
                  <a:pt x="89" y="118"/>
                </a:lnTo>
                <a:lnTo>
                  <a:pt x="96" y="132"/>
                </a:lnTo>
                <a:lnTo>
                  <a:pt x="96" y="132"/>
                </a:lnTo>
                <a:lnTo>
                  <a:pt x="99" y="139"/>
                </a:lnTo>
                <a:lnTo>
                  <a:pt x="108" y="146"/>
                </a:lnTo>
                <a:lnTo>
                  <a:pt x="117" y="153"/>
                </a:lnTo>
                <a:lnTo>
                  <a:pt x="126" y="162"/>
                </a:lnTo>
                <a:lnTo>
                  <a:pt x="126" y="162"/>
                </a:lnTo>
                <a:lnTo>
                  <a:pt x="139" y="178"/>
                </a:lnTo>
                <a:lnTo>
                  <a:pt x="146" y="185"/>
                </a:lnTo>
                <a:lnTo>
                  <a:pt x="150" y="186"/>
                </a:lnTo>
                <a:lnTo>
                  <a:pt x="150" y="186"/>
                </a:lnTo>
                <a:lnTo>
                  <a:pt x="152" y="186"/>
                </a:lnTo>
                <a:lnTo>
                  <a:pt x="152" y="186"/>
                </a:lnTo>
                <a:lnTo>
                  <a:pt x="153" y="185"/>
                </a:lnTo>
                <a:lnTo>
                  <a:pt x="155" y="185"/>
                </a:lnTo>
                <a:lnTo>
                  <a:pt x="155" y="185"/>
                </a:lnTo>
                <a:lnTo>
                  <a:pt x="159" y="185"/>
                </a:lnTo>
                <a:lnTo>
                  <a:pt x="159" y="185"/>
                </a:lnTo>
                <a:lnTo>
                  <a:pt x="162" y="185"/>
                </a:lnTo>
                <a:lnTo>
                  <a:pt x="162" y="185"/>
                </a:lnTo>
                <a:lnTo>
                  <a:pt x="166" y="185"/>
                </a:lnTo>
                <a:lnTo>
                  <a:pt x="166" y="185"/>
                </a:lnTo>
                <a:lnTo>
                  <a:pt x="169" y="181"/>
                </a:lnTo>
                <a:lnTo>
                  <a:pt x="171" y="178"/>
                </a:lnTo>
                <a:lnTo>
                  <a:pt x="174" y="160"/>
                </a:lnTo>
                <a:lnTo>
                  <a:pt x="174" y="160"/>
                </a:lnTo>
                <a:lnTo>
                  <a:pt x="176" y="150"/>
                </a:lnTo>
                <a:lnTo>
                  <a:pt x="174" y="141"/>
                </a:lnTo>
                <a:lnTo>
                  <a:pt x="171" y="136"/>
                </a:lnTo>
                <a:lnTo>
                  <a:pt x="167" y="132"/>
                </a:lnTo>
                <a:lnTo>
                  <a:pt x="167" y="132"/>
                </a:lnTo>
                <a:lnTo>
                  <a:pt x="159" y="127"/>
                </a:lnTo>
                <a:lnTo>
                  <a:pt x="155" y="125"/>
                </a:lnTo>
                <a:lnTo>
                  <a:pt x="153" y="124"/>
                </a:lnTo>
                <a:lnTo>
                  <a:pt x="153" y="124"/>
                </a:lnTo>
                <a:lnTo>
                  <a:pt x="148" y="115"/>
                </a:lnTo>
                <a:lnTo>
                  <a:pt x="145" y="110"/>
                </a:lnTo>
                <a:lnTo>
                  <a:pt x="141" y="104"/>
                </a:lnTo>
                <a:lnTo>
                  <a:pt x="141" y="104"/>
                </a:lnTo>
                <a:lnTo>
                  <a:pt x="136" y="103"/>
                </a:lnTo>
                <a:lnTo>
                  <a:pt x="136" y="101"/>
                </a:lnTo>
                <a:lnTo>
                  <a:pt x="136" y="96"/>
                </a:lnTo>
                <a:lnTo>
                  <a:pt x="136" y="96"/>
                </a:lnTo>
                <a:lnTo>
                  <a:pt x="136" y="90"/>
                </a:lnTo>
                <a:lnTo>
                  <a:pt x="138" y="87"/>
                </a:lnTo>
                <a:lnTo>
                  <a:pt x="138" y="85"/>
                </a:lnTo>
                <a:lnTo>
                  <a:pt x="134" y="82"/>
                </a:lnTo>
                <a:lnTo>
                  <a:pt x="134" y="82"/>
                </a:lnTo>
                <a:lnTo>
                  <a:pt x="126" y="75"/>
                </a:lnTo>
                <a:lnTo>
                  <a:pt x="122" y="71"/>
                </a:lnTo>
                <a:lnTo>
                  <a:pt x="122" y="71"/>
                </a:lnTo>
                <a:lnTo>
                  <a:pt x="119" y="68"/>
                </a:lnTo>
                <a:lnTo>
                  <a:pt x="112" y="66"/>
                </a:lnTo>
                <a:lnTo>
                  <a:pt x="105" y="63"/>
                </a:lnTo>
                <a:lnTo>
                  <a:pt x="99" y="59"/>
                </a:lnTo>
                <a:lnTo>
                  <a:pt x="99" y="59"/>
                </a:lnTo>
                <a:lnTo>
                  <a:pt x="92" y="56"/>
                </a:lnTo>
                <a:lnTo>
                  <a:pt x="85" y="50"/>
                </a:lnTo>
                <a:lnTo>
                  <a:pt x="75" y="43"/>
                </a:lnTo>
                <a:lnTo>
                  <a:pt x="68" y="38"/>
                </a:lnTo>
                <a:lnTo>
                  <a:pt x="68" y="38"/>
                </a:lnTo>
                <a:lnTo>
                  <a:pt x="54" y="26"/>
                </a:lnTo>
                <a:lnTo>
                  <a:pt x="49" y="21"/>
                </a:lnTo>
                <a:lnTo>
                  <a:pt x="45" y="15"/>
                </a:lnTo>
                <a:lnTo>
                  <a:pt x="45" y="15"/>
                </a:lnTo>
                <a:lnTo>
                  <a:pt x="44" y="10"/>
                </a:lnTo>
                <a:lnTo>
                  <a:pt x="37" y="7"/>
                </a:lnTo>
                <a:lnTo>
                  <a:pt x="24" y="3"/>
                </a:lnTo>
                <a:lnTo>
                  <a:pt x="5" y="0"/>
                </a:lnTo>
                <a:lnTo>
                  <a:pt x="5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11" name="Freeform 94">
            <a:extLst>
              <a:ext uri="{FF2B5EF4-FFF2-40B4-BE49-F238E27FC236}">
                <a16:creationId xmlns:a16="http://schemas.microsoft.com/office/drawing/2014/main" id="{3A5A9758-8475-4613-90F5-91379BCEA51D}"/>
              </a:ext>
            </a:extLst>
          </p:cNvPr>
          <p:cNvSpPr>
            <a:spLocks/>
          </p:cNvSpPr>
          <p:nvPr/>
        </p:nvSpPr>
        <p:spPr bwMode="auto">
          <a:xfrm>
            <a:off x="8778875" y="4730750"/>
            <a:ext cx="258763" cy="282575"/>
          </a:xfrm>
          <a:custGeom>
            <a:avLst/>
            <a:gdLst>
              <a:gd name="T0" fmla="*/ 128 w 163"/>
              <a:gd name="T1" fmla="*/ 0 h 178"/>
              <a:gd name="T2" fmla="*/ 117 w 163"/>
              <a:gd name="T3" fmla="*/ 11 h 178"/>
              <a:gd name="T4" fmla="*/ 103 w 163"/>
              <a:gd name="T5" fmla="*/ 28 h 178"/>
              <a:gd name="T6" fmla="*/ 103 w 163"/>
              <a:gd name="T7" fmla="*/ 35 h 178"/>
              <a:gd name="T8" fmla="*/ 93 w 163"/>
              <a:gd name="T9" fmla="*/ 40 h 178"/>
              <a:gd name="T10" fmla="*/ 84 w 163"/>
              <a:gd name="T11" fmla="*/ 47 h 178"/>
              <a:gd name="T12" fmla="*/ 62 w 163"/>
              <a:gd name="T13" fmla="*/ 65 h 178"/>
              <a:gd name="T14" fmla="*/ 44 w 163"/>
              <a:gd name="T15" fmla="*/ 75 h 178"/>
              <a:gd name="T16" fmla="*/ 35 w 163"/>
              <a:gd name="T17" fmla="*/ 86 h 178"/>
              <a:gd name="T18" fmla="*/ 41 w 163"/>
              <a:gd name="T19" fmla="*/ 94 h 178"/>
              <a:gd name="T20" fmla="*/ 32 w 163"/>
              <a:gd name="T21" fmla="*/ 94 h 178"/>
              <a:gd name="T22" fmla="*/ 20 w 163"/>
              <a:gd name="T23" fmla="*/ 89 h 178"/>
              <a:gd name="T24" fmla="*/ 16 w 163"/>
              <a:gd name="T25" fmla="*/ 84 h 178"/>
              <a:gd name="T26" fmla="*/ 11 w 163"/>
              <a:gd name="T27" fmla="*/ 86 h 178"/>
              <a:gd name="T28" fmla="*/ 4 w 163"/>
              <a:gd name="T29" fmla="*/ 94 h 178"/>
              <a:gd name="T30" fmla="*/ 6 w 163"/>
              <a:gd name="T31" fmla="*/ 112 h 178"/>
              <a:gd name="T32" fmla="*/ 7 w 163"/>
              <a:gd name="T33" fmla="*/ 115 h 178"/>
              <a:gd name="T34" fmla="*/ 2 w 163"/>
              <a:gd name="T35" fmla="*/ 122 h 178"/>
              <a:gd name="T36" fmla="*/ 4 w 163"/>
              <a:gd name="T37" fmla="*/ 131 h 178"/>
              <a:gd name="T38" fmla="*/ 7 w 163"/>
              <a:gd name="T39" fmla="*/ 136 h 178"/>
              <a:gd name="T40" fmla="*/ 11 w 163"/>
              <a:gd name="T41" fmla="*/ 136 h 178"/>
              <a:gd name="T42" fmla="*/ 13 w 163"/>
              <a:gd name="T43" fmla="*/ 136 h 178"/>
              <a:gd name="T44" fmla="*/ 18 w 163"/>
              <a:gd name="T45" fmla="*/ 140 h 178"/>
              <a:gd name="T46" fmla="*/ 23 w 163"/>
              <a:gd name="T47" fmla="*/ 162 h 178"/>
              <a:gd name="T48" fmla="*/ 27 w 163"/>
              <a:gd name="T49" fmla="*/ 166 h 178"/>
              <a:gd name="T50" fmla="*/ 34 w 163"/>
              <a:gd name="T51" fmla="*/ 166 h 178"/>
              <a:gd name="T52" fmla="*/ 39 w 163"/>
              <a:gd name="T53" fmla="*/ 166 h 178"/>
              <a:gd name="T54" fmla="*/ 49 w 163"/>
              <a:gd name="T55" fmla="*/ 169 h 178"/>
              <a:gd name="T56" fmla="*/ 62 w 163"/>
              <a:gd name="T57" fmla="*/ 169 h 178"/>
              <a:gd name="T58" fmla="*/ 69 w 163"/>
              <a:gd name="T59" fmla="*/ 168 h 178"/>
              <a:gd name="T60" fmla="*/ 82 w 163"/>
              <a:gd name="T61" fmla="*/ 171 h 178"/>
              <a:gd name="T62" fmla="*/ 107 w 163"/>
              <a:gd name="T63" fmla="*/ 178 h 178"/>
              <a:gd name="T64" fmla="*/ 112 w 163"/>
              <a:gd name="T65" fmla="*/ 178 h 178"/>
              <a:gd name="T66" fmla="*/ 117 w 163"/>
              <a:gd name="T67" fmla="*/ 169 h 178"/>
              <a:gd name="T68" fmla="*/ 123 w 163"/>
              <a:gd name="T69" fmla="*/ 147 h 178"/>
              <a:gd name="T70" fmla="*/ 135 w 163"/>
              <a:gd name="T71" fmla="*/ 133 h 178"/>
              <a:gd name="T72" fmla="*/ 137 w 163"/>
              <a:gd name="T73" fmla="*/ 126 h 178"/>
              <a:gd name="T74" fmla="*/ 142 w 163"/>
              <a:gd name="T75" fmla="*/ 103 h 178"/>
              <a:gd name="T76" fmla="*/ 145 w 163"/>
              <a:gd name="T77" fmla="*/ 101 h 178"/>
              <a:gd name="T78" fmla="*/ 149 w 163"/>
              <a:gd name="T79" fmla="*/ 103 h 178"/>
              <a:gd name="T80" fmla="*/ 154 w 163"/>
              <a:gd name="T81" fmla="*/ 101 h 178"/>
              <a:gd name="T82" fmla="*/ 157 w 163"/>
              <a:gd name="T83" fmla="*/ 94 h 178"/>
              <a:gd name="T84" fmla="*/ 156 w 163"/>
              <a:gd name="T85" fmla="*/ 91 h 178"/>
              <a:gd name="T86" fmla="*/ 145 w 163"/>
              <a:gd name="T87" fmla="*/ 86 h 178"/>
              <a:gd name="T88" fmla="*/ 144 w 163"/>
              <a:gd name="T89" fmla="*/ 77 h 178"/>
              <a:gd name="T90" fmla="*/ 142 w 163"/>
              <a:gd name="T91" fmla="*/ 65 h 178"/>
              <a:gd name="T92" fmla="*/ 142 w 163"/>
              <a:gd name="T93" fmla="*/ 52 h 178"/>
              <a:gd name="T94" fmla="*/ 150 w 163"/>
              <a:gd name="T95" fmla="*/ 42 h 178"/>
              <a:gd name="T96" fmla="*/ 152 w 163"/>
              <a:gd name="T97" fmla="*/ 37 h 178"/>
              <a:gd name="T98" fmla="*/ 161 w 163"/>
              <a:gd name="T99" fmla="*/ 30 h 178"/>
              <a:gd name="T100" fmla="*/ 159 w 163"/>
              <a:gd name="T101" fmla="*/ 24 h 178"/>
              <a:gd name="T102" fmla="*/ 142 w 163"/>
              <a:gd name="T103" fmla="*/ 9 h 178"/>
              <a:gd name="T104" fmla="*/ 130 w 163"/>
              <a:gd name="T105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3" h="178">
                <a:moveTo>
                  <a:pt x="130" y="0"/>
                </a:moveTo>
                <a:lnTo>
                  <a:pt x="130" y="0"/>
                </a:lnTo>
                <a:lnTo>
                  <a:pt x="128" y="0"/>
                </a:lnTo>
                <a:lnTo>
                  <a:pt x="128" y="0"/>
                </a:lnTo>
                <a:lnTo>
                  <a:pt x="124" y="4"/>
                </a:lnTo>
                <a:lnTo>
                  <a:pt x="117" y="11"/>
                </a:lnTo>
                <a:lnTo>
                  <a:pt x="105" y="24"/>
                </a:lnTo>
                <a:lnTo>
                  <a:pt x="105" y="24"/>
                </a:lnTo>
                <a:lnTo>
                  <a:pt x="103" y="28"/>
                </a:lnTo>
                <a:lnTo>
                  <a:pt x="105" y="30"/>
                </a:lnTo>
                <a:lnTo>
                  <a:pt x="105" y="31"/>
                </a:lnTo>
                <a:lnTo>
                  <a:pt x="103" y="35"/>
                </a:lnTo>
                <a:lnTo>
                  <a:pt x="103" y="35"/>
                </a:lnTo>
                <a:lnTo>
                  <a:pt x="98" y="38"/>
                </a:lnTo>
                <a:lnTo>
                  <a:pt x="93" y="40"/>
                </a:lnTo>
                <a:lnTo>
                  <a:pt x="89" y="42"/>
                </a:lnTo>
                <a:lnTo>
                  <a:pt x="84" y="47"/>
                </a:lnTo>
                <a:lnTo>
                  <a:pt x="84" y="47"/>
                </a:lnTo>
                <a:lnTo>
                  <a:pt x="79" y="54"/>
                </a:lnTo>
                <a:lnTo>
                  <a:pt x="72" y="58"/>
                </a:lnTo>
                <a:lnTo>
                  <a:pt x="62" y="65"/>
                </a:lnTo>
                <a:lnTo>
                  <a:pt x="62" y="65"/>
                </a:lnTo>
                <a:lnTo>
                  <a:pt x="51" y="72"/>
                </a:lnTo>
                <a:lnTo>
                  <a:pt x="44" y="75"/>
                </a:lnTo>
                <a:lnTo>
                  <a:pt x="37" y="80"/>
                </a:lnTo>
                <a:lnTo>
                  <a:pt x="37" y="80"/>
                </a:lnTo>
                <a:lnTo>
                  <a:pt x="35" y="86"/>
                </a:lnTo>
                <a:lnTo>
                  <a:pt x="37" y="91"/>
                </a:lnTo>
                <a:lnTo>
                  <a:pt x="41" y="94"/>
                </a:lnTo>
                <a:lnTo>
                  <a:pt x="41" y="94"/>
                </a:lnTo>
                <a:lnTo>
                  <a:pt x="37" y="94"/>
                </a:lnTo>
                <a:lnTo>
                  <a:pt x="37" y="94"/>
                </a:lnTo>
                <a:lnTo>
                  <a:pt x="32" y="94"/>
                </a:lnTo>
                <a:lnTo>
                  <a:pt x="27" y="93"/>
                </a:lnTo>
                <a:lnTo>
                  <a:pt x="27" y="93"/>
                </a:lnTo>
                <a:lnTo>
                  <a:pt x="20" y="89"/>
                </a:lnTo>
                <a:lnTo>
                  <a:pt x="18" y="86"/>
                </a:lnTo>
                <a:lnTo>
                  <a:pt x="16" y="84"/>
                </a:lnTo>
                <a:lnTo>
                  <a:pt x="16" y="84"/>
                </a:lnTo>
                <a:lnTo>
                  <a:pt x="16" y="84"/>
                </a:lnTo>
                <a:lnTo>
                  <a:pt x="16" y="84"/>
                </a:lnTo>
                <a:lnTo>
                  <a:pt x="11" y="86"/>
                </a:lnTo>
                <a:lnTo>
                  <a:pt x="7" y="87"/>
                </a:lnTo>
                <a:lnTo>
                  <a:pt x="4" y="94"/>
                </a:lnTo>
                <a:lnTo>
                  <a:pt x="4" y="94"/>
                </a:lnTo>
                <a:lnTo>
                  <a:pt x="0" y="105"/>
                </a:lnTo>
                <a:lnTo>
                  <a:pt x="2" y="108"/>
                </a:lnTo>
                <a:lnTo>
                  <a:pt x="6" y="112"/>
                </a:lnTo>
                <a:lnTo>
                  <a:pt x="6" y="112"/>
                </a:lnTo>
                <a:lnTo>
                  <a:pt x="7" y="113"/>
                </a:lnTo>
                <a:lnTo>
                  <a:pt x="7" y="115"/>
                </a:lnTo>
                <a:lnTo>
                  <a:pt x="6" y="119"/>
                </a:lnTo>
                <a:lnTo>
                  <a:pt x="2" y="120"/>
                </a:lnTo>
                <a:lnTo>
                  <a:pt x="2" y="122"/>
                </a:lnTo>
                <a:lnTo>
                  <a:pt x="2" y="124"/>
                </a:lnTo>
                <a:lnTo>
                  <a:pt x="2" y="124"/>
                </a:lnTo>
                <a:lnTo>
                  <a:pt x="4" y="131"/>
                </a:lnTo>
                <a:lnTo>
                  <a:pt x="6" y="134"/>
                </a:lnTo>
                <a:lnTo>
                  <a:pt x="7" y="136"/>
                </a:lnTo>
                <a:lnTo>
                  <a:pt x="7" y="136"/>
                </a:lnTo>
                <a:lnTo>
                  <a:pt x="9" y="136"/>
                </a:lnTo>
                <a:lnTo>
                  <a:pt x="9" y="136"/>
                </a:lnTo>
                <a:lnTo>
                  <a:pt x="11" y="136"/>
                </a:lnTo>
                <a:lnTo>
                  <a:pt x="11" y="136"/>
                </a:lnTo>
                <a:lnTo>
                  <a:pt x="13" y="136"/>
                </a:lnTo>
                <a:lnTo>
                  <a:pt x="13" y="136"/>
                </a:lnTo>
                <a:lnTo>
                  <a:pt x="16" y="136"/>
                </a:lnTo>
                <a:lnTo>
                  <a:pt x="18" y="140"/>
                </a:lnTo>
                <a:lnTo>
                  <a:pt x="18" y="140"/>
                </a:lnTo>
                <a:lnTo>
                  <a:pt x="21" y="147"/>
                </a:lnTo>
                <a:lnTo>
                  <a:pt x="21" y="155"/>
                </a:lnTo>
                <a:lnTo>
                  <a:pt x="23" y="162"/>
                </a:lnTo>
                <a:lnTo>
                  <a:pt x="25" y="164"/>
                </a:lnTo>
                <a:lnTo>
                  <a:pt x="27" y="166"/>
                </a:lnTo>
                <a:lnTo>
                  <a:pt x="27" y="166"/>
                </a:lnTo>
                <a:lnTo>
                  <a:pt x="28" y="166"/>
                </a:lnTo>
                <a:lnTo>
                  <a:pt x="28" y="166"/>
                </a:lnTo>
                <a:lnTo>
                  <a:pt x="34" y="166"/>
                </a:lnTo>
                <a:lnTo>
                  <a:pt x="34" y="166"/>
                </a:lnTo>
                <a:lnTo>
                  <a:pt x="39" y="166"/>
                </a:lnTo>
                <a:lnTo>
                  <a:pt x="39" y="166"/>
                </a:lnTo>
                <a:lnTo>
                  <a:pt x="44" y="166"/>
                </a:lnTo>
                <a:lnTo>
                  <a:pt x="44" y="166"/>
                </a:lnTo>
                <a:lnTo>
                  <a:pt x="49" y="169"/>
                </a:lnTo>
                <a:lnTo>
                  <a:pt x="56" y="169"/>
                </a:lnTo>
                <a:lnTo>
                  <a:pt x="56" y="169"/>
                </a:lnTo>
                <a:lnTo>
                  <a:pt x="62" y="169"/>
                </a:lnTo>
                <a:lnTo>
                  <a:pt x="62" y="169"/>
                </a:lnTo>
                <a:lnTo>
                  <a:pt x="69" y="168"/>
                </a:lnTo>
                <a:lnTo>
                  <a:pt x="69" y="168"/>
                </a:lnTo>
                <a:lnTo>
                  <a:pt x="77" y="169"/>
                </a:lnTo>
                <a:lnTo>
                  <a:pt x="82" y="171"/>
                </a:lnTo>
                <a:lnTo>
                  <a:pt x="82" y="171"/>
                </a:lnTo>
                <a:lnTo>
                  <a:pt x="93" y="175"/>
                </a:lnTo>
                <a:lnTo>
                  <a:pt x="107" y="178"/>
                </a:lnTo>
                <a:lnTo>
                  <a:pt x="107" y="178"/>
                </a:lnTo>
                <a:lnTo>
                  <a:pt x="109" y="178"/>
                </a:lnTo>
                <a:lnTo>
                  <a:pt x="109" y="178"/>
                </a:lnTo>
                <a:lnTo>
                  <a:pt x="112" y="178"/>
                </a:lnTo>
                <a:lnTo>
                  <a:pt x="116" y="176"/>
                </a:lnTo>
                <a:lnTo>
                  <a:pt x="117" y="175"/>
                </a:lnTo>
                <a:lnTo>
                  <a:pt x="117" y="169"/>
                </a:lnTo>
                <a:lnTo>
                  <a:pt x="117" y="169"/>
                </a:lnTo>
                <a:lnTo>
                  <a:pt x="119" y="154"/>
                </a:lnTo>
                <a:lnTo>
                  <a:pt x="123" y="147"/>
                </a:lnTo>
                <a:lnTo>
                  <a:pt x="126" y="141"/>
                </a:lnTo>
                <a:lnTo>
                  <a:pt x="126" y="141"/>
                </a:lnTo>
                <a:lnTo>
                  <a:pt x="135" y="133"/>
                </a:lnTo>
                <a:lnTo>
                  <a:pt x="137" y="131"/>
                </a:lnTo>
                <a:lnTo>
                  <a:pt x="137" y="126"/>
                </a:lnTo>
                <a:lnTo>
                  <a:pt x="137" y="126"/>
                </a:lnTo>
                <a:lnTo>
                  <a:pt x="138" y="115"/>
                </a:lnTo>
                <a:lnTo>
                  <a:pt x="140" y="108"/>
                </a:lnTo>
                <a:lnTo>
                  <a:pt x="142" y="103"/>
                </a:lnTo>
                <a:lnTo>
                  <a:pt x="142" y="103"/>
                </a:lnTo>
                <a:lnTo>
                  <a:pt x="144" y="101"/>
                </a:lnTo>
                <a:lnTo>
                  <a:pt x="145" y="101"/>
                </a:lnTo>
                <a:lnTo>
                  <a:pt x="145" y="101"/>
                </a:lnTo>
                <a:lnTo>
                  <a:pt x="149" y="103"/>
                </a:lnTo>
                <a:lnTo>
                  <a:pt x="149" y="103"/>
                </a:lnTo>
                <a:lnTo>
                  <a:pt x="152" y="103"/>
                </a:lnTo>
                <a:lnTo>
                  <a:pt x="152" y="103"/>
                </a:lnTo>
                <a:lnTo>
                  <a:pt x="154" y="101"/>
                </a:lnTo>
                <a:lnTo>
                  <a:pt x="154" y="101"/>
                </a:lnTo>
                <a:lnTo>
                  <a:pt x="157" y="96"/>
                </a:lnTo>
                <a:lnTo>
                  <a:pt x="157" y="94"/>
                </a:lnTo>
                <a:lnTo>
                  <a:pt x="157" y="93"/>
                </a:lnTo>
                <a:lnTo>
                  <a:pt x="157" y="93"/>
                </a:lnTo>
                <a:lnTo>
                  <a:pt x="156" y="91"/>
                </a:lnTo>
                <a:lnTo>
                  <a:pt x="152" y="91"/>
                </a:lnTo>
                <a:lnTo>
                  <a:pt x="149" y="87"/>
                </a:lnTo>
                <a:lnTo>
                  <a:pt x="145" y="86"/>
                </a:lnTo>
                <a:lnTo>
                  <a:pt x="145" y="86"/>
                </a:lnTo>
                <a:lnTo>
                  <a:pt x="144" y="80"/>
                </a:lnTo>
                <a:lnTo>
                  <a:pt x="144" y="77"/>
                </a:lnTo>
                <a:lnTo>
                  <a:pt x="144" y="72"/>
                </a:lnTo>
                <a:lnTo>
                  <a:pt x="142" y="65"/>
                </a:lnTo>
                <a:lnTo>
                  <a:pt x="142" y="65"/>
                </a:lnTo>
                <a:lnTo>
                  <a:pt x="138" y="56"/>
                </a:lnTo>
                <a:lnTo>
                  <a:pt x="138" y="54"/>
                </a:lnTo>
                <a:lnTo>
                  <a:pt x="142" y="52"/>
                </a:lnTo>
                <a:lnTo>
                  <a:pt x="142" y="52"/>
                </a:lnTo>
                <a:lnTo>
                  <a:pt x="149" y="45"/>
                </a:lnTo>
                <a:lnTo>
                  <a:pt x="150" y="42"/>
                </a:lnTo>
                <a:lnTo>
                  <a:pt x="152" y="38"/>
                </a:lnTo>
                <a:lnTo>
                  <a:pt x="152" y="38"/>
                </a:lnTo>
                <a:lnTo>
                  <a:pt x="152" y="37"/>
                </a:lnTo>
                <a:lnTo>
                  <a:pt x="154" y="35"/>
                </a:lnTo>
                <a:lnTo>
                  <a:pt x="161" y="30"/>
                </a:lnTo>
                <a:lnTo>
                  <a:pt x="161" y="30"/>
                </a:lnTo>
                <a:lnTo>
                  <a:pt x="163" y="26"/>
                </a:lnTo>
                <a:lnTo>
                  <a:pt x="163" y="26"/>
                </a:lnTo>
                <a:lnTo>
                  <a:pt x="159" y="24"/>
                </a:lnTo>
                <a:lnTo>
                  <a:pt x="154" y="23"/>
                </a:lnTo>
                <a:lnTo>
                  <a:pt x="154" y="23"/>
                </a:lnTo>
                <a:lnTo>
                  <a:pt x="142" y="9"/>
                </a:lnTo>
                <a:lnTo>
                  <a:pt x="135" y="4"/>
                </a:lnTo>
                <a:lnTo>
                  <a:pt x="131" y="2"/>
                </a:lnTo>
                <a:lnTo>
                  <a:pt x="1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12" name="Freeform 95">
            <a:extLst>
              <a:ext uri="{FF2B5EF4-FFF2-40B4-BE49-F238E27FC236}">
                <a16:creationId xmlns:a16="http://schemas.microsoft.com/office/drawing/2014/main" id="{1A228828-57C6-48C3-94B9-E712FC050291}"/>
              </a:ext>
            </a:extLst>
          </p:cNvPr>
          <p:cNvSpPr>
            <a:spLocks/>
          </p:cNvSpPr>
          <p:nvPr/>
        </p:nvSpPr>
        <p:spPr bwMode="auto">
          <a:xfrm>
            <a:off x="8034338" y="4678363"/>
            <a:ext cx="50800" cy="93663"/>
          </a:xfrm>
          <a:custGeom>
            <a:avLst/>
            <a:gdLst>
              <a:gd name="T0" fmla="*/ 5 w 32"/>
              <a:gd name="T1" fmla="*/ 0 h 59"/>
              <a:gd name="T2" fmla="*/ 5 w 32"/>
              <a:gd name="T3" fmla="*/ 0 h 59"/>
              <a:gd name="T4" fmla="*/ 4 w 32"/>
              <a:gd name="T5" fmla="*/ 2 h 59"/>
              <a:gd name="T6" fmla="*/ 2 w 32"/>
              <a:gd name="T7" fmla="*/ 3 h 59"/>
              <a:gd name="T8" fmla="*/ 2 w 32"/>
              <a:gd name="T9" fmla="*/ 3 h 59"/>
              <a:gd name="T10" fmla="*/ 0 w 32"/>
              <a:gd name="T11" fmla="*/ 9 h 59"/>
              <a:gd name="T12" fmla="*/ 0 w 32"/>
              <a:gd name="T13" fmla="*/ 19 h 59"/>
              <a:gd name="T14" fmla="*/ 0 w 32"/>
              <a:gd name="T15" fmla="*/ 19 h 59"/>
              <a:gd name="T16" fmla="*/ 0 w 32"/>
              <a:gd name="T17" fmla="*/ 30 h 59"/>
              <a:gd name="T18" fmla="*/ 0 w 32"/>
              <a:gd name="T19" fmla="*/ 42 h 59"/>
              <a:gd name="T20" fmla="*/ 0 w 32"/>
              <a:gd name="T21" fmla="*/ 42 h 59"/>
              <a:gd name="T22" fmla="*/ 2 w 32"/>
              <a:gd name="T23" fmla="*/ 52 h 59"/>
              <a:gd name="T24" fmla="*/ 2 w 32"/>
              <a:gd name="T25" fmla="*/ 56 h 59"/>
              <a:gd name="T26" fmla="*/ 5 w 32"/>
              <a:gd name="T27" fmla="*/ 57 h 59"/>
              <a:gd name="T28" fmla="*/ 5 w 32"/>
              <a:gd name="T29" fmla="*/ 57 h 59"/>
              <a:gd name="T30" fmla="*/ 9 w 32"/>
              <a:gd name="T31" fmla="*/ 59 h 59"/>
              <a:gd name="T32" fmla="*/ 12 w 32"/>
              <a:gd name="T33" fmla="*/ 59 h 59"/>
              <a:gd name="T34" fmla="*/ 12 w 32"/>
              <a:gd name="T35" fmla="*/ 59 h 59"/>
              <a:gd name="T36" fmla="*/ 19 w 32"/>
              <a:gd name="T37" fmla="*/ 57 h 59"/>
              <a:gd name="T38" fmla="*/ 19 w 32"/>
              <a:gd name="T39" fmla="*/ 57 h 59"/>
              <a:gd name="T40" fmla="*/ 25 w 32"/>
              <a:gd name="T41" fmla="*/ 54 h 59"/>
              <a:gd name="T42" fmla="*/ 28 w 32"/>
              <a:gd name="T43" fmla="*/ 50 h 59"/>
              <a:gd name="T44" fmla="*/ 32 w 32"/>
              <a:gd name="T45" fmla="*/ 45 h 59"/>
              <a:gd name="T46" fmla="*/ 30 w 32"/>
              <a:gd name="T47" fmla="*/ 40 h 59"/>
              <a:gd name="T48" fmla="*/ 30 w 32"/>
              <a:gd name="T49" fmla="*/ 40 h 59"/>
              <a:gd name="T50" fmla="*/ 23 w 32"/>
              <a:gd name="T51" fmla="*/ 24 h 59"/>
              <a:gd name="T52" fmla="*/ 16 w 32"/>
              <a:gd name="T53" fmla="*/ 12 h 59"/>
              <a:gd name="T54" fmla="*/ 16 w 32"/>
              <a:gd name="T55" fmla="*/ 12 h 59"/>
              <a:gd name="T56" fmla="*/ 11 w 32"/>
              <a:gd name="T57" fmla="*/ 3 h 59"/>
              <a:gd name="T58" fmla="*/ 7 w 32"/>
              <a:gd name="T59" fmla="*/ 2 h 59"/>
              <a:gd name="T60" fmla="*/ 5 w 32"/>
              <a:gd name="T61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2" h="59">
                <a:moveTo>
                  <a:pt x="5" y="0"/>
                </a:moveTo>
                <a:lnTo>
                  <a:pt x="5" y="0"/>
                </a:lnTo>
                <a:lnTo>
                  <a:pt x="4" y="2"/>
                </a:lnTo>
                <a:lnTo>
                  <a:pt x="2" y="3"/>
                </a:lnTo>
                <a:lnTo>
                  <a:pt x="2" y="3"/>
                </a:lnTo>
                <a:lnTo>
                  <a:pt x="0" y="9"/>
                </a:lnTo>
                <a:lnTo>
                  <a:pt x="0" y="19"/>
                </a:lnTo>
                <a:lnTo>
                  <a:pt x="0" y="19"/>
                </a:lnTo>
                <a:lnTo>
                  <a:pt x="0" y="30"/>
                </a:lnTo>
                <a:lnTo>
                  <a:pt x="0" y="42"/>
                </a:lnTo>
                <a:lnTo>
                  <a:pt x="0" y="42"/>
                </a:lnTo>
                <a:lnTo>
                  <a:pt x="2" y="52"/>
                </a:lnTo>
                <a:lnTo>
                  <a:pt x="2" y="56"/>
                </a:lnTo>
                <a:lnTo>
                  <a:pt x="5" y="57"/>
                </a:lnTo>
                <a:lnTo>
                  <a:pt x="5" y="57"/>
                </a:lnTo>
                <a:lnTo>
                  <a:pt x="9" y="59"/>
                </a:lnTo>
                <a:lnTo>
                  <a:pt x="12" y="59"/>
                </a:lnTo>
                <a:lnTo>
                  <a:pt x="12" y="59"/>
                </a:lnTo>
                <a:lnTo>
                  <a:pt x="19" y="57"/>
                </a:lnTo>
                <a:lnTo>
                  <a:pt x="19" y="57"/>
                </a:lnTo>
                <a:lnTo>
                  <a:pt x="25" y="54"/>
                </a:lnTo>
                <a:lnTo>
                  <a:pt x="28" y="50"/>
                </a:lnTo>
                <a:lnTo>
                  <a:pt x="32" y="45"/>
                </a:lnTo>
                <a:lnTo>
                  <a:pt x="30" y="40"/>
                </a:lnTo>
                <a:lnTo>
                  <a:pt x="30" y="40"/>
                </a:lnTo>
                <a:lnTo>
                  <a:pt x="23" y="24"/>
                </a:lnTo>
                <a:lnTo>
                  <a:pt x="16" y="12"/>
                </a:lnTo>
                <a:lnTo>
                  <a:pt x="16" y="12"/>
                </a:lnTo>
                <a:lnTo>
                  <a:pt x="11" y="3"/>
                </a:lnTo>
                <a:lnTo>
                  <a:pt x="7" y="2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13" name="Freeform 96">
            <a:extLst>
              <a:ext uri="{FF2B5EF4-FFF2-40B4-BE49-F238E27FC236}">
                <a16:creationId xmlns:a16="http://schemas.microsoft.com/office/drawing/2014/main" id="{2B8D2A12-6CE0-4AF2-85C5-2E0A543A798C}"/>
              </a:ext>
            </a:extLst>
          </p:cNvPr>
          <p:cNvSpPr>
            <a:spLocks/>
          </p:cNvSpPr>
          <p:nvPr/>
        </p:nvSpPr>
        <p:spPr bwMode="auto">
          <a:xfrm>
            <a:off x="8029575" y="4664075"/>
            <a:ext cx="7938" cy="11113"/>
          </a:xfrm>
          <a:custGeom>
            <a:avLst/>
            <a:gdLst>
              <a:gd name="T0" fmla="*/ 1 w 5"/>
              <a:gd name="T1" fmla="*/ 0 h 7"/>
              <a:gd name="T2" fmla="*/ 1 w 5"/>
              <a:gd name="T3" fmla="*/ 0 h 7"/>
              <a:gd name="T4" fmla="*/ 0 w 5"/>
              <a:gd name="T5" fmla="*/ 0 h 7"/>
              <a:gd name="T6" fmla="*/ 0 w 5"/>
              <a:gd name="T7" fmla="*/ 2 h 7"/>
              <a:gd name="T8" fmla="*/ 0 w 5"/>
              <a:gd name="T9" fmla="*/ 2 h 7"/>
              <a:gd name="T10" fmla="*/ 0 w 5"/>
              <a:gd name="T11" fmla="*/ 2 h 7"/>
              <a:gd name="T12" fmla="*/ 1 w 5"/>
              <a:gd name="T13" fmla="*/ 4 h 7"/>
              <a:gd name="T14" fmla="*/ 3 w 5"/>
              <a:gd name="T15" fmla="*/ 5 h 7"/>
              <a:gd name="T16" fmla="*/ 3 w 5"/>
              <a:gd name="T17" fmla="*/ 5 h 7"/>
              <a:gd name="T18" fmla="*/ 5 w 5"/>
              <a:gd name="T19" fmla="*/ 7 h 7"/>
              <a:gd name="T20" fmla="*/ 5 w 5"/>
              <a:gd name="T21" fmla="*/ 7 h 7"/>
              <a:gd name="T22" fmla="*/ 5 w 5"/>
              <a:gd name="T23" fmla="*/ 5 h 7"/>
              <a:gd name="T24" fmla="*/ 5 w 5"/>
              <a:gd name="T25" fmla="*/ 4 h 7"/>
              <a:gd name="T26" fmla="*/ 5 w 5"/>
              <a:gd name="T27" fmla="*/ 4 h 7"/>
              <a:gd name="T28" fmla="*/ 3 w 5"/>
              <a:gd name="T29" fmla="*/ 0 h 7"/>
              <a:gd name="T30" fmla="*/ 3 w 5"/>
              <a:gd name="T31" fmla="*/ 0 h 7"/>
              <a:gd name="T32" fmla="*/ 1 w 5"/>
              <a:gd name="T3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" h="7">
                <a:moveTo>
                  <a:pt x="1" y="0"/>
                </a:moveTo>
                <a:lnTo>
                  <a:pt x="1" y="0"/>
                </a:lnTo>
                <a:lnTo>
                  <a:pt x="0" y="0"/>
                </a:lnTo>
                <a:lnTo>
                  <a:pt x="0" y="2"/>
                </a:lnTo>
                <a:lnTo>
                  <a:pt x="0" y="2"/>
                </a:lnTo>
                <a:lnTo>
                  <a:pt x="0" y="2"/>
                </a:lnTo>
                <a:lnTo>
                  <a:pt x="1" y="4"/>
                </a:lnTo>
                <a:lnTo>
                  <a:pt x="3" y="5"/>
                </a:lnTo>
                <a:lnTo>
                  <a:pt x="3" y="5"/>
                </a:lnTo>
                <a:lnTo>
                  <a:pt x="5" y="7"/>
                </a:lnTo>
                <a:lnTo>
                  <a:pt x="5" y="7"/>
                </a:lnTo>
                <a:lnTo>
                  <a:pt x="5" y="5"/>
                </a:lnTo>
                <a:lnTo>
                  <a:pt x="5" y="4"/>
                </a:lnTo>
                <a:lnTo>
                  <a:pt x="5" y="4"/>
                </a:lnTo>
                <a:lnTo>
                  <a:pt x="3" y="0"/>
                </a:lnTo>
                <a:lnTo>
                  <a:pt x="3" y="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14" name="Freeform 97">
            <a:extLst>
              <a:ext uri="{FF2B5EF4-FFF2-40B4-BE49-F238E27FC236}">
                <a16:creationId xmlns:a16="http://schemas.microsoft.com/office/drawing/2014/main" id="{910C50C7-B49E-464C-8C1F-5396CEEF36DF}"/>
              </a:ext>
            </a:extLst>
          </p:cNvPr>
          <p:cNvSpPr>
            <a:spLocks/>
          </p:cNvSpPr>
          <p:nvPr/>
        </p:nvSpPr>
        <p:spPr bwMode="auto">
          <a:xfrm>
            <a:off x="9109075" y="4659313"/>
            <a:ext cx="115888" cy="101600"/>
          </a:xfrm>
          <a:custGeom>
            <a:avLst/>
            <a:gdLst>
              <a:gd name="T0" fmla="*/ 58 w 73"/>
              <a:gd name="T1" fmla="*/ 0 h 64"/>
              <a:gd name="T2" fmla="*/ 59 w 73"/>
              <a:gd name="T3" fmla="*/ 12 h 64"/>
              <a:gd name="T4" fmla="*/ 59 w 73"/>
              <a:gd name="T5" fmla="*/ 14 h 64"/>
              <a:gd name="T6" fmla="*/ 56 w 73"/>
              <a:gd name="T7" fmla="*/ 14 h 64"/>
              <a:gd name="T8" fmla="*/ 54 w 73"/>
              <a:gd name="T9" fmla="*/ 12 h 64"/>
              <a:gd name="T10" fmla="*/ 52 w 73"/>
              <a:gd name="T11" fmla="*/ 14 h 64"/>
              <a:gd name="T12" fmla="*/ 49 w 73"/>
              <a:gd name="T13" fmla="*/ 15 h 64"/>
              <a:gd name="T14" fmla="*/ 44 w 73"/>
              <a:gd name="T15" fmla="*/ 17 h 64"/>
              <a:gd name="T16" fmla="*/ 30 w 73"/>
              <a:gd name="T17" fmla="*/ 28 h 64"/>
              <a:gd name="T18" fmla="*/ 30 w 73"/>
              <a:gd name="T19" fmla="*/ 21 h 64"/>
              <a:gd name="T20" fmla="*/ 30 w 73"/>
              <a:gd name="T21" fmla="*/ 17 h 64"/>
              <a:gd name="T22" fmla="*/ 26 w 73"/>
              <a:gd name="T23" fmla="*/ 15 h 64"/>
              <a:gd name="T24" fmla="*/ 24 w 73"/>
              <a:gd name="T25" fmla="*/ 17 h 64"/>
              <a:gd name="T26" fmla="*/ 12 w 73"/>
              <a:gd name="T27" fmla="*/ 28 h 64"/>
              <a:gd name="T28" fmla="*/ 4 w 73"/>
              <a:gd name="T29" fmla="*/ 35 h 64"/>
              <a:gd name="T30" fmla="*/ 0 w 73"/>
              <a:gd name="T31" fmla="*/ 42 h 64"/>
              <a:gd name="T32" fmla="*/ 2 w 73"/>
              <a:gd name="T33" fmla="*/ 45 h 64"/>
              <a:gd name="T34" fmla="*/ 5 w 73"/>
              <a:gd name="T35" fmla="*/ 49 h 64"/>
              <a:gd name="T36" fmla="*/ 5 w 73"/>
              <a:gd name="T37" fmla="*/ 49 h 64"/>
              <a:gd name="T38" fmla="*/ 7 w 73"/>
              <a:gd name="T39" fmla="*/ 45 h 64"/>
              <a:gd name="T40" fmla="*/ 12 w 73"/>
              <a:gd name="T41" fmla="*/ 40 h 64"/>
              <a:gd name="T42" fmla="*/ 24 w 73"/>
              <a:gd name="T43" fmla="*/ 31 h 64"/>
              <a:gd name="T44" fmla="*/ 30 w 73"/>
              <a:gd name="T45" fmla="*/ 31 h 64"/>
              <a:gd name="T46" fmla="*/ 33 w 73"/>
              <a:gd name="T47" fmla="*/ 31 h 64"/>
              <a:gd name="T48" fmla="*/ 35 w 73"/>
              <a:gd name="T49" fmla="*/ 35 h 64"/>
              <a:gd name="T50" fmla="*/ 35 w 73"/>
              <a:gd name="T51" fmla="*/ 42 h 64"/>
              <a:gd name="T52" fmla="*/ 35 w 73"/>
              <a:gd name="T53" fmla="*/ 50 h 64"/>
              <a:gd name="T54" fmla="*/ 38 w 73"/>
              <a:gd name="T55" fmla="*/ 61 h 64"/>
              <a:gd name="T56" fmla="*/ 44 w 73"/>
              <a:gd name="T57" fmla="*/ 62 h 64"/>
              <a:gd name="T58" fmla="*/ 47 w 73"/>
              <a:gd name="T59" fmla="*/ 64 h 64"/>
              <a:gd name="T60" fmla="*/ 54 w 73"/>
              <a:gd name="T61" fmla="*/ 62 h 64"/>
              <a:gd name="T62" fmla="*/ 61 w 73"/>
              <a:gd name="T63" fmla="*/ 62 h 64"/>
              <a:gd name="T64" fmla="*/ 61 w 73"/>
              <a:gd name="T65" fmla="*/ 59 h 64"/>
              <a:gd name="T66" fmla="*/ 59 w 73"/>
              <a:gd name="T67" fmla="*/ 54 h 64"/>
              <a:gd name="T68" fmla="*/ 58 w 73"/>
              <a:gd name="T69" fmla="*/ 47 h 64"/>
              <a:gd name="T70" fmla="*/ 59 w 73"/>
              <a:gd name="T71" fmla="*/ 43 h 64"/>
              <a:gd name="T72" fmla="*/ 63 w 73"/>
              <a:gd name="T73" fmla="*/ 40 h 64"/>
              <a:gd name="T74" fmla="*/ 63 w 73"/>
              <a:gd name="T75" fmla="*/ 40 h 64"/>
              <a:gd name="T76" fmla="*/ 68 w 73"/>
              <a:gd name="T77" fmla="*/ 50 h 64"/>
              <a:gd name="T78" fmla="*/ 70 w 73"/>
              <a:gd name="T79" fmla="*/ 54 h 64"/>
              <a:gd name="T80" fmla="*/ 72 w 73"/>
              <a:gd name="T81" fmla="*/ 52 h 64"/>
              <a:gd name="T82" fmla="*/ 73 w 73"/>
              <a:gd name="T83" fmla="*/ 42 h 64"/>
              <a:gd name="T84" fmla="*/ 73 w 73"/>
              <a:gd name="T85" fmla="*/ 33 h 64"/>
              <a:gd name="T86" fmla="*/ 73 w 73"/>
              <a:gd name="T87" fmla="*/ 19 h 64"/>
              <a:gd name="T88" fmla="*/ 66 w 73"/>
              <a:gd name="T89" fmla="*/ 7 h 64"/>
              <a:gd name="T90" fmla="*/ 58 w 73"/>
              <a:gd name="T91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64">
                <a:moveTo>
                  <a:pt x="58" y="0"/>
                </a:moveTo>
                <a:lnTo>
                  <a:pt x="58" y="0"/>
                </a:lnTo>
                <a:lnTo>
                  <a:pt x="59" y="12"/>
                </a:lnTo>
                <a:lnTo>
                  <a:pt x="59" y="12"/>
                </a:lnTo>
                <a:lnTo>
                  <a:pt x="59" y="14"/>
                </a:lnTo>
                <a:lnTo>
                  <a:pt x="59" y="14"/>
                </a:lnTo>
                <a:lnTo>
                  <a:pt x="59" y="14"/>
                </a:lnTo>
                <a:lnTo>
                  <a:pt x="56" y="14"/>
                </a:lnTo>
                <a:lnTo>
                  <a:pt x="56" y="14"/>
                </a:lnTo>
                <a:lnTo>
                  <a:pt x="54" y="12"/>
                </a:lnTo>
                <a:lnTo>
                  <a:pt x="54" y="12"/>
                </a:lnTo>
                <a:lnTo>
                  <a:pt x="52" y="14"/>
                </a:lnTo>
                <a:lnTo>
                  <a:pt x="52" y="14"/>
                </a:lnTo>
                <a:lnTo>
                  <a:pt x="49" y="15"/>
                </a:lnTo>
                <a:lnTo>
                  <a:pt x="44" y="17"/>
                </a:lnTo>
                <a:lnTo>
                  <a:pt x="44" y="17"/>
                </a:lnTo>
                <a:lnTo>
                  <a:pt x="35" y="22"/>
                </a:lnTo>
                <a:lnTo>
                  <a:pt x="30" y="28"/>
                </a:lnTo>
                <a:lnTo>
                  <a:pt x="30" y="28"/>
                </a:lnTo>
                <a:lnTo>
                  <a:pt x="30" y="21"/>
                </a:lnTo>
                <a:lnTo>
                  <a:pt x="30" y="21"/>
                </a:lnTo>
                <a:lnTo>
                  <a:pt x="30" y="17"/>
                </a:lnTo>
                <a:lnTo>
                  <a:pt x="26" y="15"/>
                </a:lnTo>
                <a:lnTo>
                  <a:pt x="26" y="15"/>
                </a:lnTo>
                <a:lnTo>
                  <a:pt x="24" y="17"/>
                </a:lnTo>
                <a:lnTo>
                  <a:pt x="24" y="17"/>
                </a:lnTo>
                <a:lnTo>
                  <a:pt x="19" y="22"/>
                </a:lnTo>
                <a:lnTo>
                  <a:pt x="12" y="28"/>
                </a:lnTo>
                <a:lnTo>
                  <a:pt x="12" y="28"/>
                </a:lnTo>
                <a:lnTo>
                  <a:pt x="4" y="35"/>
                </a:lnTo>
                <a:lnTo>
                  <a:pt x="2" y="38"/>
                </a:lnTo>
                <a:lnTo>
                  <a:pt x="0" y="42"/>
                </a:lnTo>
                <a:lnTo>
                  <a:pt x="0" y="42"/>
                </a:lnTo>
                <a:lnTo>
                  <a:pt x="2" y="45"/>
                </a:lnTo>
                <a:lnTo>
                  <a:pt x="2" y="47"/>
                </a:lnTo>
                <a:lnTo>
                  <a:pt x="5" y="49"/>
                </a:lnTo>
                <a:lnTo>
                  <a:pt x="5" y="49"/>
                </a:lnTo>
                <a:lnTo>
                  <a:pt x="5" y="49"/>
                </a:lnTo>
                <a:lnTo>
                  <a:pt x="5" y="49"/>
                </a:lnTo>
                <a:lnTo>
                  <a:pt x="7" y="45"/>
                </a:lnTo>
                <a:lnTo>
                  <a:pt x="12" y="40"/>
                </a:lnTo>
                <a:lnTo>
                  <a:pt x="12" y="40"/>
                </a:lnTo>
                <a:lnTo>
                  <a:pt x="18" y="33"/>
                </a:lnTo>
                <a:lnTo>
                  <a:pt x="24" y="31"/>
                </a:lnTo>
                <a:lnTo>
                  <a:pt x="24" y="31"/>
                </a:lnTo>
                <a:lnTo>
                  <a:pt x="30" y="31"/>
                </a:lnTo>
                <a:lnTo>
                  <a:pt x="30" y="31"/>
                </a:lnTo>
                <a:lnTo>
                  <a:pt x="33" y="31"/>
                </a:lnTo>
                <a:lnTo>
                  <a:pt x="35" y="35"/>
                </a:lnTo>
                <a:lnTo>
                  <a:pt x="35" y="35"/>
                </a:lnTo>
                <a:lnTo>
                  <a:pt x="35" y="38"/>
                </a:lnTo>
                <a:lnTo>
                  <a:pt x="35" y="42"/>
                </a:lnTo>
                <a:lnTo>
                  <a:pt x="35" y="50"/>
                </a:lnTo>
                <a:lnTo>
                  <a:pt x="35" y="50"/>
                </a:lnTo>
                <a:lnTo>
                  <a:pt x="37" y="57"/>
                </a:lnTo>
                <a:lnTo>
                  <a:pt x="38" y="61"/>
                </a:lnTo>
                <a:lnTo>
                  <a:pt x="44" y="62"/>
                </a:lnTo>
                <a:lnTo>
                  <a:pt x="44" y="62"/>
                </a:lnTo>
                <a:lnTo>
                  <a:pt x="47" y="64"/>
                </a:lnTo>
                <a:lnTo>
                  <a:pt x="47" y="64"/>
                </a:lnTo>
                <a:lnTo>
                  <a:pt x="51" y="64"/>
                </a:lnTo>
                <a:lnTo>
                  <a:pt x="54" y="62"/>
                </a:lnTo>
                <a:lnTo>
                  <a:pt x="54" y="62"/>
                </a:lnTo>
                <a:lnTo>
                  <a:pt x="61" y="62"/>
                </a:lnTo>
                <a:lnTo>
                  <a:pt x="61" y="61"/>
                </a:lnTo>
                <a:lnTo>
                  <a:pt x="61" y="59"/>
                </a:lnTo>
                <a:lnTo>
                  <a:pt x="61" y="59"/>
                </a:lnTo>
                <a:lnTo>
                  <a:pt x="59" y="54"/>
                </a:lnTo>
                <a:lnTo>
                  <a:pt x="58" y="47"/>
                </a:lnTo>
                <a:lnTo>
                  <a:pt x="58" y="47"/>
                </a:lnTo>
                <a:lnTo>
                  <a:pt x="58" y="45"/>
                </a:lnTo>
                <a:lnTo>
                  <a:pt x="59" y="43"/>
                </a:lnTo>
                <a:lnTo>
                  <a:pt x="63" y="40"/>
                </a:lnTo>
                <a:lnTo>
                  <a:pt x="63" y="40"/>
                </a:lnTo>
                <a:lnTo>
                  <a:pt x="63" y="40"/>
                </a:lnTo>
                <a:lnTo>
                  <a:pt x="63" y="40"/>
                </a:lnTo>
                <a:lnTo>
                  <a:pt x="65" y="43"/>
                </a:lnTo>
                <a:lnTo>
                  <a:pt x="68" y="50"/>
                </a:lnTo>
                <a:lnTo>
                  <a:pt x="68" y="50"/>
                </a:lnTo>
                <a:lnTo>
                  <a:pt x="70" y="54"/>
                </a:lnTo>
                <a:lnTo>
                  <a:pt x="70" y="54"/>
                </a:lnTo>
                <a:lnTo>
                  <a:pt x="72" y="52"/>
                </a:lnTo>
                <a:lnTo>
                  <a:pt x="72" y="52"/>
                </a:lnTo>
                <a:lnTo>
                  <a:pt x="73" y="42"/>
                </a:lnTo>
                <a:lnTo>
                  <a:pt x="73" y="33"/>
                </a:lnTo>
                <a:lnTo>
                  <a:pt x="73" y="33"/>
                </a:lnTo>
                <a:lnTo>
                  <a:pt x="73" y="19"/>
                </a:lnTo>
                <a:lnTo>
                  <a:pt x="73" y="19"/>
                </a:lnTo>
                <a:lnTo>
                  <a:pt x="70" y="12"/>
                </a:lnTo>
                <a:lnTo>
                  <a:pt x="66" y="7"/>
                </a:lnTo>
                <a:lnTo>
                  <a:pt x="66" y="7"/>
                </a:lnTo>
                <a:lnTo>
                  <a:pt x="5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15" name="Freeform 98">
            <a:extLst>
              <a:ext uri="{FF2B5EF4-FFF2-40B4-BE49-F238E27FC236}">
                <a16:creationId xmlns:a16="http://schemas.microsoft.com/office/drawing/2014/main" id="{ED080BA5-FA68-4968-83AD-67140358CE81}"/>
              </a:ext>
            </a:extLst>
          </p:cNvPr>
          <p:cNvSpPr>
            <a:spLocks/>
          </p:cNvSpPr>
          <p:nvPr/>
        </p:nvSpPr>
        <p:spPr bwMode="auto">
          <a:xfrm>
            <a:off x="8993188" y="4616450"/>
            <a:ext cx="63500" cy="77788"/>
          </a:xfrm>
          <a:custGeom>
            <a:avLst/>
            <a:gdLst>
              <a:gd name="T0" fmla="*/ 35 w 40"/>
              <a:gd name="T1" fmla="*/ 0 h 49"/>
              <a:gd name="T2" fmla="*/ 35 w 40"/>
              <a:gd name="T3" fmla="*/ 0 h 49"/>
              <a:gd name="T4" fmla="*/ 33 w 40"/>
              <a:gd name="T5" fmla="*/ 2 h 49"/>
              <a:gd name="T6" fmla="*/ 33 w 40"/>
              <a:gd name="T7" fmla="*/ 2 h 49"/>
              <a:gd name="T8" fmla="*/ 31 w 40"/>
              <a:gd name="T9" fmla="*/ 4 h 49"/>
              <a:gd name="T10" fmla="*/ 29 w 40"/>
              <a:gd name="T11" fmla="*/ 13 h 49"/>
              <a:gd name="T12" fmla="*/ 29 w 40"/>
              <a:gd name="T13" fmla="*/ 13 h 49"/>
              <a:gd name="T14" fmla="*/ 28 w 40"/>
              <a:gd name="T15" fmla="*/ 18 h 49"/>
              <a:gd name="T16" fmla="*/ 24 w 40"/>
              <a:gd name="T17" fmla="*/ 21 h 49"/>
              <a:gd name="T18" fmla="*/ 17 w 40"/>
              <a:gd name="T19" fmla="*/ 28 h 49"/>
              <a:gd name="T20" fmla="*/ 17 w 40"/>
              <a:gd name="T21" fmla="*/ 28 h 49"/>
              <a:gd name="T22" fmla="*/ 7 w 40"/>
              <a:gd name="T23" fmla="*/ 41 h 49"/>
              <a:gd name="T24" fmla="*/ 0 w 40"/>
              <a:gd name="T25" fmla="*/ 49 h 49"/>
              <a:gd name="T26" fmla="*/ 0 w 40"/>
              <a:gd name="T27" fmla="*/ 49 h 49"/>
              <a:gd name="T28" fmla="*/ 0 w 40"/>
              <a:gd name="T29" fmla="*/ 49 h 49"/>
              <a:gd name="T30" fmla="*/ 0 w 40"/>
              <a:gd name="T31" fmla="*/ 49 h 49"/>
              <a:gd name="T32" fmla="*/ 9 w 40"/>
              <a:gd name="T33" fmla="*/ 46 h 49"/>
              <a:gd name="T34" fmla="*/ 9 w 40"/>
              <a:gd name="T35" fmla="*/ 46 h 49"/>
              <a:gd name="T36" fmla="*/ 21 w 40"/>
              <a:gd name="T37" fmla="*/ 37 h 49"/>
              <a:gd name="T38" fmla="*/ 24 w 40"/>
              <a:gd name="T39" fmla="*/ 34 h 49"/>
              <a:gd name="T40" fmla="*/ 28 w 40"/>
              <a:gd name="T41" fmla="*/ 28 h 49"/>
              <a:gd name="T42" fmla="*/ 28 w 40"/>
              <a:gd name="T43" fmla="*/ 28 h 49"/>
              <a:gd name="T44" fmla="*/ 28 w 40"/>
              <a:gd name="T45" fmla="*/ 25 h 49"/>
              <a:gd name="T46" fmla="*/ 35 w 40"/>
              <a:gd name="T47" fmla="*/ 21 h 49"/>
              <a:gd name="T48" fmla="*/ 35 w 40"/>
              <a:gd name="T49" fmla="*/ 21 h 49"/>
              <a:gd name="T50" fmla="*/ 38 w 40"/>
              <a:gd name="T51" fmla="*/ 20 h 49"/>
              <a:gd name="T52" fmla="*/ 40 w 40"/>
              <a:gd name="T53" fmla="*/ 16 h 49"/>
              <a:gd name="T54" fmla="*/ 38 w 40"/>
              <a:gd name="T55" fmla="*/ 11 h 49"/>
              <a:gd name="T56" fmla="*/ 38 w 40"/>
              <a:gd name="T57" fmla="*/ 11 h 49"/>
              <a:gd name="T58" fmla="*/ 38 w 40"/>
              <a:gd name="T59" fmla="*/ 4 h 49"/>
              <a:gd name="T60" fmla="*/ 36 w 40"/>
              <a:gd name="T61" fmla="*/ 2 h 49"/>
              <a:gd name="T62" fmla="*/ 35 w 40"/>
              <a:gd name="T63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" h="49">
                <a:moveTo>
                  <a:pt x="35" y="0"/>
                </a:moveTo>
                <a:lnTo>
                  <a:pt x="35" y="0"/>
                </a:lnTo>
                <a:lnTo>
                  <a:pt x="33" y="2"/>
                </a:lnTo>
                <a:lnTo>
                  <a:pt x="33" y="2"/>
                </a:lnTo>
                <a:lnTo>
                  <a:pt x="31" y="4"/>
                </a:lnTo>
                <a:lnTo>
                  <a:pt x="29" y="13"/>
                </a:lnTo>
                <a:lnTo>
                  <a:pt x="29" y="13"/>
                </a:lnTo>
                <a:lnTo>
                  <a:pt x="28" y="18"/>
                </a:lnTo>
                <a:lnTo>
                  <a:pt x="24" y="21"/>
                </a:lnTo>
                <a:lnTo>
                  <a:pt x="17" y="28"/>
                </a:lnTo>
                <a:lnTo>
                  <a:pt x="17" y="28"/>
                </a:lnTo>
                <a:lnTo>
                  <a:pt x="7" y="41"/>
                </a:lnTo>
                <a:lnTo>
                  <a:pt x="0" y="49"/>
                </a:lnTo>
                <a:lnTo>
                  <a:pt x="0" y="49"/>
                </a:lnTo>
                <a:lnTo>
                  <a:pt x="0" y="49"/>
                </a:lnTo>
                <a:lnTo>
                  <a:pt x="0" y="49"/>
                </a:lnTo>
                <a:lnTo>
                  <a:pt x="9" y="46"/>
                </a:lnTo>
                <a:lnTo>
                  <a:pt x="9" y="46"/>
                </a:lnTo>
                <a:lnTo>
                  <a:pt x="21" y="37"/>
                </a:lnTo>
                <a:lnTo>
                  <a:pt x="24" y="34"/>
                </a:lnTo>
                <a:lnTo>
                  <a:pt x="28" y="28"/>
                </a:lnTo>
                <a:lnTo>
                  <a:pt x="28" y="28"/>
                </a:lnTo>
                <a:lnTo>
                  <a:pt x="28" y="25"/>
                </a:lnTo>
                <a:lnTo>
                  <a:pt x="35" y="21"/>
                </a:lnTo>
                <a:lnTo>
                  <a:pt x="35" y="21"/>
                </a:lnTo>
                <a:lnTo>
                  <a:pt x="38" y="20"/>
                </a:lnTo>
                <a:lnTo>
                  <a:pt x="40" y="16"/>
                </a:lnTo>
                <a:lnTo>
                  <a:pt x="38" y="11"/>
                </a:lnTo>
                <a:lnTo>
                  <a:pt x="38" y="11"/>
                </a:lnTo>
                <a:lnTo>
                  <a:pt x="38" y="4"/>
                </a:lnTo>
                <a:lnTo>
                  <a:pt x="36" y="2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16" name="Freeform 99">
            <a:extLst>
              <a:ext uri="{FF2B5EF4-FFF2-40B4-BE49-F238E27FC236}">
                <a16:creationId xmlns:a16="http://schemas.microsoft.com/office/drawing/2014/main" id="{991542F8-D2EB-4CF3-8BB5-4725A96E3EDC}"/>
              </a:ext>
            </a:extLst>
          </p:cNvPr>
          <p:cNvSpPr>
            <a:spLocks/>
          </p:cNvSpPr>
          <p:nvPr/>
        </p:nvSpPr>
        <p:spPr bwMode="auto">
          <a:xfrm>
            <a:off x="5581650" y="4595813"/>
            <a:ext cx="376238" cy="223838"/>
          </a:xfrm>
          <a:custGeom>
            <a:avLst/>
            <a:gdLst>
              <a:gd name="T0" fmla="*/ 0 w 237"/>
              <a:gd name="T1" fmla="*/ 0 h 141"/>
              <a:gd name="T2" fmla="*/ 0 w 237"/>
              <a:gd name="T3" fmla="*/ 0 h 141"/>
              <a:gd name="T4" fmla="*/ 6 w 237"/>
              <a:gd name="T5" fmla="*/ 10 h 141"/>
              <a:gd name="T6" fmla="*/ 13 w 237"/>
              <a:gd name="T7" fmla="*/ 19 h 141"/>
              <a:gd name="T8" fmla="*/ 13 w 237"/>
              <a:gd name="T9" fmla="*/ 19 h 141"/>
              <a:gd name="T10" fmla="*/ 19 w 237"/>
              <a:gd name="T11" fmla="*/ 27 h 141"/>
              <a:gd name="T12" fmla="*/ 26 w 237"/>
              <a:gd name="T13" fmla="*/ 38 h 141"/>
              <a:gd name="T14" fmla="*/ 36 w 237"/>
              <a:gd name="T15" fmla="*/ 55 h 141"/>
              <a:gd name="T16" fmla="*/ 36 w 237"/>
              <a:gd name="T17" fmla="*/ 55 h 141"/>
              <a:gd name="T18" fmla="*/ 41 w 237"/>
              <a:gd name="T19" fmla="*/ 62 h 141"/>
              <a:gd name="T20" fmla="*/ 45 w 237"/>
              <a:gd name="T21" fmla="*/ 71 h 141"/>
              <a:gd name="T22" fmla="*/ 48 w 237"/>
              <a:gd name="T23" fmla="*/ 78 h 141"/>
              <a:gd name="T24" fmla="*/ 55 w 237"/>
              <a:gd name="T25" fmla="*/ 87 h 141"/>
              <a:gd name="T26" fmla="*/ 55 w 237"/>
              <a:gd name="T27" fmla="*/ 87 h 141"/>
              <a:gd name="T28" fmla="*/ 64 w 237"/>
              <a:gd name="T29" fmla="*/ 96 h 141"/>
              <a:gd name="T30" fmla="*/ 68 w 237"/>
              <a:gd name="T31" fmla="*/ 99 h 141"/>
              <a:gd name="T32" fmla="*/ 75 w 237"/>
              <a:gd name="T33" fmla="*/ 102 h 141"/>
              <a:gd name="T34" fmla="*/ 75 w 237"/>
              <a:gd name="T35" fmla="*/ 102 h 141"/>
              <a:gd name="T36" fmla="*/ 82 w 237"/>
              <a:gd name="T37" fmla="*/ 106 h 141"/>
              <a:gd name="T38" fmla="*/ 85 w 237"/>
              <a:gd name="T39" fmla="*/ 111 h 141"/>
              <a:gd name="T40" fmla="*/ 90 w 237"/>
              <a:gd name="T41" fmla="*/ 115 h 141"/>
              <a:gd name="T42" fmla="*/ 97 w 237"/>
              <a:gd name="T43" fmla="*/ 118 h 141"/>
              <a:gd name="T44" fmla="*/ 97 w 237"/>
              <a:gd name="T45" fmla="*/ 118 h 141"/>
              <a:gd name="T46" fmla="*/ 111 w 237"/>
              <a:gd name="T47" fmla="*/ 127 h 141"/>
              <a:gd name="T48" fmla="*/ 123 w 237"/>
              <a:gd name="T49" fmla="*/ 136 h 141"/>
              <a:gd name="T50" fmla="*/ 123 w 237"/>
              <a:gd name="T51" fmla="*/ 136 h 141"/>
              <a:gd name="T52" fmla="*/ 130 w 237"/>
              <a:gd name="T53" fmla="*/ 139 h 141"/>
              <a:gd name="T54" fmla="*/ 137 w 237"/>
              <a:gd name="T55" fmla="*/ 141 h 141"/>
              <a:gd name="T56" fmla="*/ 137 w 237"/>
              <a:gd name="T57" fmla="*/ 141 h 141"/>
              <a:gd name="T58" fmla="*/ 143 w 237"/>
              <a:gd name="T59" fmla="*/ 141 h 141"/>
              <a:gd name="T60" fmla="*/ 148 w 237"/>
              <a:gd name="T61" fmla="*/ 139 h 141"/>
              <a:gd name="T62" fmla="*/ 148 w 237"/>
              <a:gd name="T63" fmla="*/ 139 h 141"/>
              <a:gd name="T64" fmla="*/ 164 w 237"/>
              <a:gd name="T65" fmla="*/ 132 h 141"/>
              <a:gd name="T66" fmla="*/ 172 w 237"/>
              <a:gd name="T67" fmla="*/ 129 h 141"/>
              <a:gd name="T68" fmla="*/ 183 w 237"/>
              <a:gd name="T69" fmla="*/ 127 h 141"/>
              <a:gd name="T70" fmla="*/ 183 w 237"/>
              <a:gd name="T71" fmla="*/ 127 h 141"/>
              <a:gd name="T72" fmla="*/ 195 w 237"/>
              <a:gd name="T73" fmla="*/ 129 h 141"/>
              <a:gd name="T74" fmla="*/ 195 w 237"/>
              <a:gd name="T75" fmla="*/ 129 h 141"/>
              <a:gd name="T76" fmla="*/ 209 w 237"/>
              <a:gd name="T77" fmla="*/ 132 h 141"/>
              <a:gd name="T78" fmla="*/ 219 w 237"/>
              <a:gd name="T79" fmla="*/ 132 h 141"/>
              <a:gd name="T80" fmla="*/ 219 w 237"/>
              <a:gd name="T81" fmla="*/ 132 h 141"/>
              <a:gd name="T82" fmla="*/ 226 w 237"/>
              <a:gd name="T83" fmla="*/ 132 h 141"/>
              <a:gd name="T84" fmla="*/ 233 w 237"/>
              <a:gd name="T85" fmla="*/ 130 h 141"/>
              <a:gd name="T86" fmla="*/ 233 w 237"/>
              <a:gd name="T87" fmla="*/ 130 h 141"/>
              <a:gd name="T88" fmla="*/ 237 w 237"/>
              <a:gd name="T89" fmla="*/ 129 h 141"/>
              <a:gd name="T90" fmla="*/ 237 w 237"/>
              <a:gd name="T91" fmla="*/ 129 h 141"/>
              <a:gd name="T92" fmla="*/ 221 w 237"/>
              <a:gd name="T93" fmla="*/ 125 h 141"/>
              <a:gd name="T94" fmla="*/ 207 w 237"/>
              <a:gd name="T95" fmla="*/ 118 h 141"/>
              <a:gd name="T96" fmla="*/ 205 w 237"/>
              <a:gd name="T97" fmla="*/ 118 h 141"/>
              <a:gd name="T98" fmla="*/ 205 w 237"/>
              <a:gd name="T99" fmla="*/ 118 h 141"/>
              <a:gd name="T100" fmla="*/ 0 w 237"/>
              <a:gd name="T101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37" h="141">
                <a:moveTo>
                  <a:pt x="0" y="0"/>
                </a:moveTo>
                <a:lnTo>
                  <a:pt x="0" y="0"/>
                </a:lnTo>
                <a:lnTo>
                  <a:pt x="6" y="10"/>
                </a:lnTo>
                <a:lnTo>
                  <a:pt x="13" y="19"/>
                </a:lnTo>
                <a:lnTo>
                  <a:pt x="13" y="19"/>
                </a:lnTo>
                <a:lnTo>
                  <a:pt x="19" y="27"/>
                </a:lnTo>
                <a:lnTo>
                  <a:pt x="26" y="38"/>
                </a:lnTo>
                <a:lnTo>
                  <a:pt x="36" y="55"/>
                </a:lnTo>
                <a:lnTo>
                  <a:pt x="36" y="55"/>
                </a:lnTo>
                <a:lnTo>
                  <a:pt x="41" y="62"/>
                </a:lnTo>
                <a:lnTo>
                  <a:pt x="45" y="71"/>
                </a:lnTo>
                <a:lnTo>
                  <a:pt x="48" y="78"/>
                </a:lnTo>
                <a:lnTo>
                  <a:pt x="55" y="87"/>
                </a:lnTo>
                <a:lnTo>
                  <a:pt x="55" y="87"/>
                </a:lnTo>
                <a:lnTo>
                  <a:pt x="64" y="96"/>
                </a:lnTo>
                <a:lnTo>
                  <a:pt x="68" y="99"/>
                </a:lnTo>
                <a:lnTo>
                  <a:pt x="75" y="102"/>
                </a:lnTo>
                <a:lnTo>
                  <a:pt x="75" y="102"/>
                </a:lnTo>
                <a:lnTo>
                  <a:pt x="82" y="106"/>
                </a:lnTo>
                <a:lnTo>
                  <a:pt x="85" y="111"/>
                </a:lnTo>
                <a:lnTo>
                  <a:pt x="90" y="115"/>
                </a:lnTo>
                <a:lnTo>
                  <a:pt x="97" y="118"/>
                </a:lnTo>
                <a:lnTo>
                  <a:pt x="97" y="118"/>
                </a:lnTo>
                <a:lnTo>
                  <a:pt x="111" y="127"/>
                </a:lnTo>
                <a:lnTo>
                  <a:pt x="123" y="136"/>
                </a:lnTo>
                <a:lnTo>
                  <a:pt x="123" y="136"/>
                </a:lnTo>
                <a:lnTo>
                  <a:pt x="130" y="139"/>
                </a:lnTo>
                <a:lnTo>
                  <a:pt x="137" y="141"/>
                </a:lnTo>
                <a:lnTo>
                  <a:pt x="137" y="141"/>
                </a:lnTo>
                <a:lnTo>
                  <a:pt x="143" y="141"/>
                </a:lnTo>
                <a:lnTo>
                  <a:pt x="148" y="139"/>
                </a:lnTo>
                <a:lnTo>
                  <a:pt x="148" y="139"/>
                </a:lnTo>
                <a:lnTo>
                  <a:pt x="164" y="132"/>
                </a:lnTo>
                <a:lnTo>
                  <a:pt x="172" y="129"/>
                </a:lnTo>
                <a:lnTo>
                  <a:pt x="183" y="127"/>
                </a:lnTo>
                <a:lnTo>
                  <a:pt x="183" y="127"/>
                </a:lnTo>
                <a:lnTo>
                  <a:pt x="195" y="129"/>
                </a:lnTo>
                <a:lnTo>
                  <a:pt x="195" y="129"/>
                </a:lnTo>
                <a:lnTo>
                  <a:pt x="209" y="132"/>
                </a:lnTo>
                <a:lnTo>
                  <a:pt x="219" y="132"/>
                </a:lnTo>
                <a:lnTo>
                  <a:pt x="219" y="132"/>
                </a:lnTo>
                <a:lnTo>
                  <a:pt x="226" y="132"/>
                </a:lnTo>
                <a:lnTo>
                  <a:pt x="233" y="130"/>
                </a:lnTo>
                <a:lnTo>
                  <a:pt x="233" y="130"/>
                </a:lnTo>
                <a:lnTo>
                  <a:pt x="237" y="129"/>
                </a:lnTo>
                <a:lnTo>
                  <a:pt x="237" y="129"/>
                </a:lnTo>
                <a:lnTo>
                  <a:pt x="221" y="125"/>
                </a:lnTo>
                <a:lnTo>
                  <a:pt x="207" y="118"/>
                </a:lnTo>
                <a:lnTo>
                  <a:pt x="205" y="118"/>
                </a:lnTo>
                <a:lnTo>
                  <a:pt x="205" y="11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17" name="Freeform 100">
            <a:extLst>
              <a:ext uri="{FF2B5EF4-FFF2-40B4-BE49-F238E27FC236}">
                <a16:creationId xmlns:a16="http://schemas.microsoft.com/office/drawing/2014/main" id="{A59F6848-3666-4BF5-A04B-79E231C1E1BB}"/>
              </a:ext>
            </a:extLst>
          </p:cNvPr>
          <p:cNvSpPr>
            <a:spLocks/>
          </p:cNvSpPr>
          <p:nvPr/>
        </p:nvSpPr>
        <p:spPr bwMode="auto">
          <a:xfrm>
            <a:off x="9082088" y="4586288"/>
            <a:ext cx="82550" cy="92075"/>
          </a:xfrm>
          <a:custGeom>
            <a:avLst/>
            <a:gdLst>
              <a:gd name="T0" fmla="*/ 12 w 52"/>
              <a:gd name="T1" fmla="*/ 0 h 58"/>
              <a:gd name="T2" fmla="*/ 12 w 52"/>
              <a:gd name="T3" fmla="*/ 0 h 58"/>
              <a:gd name="T4" fmla="*/ 7 w 52"/>
              <a:gd name="T5" fmla="*/ 2 h 58"/>
              <a:gd name="T6" fmla="*/ 1 w 52"/>
              <a:gd name="T7" fmla="*/ 4 h 58"/>
              <a:gd name="T8" fmla="*/ 0 w 52"/>
              <a:gd name="T9" fmla="*/ 7 h 58"/>
              <a:gd name="T10" fmla="*/ 1 w 52"/>
              <a:gd name="T11" fmla="*/ 13 h 58"/>
              <a:gd name="T12" fmla="*/ 1 w 52"/>
              <a:gd name="T13" fmla="*/ 13 h 58"/>
              <a:gd name="T14" fmla="*/ 3 w 52"/>
              <a:gd name="T15" fmla="*/ 19 h 58"/>
              <a:gd name="T16" fmla="*/ 7 w 52"/>
              <a:gd name="T17" fmla="*/ 23 h 58"/>
              <a:gd name="T18" fmla="*/ 10 w 52"/>
              <a:gd name="T19" fmla="*/ 26 h 58"/>
              <a:gd name="T20" fmla="*/ 15 w 52"/>
              <a:gd name="T21" fmla="*/ 26 h 58"/>
              <a:gd name="T22" fmla="*/ 15 w 52"/>
              <a:gd name="T23" fmla="*/ 26 h 58"/>
              <a:gd name="T24" fmla="*/ 19 w 52"/>
              <a:gd name="T25" fmla="*/ 26 h 58"/>
              <a:gd name="T26" fmla="*/ 19 w 52"/>
              <a:gd name="T27" fmla="*/ 26 h 58"/>
              <a:gd name="T28" fmla="*/ 22 w 52"/>
              <a:gd name="T29" fmla="*/ 26 h 58"/>
              <a:gd name="T30" fmla="*/ 26 w 52"/>
              <a:gd name="T31" fmla="*/ 25 h 58"/>
              <a:gd name="T32" fmla="*/ 29 w 52"/>
              <a:gd name="T33" fmla="*/ 23 h 58"/>
              <a:gd name="T34" fmla="*/ 29 w 52"/>
              <a:gd name="T35" fmla="*/ 23 h 58"/>
              <a:gd name="T36" fmla="*/ 28 w 52"/>
              <a:gd name="T37" fmla="*/ 25 h 58"/>
              <a:gd name="T38" fmla="*/ 21 w 52"/>
              <a:gd name="T39" fmla="*/ 30 h 58"/>
              <a:gd name="T40" fmla="*/ 21 w 52"/>
              <a:gd name="T41" fmla="*/ 30 h 58"/>
              <a:gd name="T42" fmla="*/ 17 w 52"/>
              <a:gd name="T43" fmla="*/ 35 h 58"/>
              <a:gd name="T44" fmla="*/ 15 w 52"/>
              <a:gd name="T45" fmla="*/ 40 h 58"/>
              <a:gd name="T46" fmla="*/ 15 w 52"/>
              <a:gd name="T47" fmla="*/ 46 h 58"/>
              <a:gd name="T48" fmla="*/ 19 w 52"/>
              <a:gd name="T49" fmla="*/ 49 h 58"/>
              <a:gd name="T50" fmla="*/ 19 w 52"/>
              <a:gd name="T51" fmla="*/ 49 h 58"/>
              <a:gd name="T52" fmla="*/ 24 w 52"/>
              <a:gd name="T53" fmla="*/ 54 h 58"/>
              <a:gd name="T54" fmla="*/ 26 w 52"/>
              <a:gd name="T55" fmla="*/ 56 h 58"/>
              <a:gd name="T56" fmla="*/ 28 w 52"/>
              <a:gd name="T57" fmla="*/ 58 h 58"/>
              <a:gd name="T58" fmla="*/ 28 w 52"/>
              <a:gd name="T59" fmla="*/ 58 h 58"/>
              <a:gd name="T60" fmla="*/ 29 w 52"/>
              <a:gd name="T61" fmla="*/ 56 h 58"/>
              <a:gd name="T62" fmla="*/ 29 w 52"/>
              <a:gd name="T63" fmla="*/ 56 h 58"/>
              <a:gd name="T64" fmla="*/ 31 w 52"/>
              <a:gd name="T65" fmla="*/ 53 h 58"/>
              <a:gd name="T66" fmla="*/ 35 w 52"/>
              <a:gd name="T67" fmla="*/ 47 h 58"/>
              <a:gd name="T68" fmla="*/ 38 w 52"/>
              <a:gd name="T69" fmla="*/ 42 h 58"/>
              <a:gd name="T70" fmla="*/ 43 w 52"/>
              <a:gd name="T71" fmla="*/ 35 h 58"/>
              <a:gd name="T72" fmla="*/ 43 w 52"/>
              <a:gd name="T73" fmla="*/ 35 h 58"/>
              <a:gd name="T74" fmla="*/ 50 w 52"/>
              <a:gd name="T75" fmla="*/ 28 h 58"/>
              <a:gd name="T76" fmla="*/ 52 w 52"/>
              <a:gd name="T77" fmla="*/ 21 h 58"/>
              <a:gd name="T78" fmla="*/ 52 w 52"/>
              <a:gd name="T79" fmla="*/ 21 h 58"/>
              <a:gd name="T80" fmla="*/ 52 w 52"/>
              <a:gd name="T81" fmla="*/ 11 h 58"/>
              <a:gd name="T82" fmla="*/ 52 w 52"/>
              <a:gd name="T83" fmla="*/ 7 h 58"/>
              <a:gd name="T84" fmla="*/ 41 w 52"/>
              <a:gd name="T85" fmla="*/ 21 h 58"/>
              <a:gd name="T86" fmla="*/ 41 w 52"/>
              <a:gd name="T87" fmla="*/ 21 h 58"/>
              <a:gd name="T88" fmla="*/ 40 w 52"/>
              <a:gd name="T89" fmla="*/ 19 h 58"/>
              <a:gd name="T90" fmla="*/ 35 w 52"/>
              <a:gd name="T91" fmla="*/ 11 h 58"/>
              <a:gd name="T92" fmla="*/ 35 w 52"/>
              <a:gd name="T93" fmla="*/ 11 h 58"/>
              <a:gd name="T94" fmla="*/ 28 w 52"/>
              <a:gd name="T95" fmla="*/ 4 h 58"/>
              <a:gd name="T96" fmla="*/ 22 w 52"/>
              <a:gd name="T97" fmla="*/ 2 h 58"/>
              <a:gd name="T98" fmla="*/ 17 w 52"/>
              <a:gd name="T99" fmla="*/ 0 h 58"/>
              <a:gd name="T100" fmla="*/ 17 w 52"/>
              <a:gd name="T101" fmla="*/ 0 h 58"/>
              <a:gd name="T102" fmla="*/ 12 w 52"/>
              <a:gd name="T103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" h="58">
                <a:moveTo>
                  <a:pt x="12" y="0"/>
                </a:moveTo>
                <a:lnTo>
                  <a:pt x="12" y="0"/>
                </a:lnTo>
                <a:lnTo>
                  <a:pt x="7" y="2"/>
                </a:lnTo>
                <a:lnTo>
                  <a:pt x="1" y="4"/>
                </a:lnTo>
                <a:lnTo>
                  <a:pt x="0" y="7"/>
                </a:lnTo>
                <a:lnTo>
                  <a:pt x="1" y="13"/>
                </a:lnTo>
                <a:lnTo>
                  <a:pt x="1" y="13"/>
                </a:lnTo>
                <a:lnTo>
                  <a:pt x="3" y="19"/>
                </a:lnTo>
                <a:lnTo>
                  <a:pt x="7" y="23"/>
                </a:lnTo>
                <a:lnTo>
                  <a:pt x="10" y="26"/>
                </a:lnTo>
                <a:lnTo>
                  <a:pt x="15" y="26"/>
                </a:lnTo>
                <a:lnTo>
                  <a:pt x="15" y="26"/>
                </a:lnTo>
                <a:lnTo>
                  <a:pt x="19" y="26"/>
                </a:lnTo>
                <a:lnTo>
                  <a:pt x="19" y="26"/>
                </a:lnTo>
                <a:lnTo>
                  <a:pt x="22" y="26"/>
                </a:lnTo>
                <a:lnTo>
                  <a:pt x="26" y="25"/>
                </a:lnTo>
                <a:lnTo>
                  <a:pt x="29" y="23"/>
                </a:lnTo>
                <a:lnTo>
                  <a:pt x="29" y="23"/>
                </a:lnTo>
                <a:lnTo>
                  <a:pt x="28" y="25"/>
                </a:lnTo>
                <a:lnTo>
                  <a:pt x="21" y="30"/>
                </a:lnTo>
                <a:lnTo>
                  <a:pt x="21" y="30"/>
                </a:lnTo>
                <a:lnTo>
                  <a:pt x="17" y="35"/>
                </a:lnTo>
                <a:lnTo>
                  <a:pt x="15" y="40"/>
                </a:lnTo>
                <a:lnTo>
                  <a:pt x="15" y="46"/>
                </a:lnTo>
                <a:lnTo>
                  <a:pt x="19" y="49"/>
                </a:lnTo>
                <a:lnTo>
                  <a:pt x="19" y="49"/>
                </a:lnTo>
                <a:lnTo>
                  <a:pt x="24" y="54"/>
                </a:lnTo>
                <a:lnTo>
                  <a:pt x="26" y="56"/>
                </a:lnTo>
                <a:lnTo>
                  <a:pt x="28" y="58"/>
                </a:lnTo>
                <a:lnTo>
                  <a:pt x="28" y="58"/>
                </a:lnTo>
                <a:lnTo>
                  <a:pt x="29" y="56"/>
                </a:lnTo>
                <a:lnTo>
                  <a:pt x="29" y="56"/>
                </a:lnTo>
                <a:lnTo>
                  <a:pt x="31" y="53"/>
                </a:lnTo>
                <a:lnTo>
                  <a:pt x="35" y="47"/>
                </a:lnTo>
                <a:lnTo>
                  <a:pt x="38" y="42"/>
                </a:lnTo>
                <a:lnTo>
                  <a:pt x="43" y="35"/>
                </a:lnTo>
                <a:lnTo>
                  <a:pt x="43" y="35"/>
                </a:lnTo>
                <a:lnTo>
                  <a:pt x="50" y="28"/>
                </a:lnTo>
                <a:lnTo>
                  <a:pt x="52" y="21"/>
                </a:lnTo>
                <a:lnTo>
                  <a:pt x="52" y="21"/>
                </a:lnTo>
                <a:lnTo>
                  <a:pt x="52" y="11"/>
                </a:lnTo>
                <a:lnTo>
                  <a:pt x="52" y="7"/>
                </a:lnTo>
                <a:lnTo>
                  <a:pt x="41" y="21"/>
                </a:lnTo>
                <a:lnTo>
                  <a:pt x="41" y="21"/>
                </a:lnTo>
                <a:lnTo>
                  <a:pt x="40" y="19"/>
                </a:lnTo>
                <a:lnTo>
                  <a:pt x="35" y="11"/>
                </a:lnTo>
                <a:lnTo>
                  <a:pt x="35" y="11"/>
                </a:lnTo>
                <a:lnTo>
                  <a:pt x="28" y="4"/>
                </a:lnTo>
                <a:lnTo>
                  <a:pt x="22" y="2"/>
                </a:lnTo>
                <a:lnTo>
                  <a:pt x="17" y="0"/>
                </a:lnTo>
                <a:lnTo>
                  <a:pt x="17" y="0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18" name="Freeform 101">
            <a:extLst>
              <a:ext uri="{FF2B5EF4-FFF2-40B4-BE49-F238E27FC236}">
                <a16:creationId xmlns:a16="http://schemas.microsoft.com/office/drawing/2014/main" id="{E2DF0022-9299-4625-A67E-CAD6B4D2CF00}"/>
              </a:ext>
            </a:extLst>
          </p:cNvPr>
          <p:cNvSpPr>
            <a:spLocks/>
          </p:cNvSpPr>
          <p:nvPr/>
        </p:nvSpPr>
        <p:spPr bwMode="auto">
          <a:xfrm>
            <a:off x="9169400" y="4586288"/>
            <a:ext cx="33338" cy="66675"/>
          </a:xfrm>
          <a:custGeom>
            <a:avLst/>
            <a:gdLst>
              <a:gd name="T0" fmla="*/ 11 w 21"/>
              <a:gd name="T1" fmla="*/ 0 h 42"/>
              <a:gd name="T2" fmla="*/ 11 w 21"/>
              <a:gd name="T3" fmla="*/ 0 h 42"/>
              <a:gd name="T4" fmla="*/ 4 w 21"/>
              <a:gd name="T5" fmla="*/ 0 h 42"/>
              <a:gd name="T6" fmla="*/ 4 w 21"/>
              <a:gd name="T7" fmla="*/ 0 h 42"/>
              <a:gd name="T8" fmla="*/ 0 w 21"/>
              <a:gd name="T9" fmla="*/ 0 h 42"/>
              <a:gd name="T10" fmla="*/ 0 w 21"/>
              <a:gd name="T11" fmla="*/ 2 h 42"/>
              <a:gd name="T12" fmla="*/ 2 w 21"/>
              <a:gd name="T13" fmla="*/ 6 h 42"/>
              <a:gd name="T14" fmla="*/ 2 w 21"/>
              <a:gd name="T15" fmla="*/ 6 h 42"/>
              <a:gd name="T16" fmla="*/ 11 w 21"/>
              <a:gd name="T17" fmla="*/ 11 h 42"/>
              <a:gd name="T18" fmla="*/ 13 w 21"/>
              <a:gd name="T19" fmla="*/ 13 h 42"/>
              <a:gd name="T20" fmla="*/ 13 w 21"/>
              <a:gd name="T21" fmla="*/ 16 h 42"/>
              <a:gd name="T22" fmla="*/ 13 w 21"/>
              <a:gd name="T23" fmla="*/ 16 h 42"/>
              <a:gd name="T24" fmla="*/ 13 w 21"/>
              <a:gd name="T25" fmla="*/ 19 h 42"/>
              <a:gd name="T26" fmla="*/ 11 w 21"/>
              <a:gd name="T27" fmla="*/ 21 h 42"/>
              <a:gd name="T28" fmla="*/ 11 w 21"/>
              <a:gd name="T29" fmla="*/ 21 h 42"/>
              <a:gd name="T30" fmla="*/ 9 w 21"/>
              <a:gd name="T31" fmla="*/ 19 h 42"/>
              <a:gd name="T32" fmla="*/ 9 w 21"/>
              <a:gd name="T33" fmla="*/ 19 h 42"/>
              <a:gd name="T34" fmla="*/ 4 w 21"/>
              <a:gd name="T35" fmla="*/ 19 h 42"/>
              <a:gd name="T36" fmla="*/ 4 w 21"/>
              <a:gd name="T37" fmla="*/ 19 h 42"/>
              <a:gd name="T38" fmla="*/ 4 w 21"/>
              <a:gd name="T39" fmla="*/ 19 h 42"/>
              <a:gd name="T40" fmla="*/ 4 w 21"/>
              <a:gd name="T41" fmla="*/ 19 h 42"/>
              <a:gd name="T42" fmla="*/ 2 w 21"/>
              <a:gd name="T43" fmla="*/ 21 h 42"/>
              <a:gd name="T44" fmla="*/ 4 w 21"/>
              <a:gd name="T45" fmla="*/ 25 h 42"/>
              <a:gd name="T46" fmla="*/ 4 w 21"/>
              <a:gd name="T47" fmla="*/ 25 h 42"/>
              <a:gd name="T48" fmla="*/ 4 w 21"/>
              <a:gd name="T49" fmla="*/ 25 h 42"/>
              <a:gd name="T50" fmla="*/ 7 w 21"/>
              <a:gd name="T51" fmla="*/ 28 h 42"/>
              <a:gd name="T52" fmla="*/ 7 w 21"/>
              <a:gd name="T53" fmla="*/ 28 h 42"/>
              <a:gd name="T54" fmla="*/ 9 w 21"/>
              <a:gd name="T55" fmla="*/ 33 h 42"/>
              <a:gd name="T56" fmla="*/ 9 w 21"/>
              <a:gd name="T57" fmla="*/ 39 h 42"/>
              <a:gd name="T58" fmla="*/ 9 w 21"/>
              <a:gd name="T59" fmla="*/ 39 h 42"/>
              <a:gd name="T60" fmla="*/ 11 w 21"/>
              <a:gd name="T61" fmla="*/ 40 h 42"/>
              <a:gd name="T62" fmla="*/ 11 w 21"/>
              <a:gd name="T63" fmla="*/ 42 h 42"/>
              <a:gd name="T64" fmla="*/ 11 w 21"/>
              <a:gd name="T65" fmla="*/ 42 h 42"/>
              <a:gd name="T66" fmla="*/ 13 w 21"/>
              <a:gd name="T67" fmla="*/ 40 h 42"/>
              <a:gd name="T68" fmla="*/ 13 w 21"/>
              <a:gd name="T69" fmla="*/ 40 h 42"/>
              <a:gd name="T70" fmla="*/ 13 w 21"/>
              <a:gd name="T71" fmla="*/ 26 h 42"/>
              <a:gd name="T72" fmla="*/ 13 w 21"/>
              <a:gd name="T73" fmla="*/ 26 h 42"/>
              <a:gd name="T74" fmla="*/ 13 w 21"/>
              <a:gd name="T75" fmla="*/ 23 h 42"/>
              <a:gd name="T76" fmla="*/ 13 w 21"/>
              <a:gd name="T77" fmla="*/ 21 h 42"/>
              <a:gd name="T78" fmla="*/ 14 w 21"/>
              <a:gd name="T79" fmla="*/ 19 h 42"/>
              <a:gd name="T80" fmla="*/ 14 w 21"/>
              <a:gd name="T81" fmla="*/ 19 h 42"/>
              <a:gd name="T82" fmla="*/ 14 w 21"/>
              <a:gd name="T83" fmla="*/ 21 h 42"/>
              <a:gd name="T84" fmla="*/ 14 w 21"/>
              <a:gd name="T85" fmla="*/ 21 h 42"/>
              <a:gd name="T86" fmla="*/ 18 w 21"/>
              <a:gd name="T87" fmla="*/ 23 h 42"/>
              <a:gd name="T88" fmla="*/ 20 w 21"/>
              <a:gd name="T89" fmla="*/ 26 h 42"/>
              <a:gd name="T90" fmla="*/ 20 w 21"/>
              <a:gd name="T91" fmla="*/ 26 h 42"/>
              <a:gd name="T92" fmla="*/ 20 w 21"/>
              <a:gd name="T93" fmla="*/ 23 h 42"/>
              <a:gd name="T94" fmla="*/ 20 w 21"/>
              <a:gd name="T95" fmla="*/ 23 h 42"/>
              <a:gd name="T96" fmla="*/ 21 w 21"/>
              <a:gd name="T97" fmla="*/ 14 h 42"/>
              <a:gd name="T98" fmla="*/ 20 w 21"/>
              <a:gd name="T99" fmla="*/ 6 h 42"/>
              <a:gd name="T100" fmla="*/ 20 w 21"/>
              <a:gd name="T101" fmla="*/ 6 h 42"/>
              <a:gd name="T102" fmla="*/ 20 w 21"/>
              <a:gd name="T103" fmla="*/ 2 h 42"/>
              <a:gd name="T104" fmla="*/ 16 w 21"/>
              <a:gd name="T105" fmla="*/ 0 h 42"/>
              <a:gd name="T106" fmla="*/ 11 w 21"/>
              <a:gd name="T107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" h="42">
                <a:moveTo>
                  <a:pt x="11" y="0"/>
                </a:moveTo>
                <a:lnTo>
                  <a:pt x="11" y="0"/>
                </a:lnTo>
                <a:lnTo>
                  <a:pt x="4" y="0"/>
                </a:lnTo>
                <a:lnTo>
                  <a:pt x="4" y="0"/>
                </a:lnTo>
                <a:lnTo>
                  <a:pt x="0" y="0"/>
                </a:lnTo>
                <a:lnTo>
                  <a:pt x="0" y="2"/>
                </a:lnTo>
                <a:lnTo>
                  <a:pt x="2" y="6"/>
                </a:lnTo>
                <a:lnTo>
                  <a:pt x="2" y="6"/>
                </a:lnTo>
                <a:lnTo>
                  <a:pt x="11" y="11"/>
                </a:lnTo>
                <a:lnTo>
                  <a:pt x="13" y="13"/>
                </a:lnTo>
                <a:lnTo>
                  <a:pt x="13" y="16"/>
                </a:lnTo>
                <a:lnTo>
                  <a:pt x="13" y="16"/>
                </a:lnTo>
                <a:lnTo>
                  <a:pt x="13" y="19"/>
                </a:lnTo>
                <a:lnTo>
                  <a:pt x="11" y="21"/>
                </a:lnTo>
                <a:lnTo>
                  <a:pt x="11" y="21"/>
                </a:lnTo>
                <a:lnTo>
                  <a:pt x="9" y="19"/>
                </a:lnTo>
                <a:lnTo>
                  <a:pt x="9" y="19"/>
                </a:lnTo>
                <a:lnTo>
                  <a:pt x="4" y="19"/>
                </a:lnTo>
                <a:lnTo>
                  <a:pt x="4" y="19"/>
                </a:lnTo>
                <a:lnTo>
                  <a:pt x="4" y="19"/>
                </a:lnTo>
                <a:lnTo>
                  <a:pt x="4" y="19"/>
                </a:lnTo>
                <a:lnTo>
                  <a:pt x="2" y="21"/>
                </a:lnTo>
                <a:lnTo>
                  <a:pt x="4" y="25"/>
                </a:lnTo>
                <a:lnTo>
                  <a:pt x="4" y="25"/>
                </a:lnTo>
                <a:lnTo>
                  <a:pt x="4" y="25"/>
                </a:lnTo>
                <a:lnTo>
                  <a:pt x="7" y="28"/>
                </a:lnTo>
                <a:lnTo>
                  <a:pt x="7" y="28"/>
                </a:lnTo>
                <a:lnTo>
                  <a:pt x="9" y="33"/>
                </a:lnTo>
                <a:lnTo>
                  <a:pt x="9" y="39"/>
                </a:lnTo>
                <a:lnTo>
                  <a:pt x="9" y="39"/>
                </a:lnTo>
                <a:lnTo>
                  <a:pt x="11" y="40"/>
                </a:lnTo>
                <a:lnTo>
                  <a:pt x="11" y="42"/>
                </a:lnTo>
                <a:lnTo>
                  <a:pt x="11" y="42"/>
                </a:lnTo>
                <a:lnTo>
                  <a:pt x="13" y="40"/>
                </a:lnTo>
                <a:lnTo>
                  <a:pt x="13" y="40"/>
                </a:lnTo>
                <a:lnTo>
                  <a:pt x="13" y="26"/>
                </a:lnTo>
                <a:lnTo>
                  <a:pt x="13" y="26"/>
                </a:lnTo>
                <a:lnTo>
                  <a:pt x="13" y="23"/>
                </a:lnTo>
                <a:lnTo>
                  <a:pt x="13" y="21"/>
                </a:lnTo>
                <a:lnTo>
                  <a:pt x="14" y="19"/>
                </a:lnTo>
                <a:lnTo>
                  <a:pt x="14" y="19"/>
                </a:lnTo>
                <a:lnTo>
                  <a:pt x="14" y="21"/>
                </a:lnTo>
                <a:lnTo>
                  <a:pt x="14" y="21"/>
                </a:lnTo>
                <a:lnTo>
                  <a:pt x="18" y="23"/>
                </a:lnTo>
                <a:lnTo>
                  <a:pt x="20" y="26"/>
                </a:lnTo>
                <a:lnTo>
                  <a:pt x="20" y="26"/>
                </a:lnTo>
                <a:lnTo>
                  <a:pt x="20" y="23"/>
                </a:lnTo>
                <a:lnTo>
                  <a:pt x="20" y="23"/>
                </a:lnTo>
                <a:lnTo>
                  <a:pt x="21" y="14"/>
                </a:lnTo>
                <a:lnTo>
                  <a:pt x="20" y="6"/>
                </a:lnTo>
                <a:lnTo>
                  <a:pt x="20" y="6"/>
                </a:lnTo>
                <a:lnTo>
                  <a:pt x="20" y="2"/>
                </a:lnTo>
                <a:lnTo>
                  <a:pt x="16" y="0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19" name="Freeform 102">
            <a:extLst>
              <a:ext uri="{FF2B5EF4-FFF2-40B4-BE49-F238E27FC236}">
                <a16:creationId xmlns:a16="http://schemas.microsoft.com/office/drawing/2014/main" id="{C6705626-F7EF-45F7-83B7-BAF55C0AD23B}"/>
              </a:ext>
            </a:extLst>
          </p:cNvPr>
          <p:cNvSpPr>
            <a:spLocks/>
          </p:cNvSpPr>
          <p:nvPr/>
        </p:nvSpPr>
        <p:spPr bwMode="auto">
          <a:xfrm>
            <a:off x="4214813" y="4540250"/>
            <a:ext cx="53975" cy="23813"/>
          </a:xfrm>
          <a:custGeom>
            <a:avLst/>
            <a:gdLst>
              <a:gd name="T0" fmla="*/ 4 w 34"/>
              <a:gd name="T1" fmla="*/ 0 h 15"/>
              <a:gd name="T2" fmla="*/ 4 w 34"/>
              <a:gd name="T3" fmla="*/ 0 h 15"/>
              <a:gd name="T4" fmla="*/ 0 w 34"/>
              <a:gd name="T5" fmla="*/ 0 h 15"/>
              <a:gd name="T6" fmla="*/ 0 w 34"/>
              <a:gd name="T7" fmla="*/ 3 h 15"/>
              <a:gd name="T8" fmla="*/ 0 w 34"/>
              <a:gd name="T9" fmla="*/ 7 h 15"/>
              <a:gd name="T10" fmla="*/ 4 w 34"/>
              <a:gd name="T11" fmla="*/ 10 h 15"/>
              <a:gd name="T12" fmla="*/ 4 w 34"/>
              <a:gd name="T13" fmla="*/ 10 h 15"/>
              <a:gd name="T14" fmla="*/ 9 w 34"/>
              <a:gd name="T15" fmla="*/ 14 h 15"/>
              <a:gd name="T16" fmla="*/ 18 w 34"/>
              <a:gd name="T17" fmla="*/ 15 h 15"/>
              <a:gd name="T18" fmla="*/ 18 w 34"/>
              <a:gd name="T19" fmla="*/ 15 h 15"/>
              <a:gd name="T20" fmla="*/ 30 w 34"/>
              <a:gd name="T21" fmla="*/ 14 h 15"/>
              <a:gd name="T22" fmla="*/ 30 w 34"/>
              <a:gd name="T23" fmla="*/ 14 h 15"/>
              <a:gd name="T24" fmla="*/ 32 w 34"/>
              <a:gd name="T25" fmla="*/ 14 h 15"/>
              <a:gd name="T26" fmla="*/ 34 w 34"/>
              <a:gd name="T27" fmla="*/ 12 h 15"/>
              <a:gd name="T28" fmla="*/ 30 w 34"/>
              <a:gd name="T29" fmla="*/ 10 h 15"/>
              <a:gd name="T30" fmla="*/ 21 w 34"/>
              <a:gd name="T31" fmla="*/ 5 h 15"/>
              <a:gd name="T32" fmla="*/ 9 w 34"/>
              <a:gd name="T33" fmla="*/ 0 h 15"/>
              <a:gd name="T34" fmla="*/ 9 w 34"/>
              <a:gd name="T35" fmla="*/ 0 h 15"/>
              <a:gd name="T36" fmla="*/ 4 w 34"/>
              <a:gd name="T37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4" h="15">
                <a:moveTo>
                  <a:pt x="4" y="0"/>
                </a:moveTo>
                <a:lnTo>
                  <a:pt x="4" y="0"/>
                </a:lnTo>
                <a:lnTo>
                  <a:pt x="0" y="0"/>
                </a:lnTo>
                <a:lnTo>
                  <a:pt x="0" y="3"/>
                </a:lnTo>
                <a:lnTo>
                  <a:pt x="0" y="7"/>
                </a:lnTo>
                <a:lnTo>
                  <a:pt x="4" y="10"/>
                </a:lnTo>
                <a:lnTo>
                  <a:pt x="4" y="10"/>
                </a:lnTo>
                <a:lnTo>
                  <a:pt x="9" y="14"/>
                </a:lnTo>
                <a:lnTo>
                  <a:pt x="18" y="15"/>
                </a:lnTo>
                <a:lnTo>
                  <a:pt x="18" y="15"/>
                </a:lnTo>
                <a:lnTo>
                  <a:pt x="30" y="14"/>
                </a:lnTo>
                <a:lnTo>
                  <a:pt x="30" y="14"/>
                </a:lnTo>
                <a:lnTo>
                  <a:pt x="32" y="14"/>
                </a:lnTo>
                <a:lnTo>
                  <a:pt x="34" y="12"/>
                </a:lnTo>
                <a:lnTo>
                  <a:pt x="30" y="10"/>
                </a:lnTo>
                <a:lnTo>
                  <a:pt x="21" y="5"/>
                </a:lnTo>
                <a:lnTo>
                  <a:pt x="9" y="0"/>
                </a:lnTo>
                <a:lnTo>
                  <a:pt x="9" y="0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20" name="Freeform 103">
            <a:extLst>
              <a:ext uri="{FF2B5EF4-FFF2-40B4-BE49-F238E27FC236}">
                <a16:creationId xmlns:a16="http://schemas.microsoft.com/office/drawing/2014/main" id="{A1F1A7A0-726B-4D51-A8F7-19807A1F40AF}"/>
              </a:ext>
            </a:extLst>
          </p:cNvPr>
          <p:cNvSpPr>
            <a:spLocks/>
          </p:cNvSpPr>
          <p:nvPr/>
        </p:nvSpPr>
        <p:spPr bwMode="auto">
          <a:xfrm>
            <a:off x="3916363" y="4456113"/>
            <a:ext cx="36513" cy="28575"/>
          </a:xfrm>
          <a:custGeom>
            <a:avLst/>
            <a:gdLst>
              <a:gd name="T0" fmla="*/ 7 w 23"/>
              <a:gd name="T1" fmla="*/ 0 h 18"/>
              <a:gd name="T2" fmla="*/ 7 w 23"/>
              <a:gd name="T3" fmla="*/ 0 h 18"/>
              <a:gd name="T4" fmla="*/ 2 w 23"/>
              <a:gd name="T5" fmla="*/ 2 h 18"/>
              <a:gd name="T6" fmla="*/ 0 w 23"/>
              <a:gd name="T7" fmla="*/ 7 h 18"/>
              <a:gd name="T8" fmla="*/ 0 w 23"/>
              <a:gd name="T9" fmla="*/ 7 h 18"/>
              <a:gd name="T10" fmla="*/ 2 w 23"/>
              <a:gd name="T11" fmla="*/ 11 h 18"/>
              <a:gd name="T12" fmla="*/ 4 w 23"/>
              <a:gd name="T13" fmla="*/ 14 h 18"/>
              <a:gd name="T14" fmla="*/ 12 w 23"/>
              <a:gd name="T15" fmla="*/ 18 h 18"/>
              <a:gd name="T16" fmla="*/ 12 w 23"/>
              <a:gd name="T17" fmla="*/ 18 h 18"/>
              <a:gd name="T18" fmla="*/ 17 w 23"/>
              <a:gd name="T19" fmla="*/ 18 h 18"/>
              <a:gd name="T20" fmla="*/ 17 w 23"/>
              <a:gd name="T21" fmla="*/ 18 h 18"/>
              <a:gd name="T22" fmla="*/ 21 w 23"/>
              <a:gd name="T23" fmla="*/ 18 h 18"/>
              <a:gd name="T24" fmla="*/ 23 w 23"/>
              <a:gd name="T25" fmla="*/ 16 h 18"/>
              <a:gd name="T26" fmla="*/ 23 w 23"/>
              <a:gd name="T27" fmla="*/ 13 h 18"/>
              <a:gd name="T28" fmla="*/ 21 w 23"/>
              <a:gd name="T29" fmla="*/ 9 h 18"/>
              <a:gd name="T30" fmla="*/ 21 w 23"/>
              <a:gd name="T31" fmla="*/ 9 h 18"/>
              <a:gd name="T32" fmla="*/ 14 w 23"/>
              <a:gd name="T33" fmla="*/ 4 h 18"/>
              <a:gd name="T34" fmla="*/ 7 w 23"/>
              <a:gd name="T35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3" h="18">
                <a:moveTo>
                  <a:pt x="7" y="0"/>
                </a:moveTo>
                <a:lnTo>
                  <a:pt x="7" y="0"/>
                </a:lnTo>
                <a:lnTo>
                  <a:pt x="2" y="2"/>
                </a:lnTo>
                <a:lnTo>
                  <a:pt x="0" y="7"/>
                </a:lnTo>
                <a:lnTo>
                  <a:pt x="0" y="7"/>
                </a:lnTo>
                <a:lnTo>
                  <a:pt x="2" y="11"/>
                </a:lnTo>
                <a:lnTo>
                  <a:pt x="4" y="14"/>
                </a:lnTo>
                <a:lnTo>
                  <a:pt x="12" y="18"/>
                </a:lnTo>
                <a:lnTo>
                  <a:pt x="12" y="18"/>
                </a:lnTo>
                <a:lnTo>
                  <a:pt x="17" y="18"/>
                </a:lnTo>
                <a:lnTo>
                  <a:pt x="17" y="18"/>
                </a:lnTo>
                <a:lnTo>
                  <a:pt x="21" y="18"/>
                </a:lnTo>
                <a:lnTo>
                  <a:pt x="23" y="16"/>
                </a:lnTo>
                <a:lnTo>
                  <a:pt x="23" y="13"/>
                </a:lnTo>
                <a:lnTo>
                  <a:pt x="21" y="9"/>
                </a:lnTo>
                <a:lnTo>
                  <a:pt x="21" y="9"/>
                </a:lnTo>
                <a:lnTo>
                  <a:pt x="14" y="4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21" name="Freeform 104">
            <a:extLst>
              <a:ext uri="{FF2B5EF4-FFF2-40B4-BE49-F238E27FC236}">
                <a16:creationId xmlns:a16="http://schemas.microsoft.com/office/drawing/2014/main" id="{ED791D74-118D-4A89-9705-CCBA9A8CF503}"/>
              </a:ext>
            </a:extLst>
          </p:cNvPr>
          <p:cNvSpPr>
            <a:spLocks/>
          </p:cNvSpPr>
          <p:nvPr/>
        </p:nvSpPr>
        <p:spPr bwMode="auto">
          <a:xfrm>
            <a:off x="4010025" y="4456113"/>
            <a:ext cx="173038" cy="74613"/>
          </a:xfrm>
          <a:custGeom>
            <a:avLst/>
            <a:gdLst>
              <a:gd name="T0" fmla="*/ 34 w 109"/>
              <a:gd name="T1" fmla="*/ 0 h 47"/>
              <a:gd name="T2" fmla="*/ 34 w 109"/>
              <a:gd name="T3" fmla="*/ 0 h 47"/>
              <a:gd name="T4" fmla="*/ 30 w 109"/>
              <a:gd name="T5" fmla="*/ 2 h 47"/>
              <a:gd name="T6" fmla="*/ 32 w 109"/>
              <a:gd name="T7" fmla="*/ 4 h 47"/>
              <a:gd name="T8" fmla="*/ 32 w 109"/>
              <a:gd name="T9" fmla="*/ 4 h 47"/>
              <a:gd name="T10" fmla="*/ 35 w 109"/>
              <a:gd name="T11" fmla="*/ 9 h 47"/>
              <a:gd name="T12" fmla="*/ 37 w 109"/>
              <a:gd name="T13" fmla="*/ 16 h 47"/>
              <a:gd name="T14" fmla="*/ 35 w 109"/>
              <a:gd name="T15" fmla="*/ 25 h 47"/>
              <a:gd name="T16" fmla="*/ 35 w 109"/>
              <a:gd name="T17" fmla="*/ 25 h 47"/>
              <a:gd name="T18" fmla="*/ 35 w 109"/>
              <a:gd name="T19" fmla="*/ 26 h 47"/>
              <a:gd name="T20" fmla="*/ 34 w 109"/>
              <a:gd name="T21" fmla="*/ 28 h 47"/>
              <a:gd name="T22" fmla="*/ 34 w 109"/>
              <a:gd name="T23" fmla="*/ 28 h 47"/>
              <a:gd name="T24" fmla="*/ 25 w 109"/>
              <a:gd name="T25" fmla="*/ 26 h 47"/>
              <a:gd name="T26" fmla="*/ 11 w 109"/>
              <a:gd name="T27" fmla="*/ 21 h 47"/>
              <a:gd name="T28" fmla="*/ 11 w 109"/>
              <a:gd name="T29" fmla="*/ 21 h 47"/>
              <a:gd name="T30" fmla="*/ 2 w 109"/>
              <a:gd name="T31" fmla="*/ 19 h 47"/>
              <a:gd name="T32" fmla="*/ 2 w 109"/>
              <a:gd name="T33" fmla="*/ 19 h 47"/>
              <a:gd name="T34" fmla="*/ 0 w 109"/>
              <a:gd name="T35" fmla="*/ 21 h 47"/>
              <a:gd name="T36" fmla="*/ 2 w 109"/>
              <a:gd name="T37" fmla="*/ 21 h 47"/>
              <a:gd name="T38" fmla="*/ 11 w 109"/>
              <a:gd name="T39" fmla="*/ 26 h 47"/>
              <a:gd name="T40" fmla="*/ 11 w 109"/>
              <a:gd name="T41" fmla="*/ 26 h 47"/>
              <a:gd name="T42" fmla="*/ 21 w 109"/>
              <a:gd name="T43" fmla="*/ 32 h 47"/>
              <a:gd name="T44" fmla="*/ 28 w 109"/>
              <a:gd name="T45" fmla="*/ 33 h 47"/>
              <a:gd name="T46" fmla="*/ 32 w 109"/>
              <a:gd name="T47" fmla="*/ 37 h 47"/>
              <a:gd name="T48" fmla="*/ 34 w 109"/>
              <a:gd name="T49" fmla="*/ 42 h 47"/>
              <a:gd name="T50" fmla="*/ 34 w 109"/>
              <a:gd name="T51" fmla="*/ 42 h 47"/>
              <a:gd name="T52" fmla="*/ 34 w 109"/>
              <a:gd name="T53" fmla="*/ 46 h 47"/>
              <a:gd name="T54" fmla="*/ 37 w 109"/>
              <a:gd name="T55" fmla="*/ 47 h 47"/>
              <a:gd name="T56" fmla="*/ 37 w 109"/>
              <a:gd name="T57" fmla="*/ 47 h 47"/>
              <a:gd name="T58" fmla="*/ 40 w 109"/>
              <a:gd name="T59" fmla="*/ 46 h 47"/>
              <a:gd name="T60" fmla="*/ 44 w 109"/>
              <a:gd name="T61" fmla="*/ 44 h 47"/>
              <a:gd name="T62" fmla="*/ 51 w 109"/>
              <a:gd name="T63" fmla="*/ 39 h 47"/>
              <a:gd name="T64" fmla="*/ 51 w 109"/>
              <a:gd name="T65" fmla="*/ 39 h 47"/>
              <a:gd name="T66" fmla="*/ 54 w 109"/>
              <a:gd name="T67" fmla="*/ 35 h 47"/>
              <a:gd name="T68" fmla="*/ 56 w 109"/>
              <a:gd name="T69" fmla="*/ 35 h 47"/>
              <a:gd name="T70" fmla="*/ 56 w 109"/>
              <a:gd name="T71" fmla="*/ 35 h 47"/>
              <a:gd name="T72" fmla="*/ 65 w 109"/>
              <a:gd name="T73" fmla="*/ 37 h 47"/>
              <a:gd name="T74" fmla="*/ 81 w 109"/>
              <a:gd name="T75" fmla="*/ 40 h 47"/>
              <a:gd name="T76" fmla="*/ 81 w 109"/>
              <a:gd name="T77" fmla="*/ 40 h 47"/>
              <a:gd name="T78" fmla="*/ 105 w 109"/>
              <a:gd name="T79" fmla="*/ 46 h 47"/>
              <a:gd name="T80" fmla="*/ 105 w 109"/>
              <a:gd name="T81" fmla="*/ 46 h 47"/>
              <a:gd name="T82" fmla="*/ 107 w 109"/>
              <a:gd name="T83" fmla="*/ 44 h 47"/>
              <a:gd name="T84" fmla="*/ 109 w 109"/>
              <a:gd name="T85" fmla="*/ 44 h 47"/>
              <a:gd name="T86" fmla="*/ 107 w 109"/>
              <a:gd name="T87" fmla="*/ 39 h 47"/>
              <a:gd name="T88" fmla="*/ 107 w 109"/>
              <a:gd name="T89" fmla="*/ 39 h 47"/>
              <a:gd name="T90" fmla="*/ 107 w 109"/>
              <a:gd name="T91" fmla="*/ 35 h 47"/>
              <a:gd name="T92" fmla="*/ 107 w 109"/>
              <a:gd name="T93" fmla="*/ 32 h 47"/>
              <a:gd name="T94" fmla="*/ 109 w 109"/>
              <a:gd name="T95" fmla="*/ 28 h 47"/>
              <a:gd name="T96" fmla="*/ 109 w 109"/>
              <a:gd name="T97" fmla="*/ 26 h 47"/>
              <a:gd name="T98" fmla="*/ 107 w 109"/>
              <a:gd name="T99" fmla="*/ 25 h 47"/>
              <a:gd name="T100" fmla="*/ 96 w 109"/>
              <a:gd name="T101" fmla="*/ 18 h 47"/>
              <a:gd name="T102" fmla="*/ 96 w 109"/>
              <a:gd name="T103" fmla="*/ 18 h 47"/>
              <a:gd name="T104" fmla="*/ 81 w 109"/>
              <a:gd name="T105" fmla="*/ 13 h 47"/>
              <a:gd name="T106" fmla="*/ 63 w 109"/>
              <a:gd name="T107" fmla="*/ 7 h 47"/>
              <a:gd name="T108" fmla="*/ 46 w 109"/>
              <a:gd name="T109" fmla="*/ 2 h 47"/>
              <a:gd name="T110" fmla="*/ 34 w 109"/>
              <a:gd name="T111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9" h="47">
                <a:moveTo>
                  <a:pt x="34" y="0"/>
                </a:moveTo>
                <a:lnTo>
                  <a:pt x="34" y="0"/>
                </a:lnTo>
                <a:lnTo>
                  <a:pt x="30" y="2"/>
                </a:lnTo>
                <a:lnTo>
                  <a:pt x="32" y="4"/>
                </a:lnTo>
                <a:lnTo>
                  <a:pt x="32" y="4"/>
                </a:lnTo>
                <a:lnTo>
                  <a:pt x="35" y="9"/>
                </a:lnTo>
                <a:lnTo>
                  <a:pt x="37" y="16"/>
                </a:lnTo>
                <a:lnTo>
                  <a:pt x="35" y="25"/>
                </a:lnTo>
                <a:lnTo>
                  <a:pt x="35" y="25"/>
                </a:lnTo>
                <a:lnTo>
                  <a:pt x="35" y="26"/>
                </a:lnTo>
                <a:lnTo>
                  <a:pt x="34" y="28"/>
                </a:lnTo>
                <a:lnTo>
                  <a:pt x="34" y="28"/>
                </a:lnTo>
                <a:lnTo>
                  <a:pt x="25" y="26"/>
                </a:lnTo>
                <a:lnTo>
                  <a:pt x="11" y="21"/>
                </a:lnTo>
                <a:lnTo>
                  <a:pt x="11" y="21"/>
                </a:lnTo>
                <a:lnTo>
                  <a:pt x="2" y="19"/>
                </a:lnTo>
                <a:lnTo>
                  <a:pt x="2" y="19"/>
                </a:lnTo>
                <a:lnTo>
                  <a:pt x="0" y="21"/>
                </a:lnTo>
                <a:lnTo>
                  <a:pt x="2" y="21"/>
                </a:lnTo>
                <a:lnTo>
                  <a:pt x="11" y="26"/>
                </a:lnTo>
                <a:lnTo>
                  <a:pt x="11" y="26"/>
                </a:lnTo>
                <a:lnTo>
                  <a:pt x="21" y="32"/>
                </a:lnTo>
                <a:lnTo>
                  <a:pt x="28" y="33"/>
                </a:lnTo>
                <a:lnTo>
                  <a:pt x="32" y="37"/>
                </a:lnTo>
                <a:lnTo>
                  <a:pt x="34" y="42"/>
                </a:lnTo>
                <a:lnTo>
                  <a:pt x="34" y="42"/>
                </a:lnTo>
                <a:lnTo>
                  <a:pt x="34" y="46"/>
                </a:lnTo>
                <a:lnTo>
                  <a:pt x="37" y="47"/>
                </a:lnTo>
                <a:lnTo>
                  <a:pt x="37" y="47"/>
                </a:lnTo>
                <a:lnTo>
                  <a:pt x="40" y="46"/>
                </a:lnTo>
                <a:lnTo>
                  <a:pt x="44" y="44"/>
                </a:lnTo>
                <a:lnTo>
                  <a:pt x="51" y="39"/>
                </a:lnTo>
                <a:lnTo>
                  <a:pt x="51" y="39"/>
                </a:lnTo>
                <a:lnTo>
                  <a:pt x="54" y="35"/>
                </a:lnTo>
                <a:lnTo>
                  <a:pt x="56" y="35"/>
                </a:lnTo>
                <a:lnTo>
                  <a:pt x="56" y="35"/>
                </a:lnTo>
                <a:lnTo>
                  <a:pt x="65" y="37"/>
                </a:lnTo>
                <a:lnTo>
                  <a:pt x="81" y="40"/>
                </a:lnTo>
                <a:lnTo>
                  <a:pt x="81" y="40"/>
                </a:lnTo>
                <a:lnTo>
                  <a:pt x="105" y="46"/>
                </a:lnTo>
                <a:lnTo>
                  <a:pt x="105" y="46"/>
                </a:lnTo>
                <a:lnTo>
                  <a:pt x="107" y="44"/>
                </a:lnTo>
                <a:lnTo>
                  <a:pt x="109" y="44"/>
                </a:lnTo>
                <a:lnTo>
                  <a:pt x="107" y="39"/>
                </a:lnTo>
                <a:lnTo>
                  <a:pt x="107" y="39"/>
                </a:lnTo>
                <a:lnTo>
                  <a:pt x="107" y="35"/>
                </a:lnTo>
                <a:lnTo>
                  <a:pt x="107" y="32"/>
                </a:lnTo>
                <a:lnTo>
                  <a:pt x="109" y="28"/>
                </a:lnTo>
                <a:lnTo>
                  <a:pt x="109" y="26"/>
                </a:lnTo>
                <a:lnTo>
                  <a:pt x="107" y="25"/>
                </a:lnTo>
                <a:lnTo>
                  <a:pt x="96" y="18"/>
                </a:lnTo>
                <a:lnTo>
                  <a:pt x="96" y="18"/>
                </a:lnTo>
                <a:lnTo>
                  <a:pt x="81" y="13"/>
                </a:lnTo>
                <a:lnTo>
                  <a:pt x="63" y="7"/>
                </a:lnTo>
                <a:lnTo>
                  <a:pt x="46" y="2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22" name="Freeform 105">
            <a:extLst>
              <a:ext uri="{FF2B5EF4-FFF2-40B4-BE49-F238E27FC236}">
                <a16:creationId xmlns:a16="http://schemas.microsoft.com/office/drawing/2014/main" id="{056F4B0F-DAE1-439A-BC2C-8598C1AF5DC2}"/>
              </a:ext>
            </a:extLst>
          </p:cNvPr>
          <p:cNvSpPr>
            <a:spLocks/>
          </p:cNvSpPr>
          <p:nvPr/>
        </p:nvSpPr>
        <p:spPr bwMode="auto">
          <a:xfrm>
            <a:off x="9053513" y="4429125"/>
            <a:ext cx="111125" cy="155575"/>
          </a:xfrm>
          <a:custGeom>
            <a:avLst/>
            <a:gdLst>
              <a:gd name="T0" fmla="*/ 19 w 70"/>
              <a:gd name="T1" fmla="*/ 0 h 98"/>
              <a:gd name="T2" fmla="*/ 12 w 70"/>
              <a:gd name="T3" fmla="*/ 7 h 98"/>
              <a:gd name="T4" fmla="*/ 11 w 70"/>
              <a:gd name="T5" fmla="*/ 19 h 98"/>
              <a:gd name="T6" fmla="*/ 9 w 70"/>
              <a:gd name="T7" fmla="*/ 33 h 98"/>
              <a:gd name="T8" fmla="*/ 9 w 70"/>
              <a:gd name="T9" fmla="*/ 36 h 98"/>
              <a:gd name="T10" fmla="*/ 11 w 70"/>
              <a:gd name="T11" fmla="*/ 43 h 98"/>
              <a:gd name="T12" fmla="*/ 4 w 70"/>
              <a:gd name="T13" fmla="*/ 38 h 98"/>
              <a:gd name="T14" fmla="*/ 0 w 70"/>
              <a:gd name="T15" fmla="*/ 50 h 98"/>
              <a:gd name="T16" fmla="*/ 0 w 70"/>
              <a:gd name="T17" fmla="*/ 57 h 98"/>
              <a:gd name="T18" fmla="*/ 7 w 70"/>
              <a:gd name="T19" fmla="*/ 64 h 98"/>
              <a:gd name="T20" fmla="*/ 18 w 70"/>
              <a:gd name="T21" fmla="*/ 66 h 98"/>
              <a:gd name="T22" fmla="*/ 21 w 70"/>
              <a:gd name="T23" fmla="*/ 73 h 98"/>
              <a:gd name="T24" fmla="*/ 23 w 70"/>
              <a:gd name="T25" fmla="*/ 80 h 98"/>
              <a:gd name="T26" fmla="*/ 28 w 70"/>
              <a:gd name="T27" fmla="*/ 84 h 98"/>
              <a:gd name="T28" fmla="*/ 39 w 70"/>
              <a:gd name="T29" fmla="*/ 85 h 98"/>
              <a:gd name="T30" fmla="*/ 46 w 70"/>
              <a:gd name="T31" fmla="*/ 91 h 98"/>
              <a:gd name="T32" fmla="*/ 46 w 70"/>
              <a:gd name="T33" fmla="*/ 92 h 98"/>
              <a:gd name="T34" fmla="*/ 46 w 70"/>
              <a:gd name="T35" fmla="*/ 91 h 98"/>
              <a:gd name="T36" fmla="*/ 47 w 70"/>
              <a:gd name="T37" fmla="*/ 87 h 98"/>
              <a:gd name="T38" fmla="*/ 51 w 70"/>
              <a:gd name="T39" fmla="*/ 80 h 98"/>
              <a:gd name="T40" fmla="*/ 51 w 70"/>
              <a:gd name="T41" fmla="*/ 80 h 98"/>
              <a:gd name="T42" fmla="*/ 54 w 70"/>
              <a:gd name="T43" fmla="*/ 82 h 98"/>
              <a:gd name="T44" fmla="*/ 63 w 70"/>
              <a:gd name="T45" fmla="*/ 92 h 98"/>
              <a:gd name="T46" fmla="*/ 65 w 70"/>
              <a:gd name="T47" fmla="*/ 96 h 98"/>
              <a:gd name="T48" fmla="*/ 70 w 70"/>
              <a:gd name="T49" fmla="*/ 98 h 98"/>
              <a:gd name="T50" fmla="*/ 68 w 70"/>
              <a:gd name="T51" fmla="*/ 91 h 98"/>
              <a:gd name="T52" fmla="*/ 66 w 70"/>
              <a:gd name="T53" fmla="*/ 84 h 98"/>
              <a:gd name="T54" fmla="*/ 68 w 70"/>
              <a:gd name="T55" fmla="*/ 84 h 98"/>
              <a:gd name="T56" fmla="*/ 63 w 70"/>
              <a:gd name="T57" fmla="*/ 77 h 98"/>
              <a:gd name="T58" fmla="*/ 56 w 70"/>
              <a:gd name="T59" fmla="*/ 73 h 98"/>
              <a:gd name="T60" fmla="*/ 42 w 70"/>
              <a:gd name="T61" fmla="*/ 71 h 98"/>
              <a:gd name="T62" fmla="*/ 40 w 70"/>
              <a:gd name="T63" fmla="*/ 71 h 98"/>
              <a:gd name="T64" fmla="*/ 39 w 70"/>
              <a:gd name="T65" fmla="*/ 71 h 98"/>
              <a:gd name="T66" fmla="*/ 37 w 70"/>
              <a:gd name="T67" fmla="*/ 73 h 98"/>
              <a:gd name="T68" fmla="*/ 33 w 70"/>
              <a:gd name="T69" fmla="*/ 71 h 98"/>
              <a:gd name="T70" fmla="*/ 32 w 70"/>
              <a:gd name="T71" fmla="*/ 64 h 98"/>
              <a:gd name="T72" fmla="*/ 28 w 70"/>
              <a:gd name="T73" fmla="*/ 49 h 98"/>
              <a:gd name="T74" fmla="*/ 30 w 70"/>
              <a:gd name="T75" fmla="*/ 42 h 98"/>
              <a:gd name="T76" fmla="*/ 30 w 70"/>
              <a:gd name="T77" fmla="*/ 42 h 98"/>
              <a:gd name="T78" fmla="*/ 32 w 70"/>
              <a:gd name="T79" fmla="*/ 42 h 98"/>
              <a:gd name="T80" fmla="*/ 33 w 70"/>
              <a:gd name="T81" fmla="*/ 42 h 98"/>
              <a:gd name="T82" fmla="*/ 37 w 70"/>
              <a:gd name="T83" fmla="*/ 38 h 98"/>
              <a:gd name="T84" fmla="*/ 40 w 70"/>
              <a:gd name="T85" fmla="*/ 26 h 98"/>
              <a:gd name="T86" fmla="*/ 40 w 70"/>
              <a:gd name="T87" fmla="*/ 14 h 98"/>
              <a:gd name="T88" fmla="*/ 44 w 70"/>
              <a:gd name="T89" fmla="*/ 5 h 98"/>
              <a:gd name="T90" fmla="*/ 42 w 70"/>
              <a:gd name="T91" fmla="*/ 3 h 98"/>
              <a:gd name="T92" fmla="*/ 30 w 70"/>
              <a:gd name="T93" fmla="*/ 2 h 98"/>
              <a:gd name="T94" fmla="*/ 21 w 70"/>
              <a:gd name="T95" fmla="*/ 0 h 98"/>
              <a:gd name="T96" fmla="*/ 19 w 70"/>
              <a:gd name="T97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0" h="98">
                <a:moveTo>
                  <a:pt x="19" y="0"/>
                </a:moveTo>
                <a:lnTo>
                  <a:pt x="19" y="0"/>
                </a:lnTo>
                <a:lnTo>
                  <a:pt x="16" y="2"/>
                </a:lnTo>
                <a:lnTo>
                  <a:pt x="12" y="7"/>
                </a:lnTo>
                <a:lnTo>
                  <a:pt x="11" y="19"/>
                </a:lnTo>
                <a:lnTo>
                  <a:pt x="11" y="19"/>
                </a:lnTo>
                <a:lnTo>
                  <a:pt x="9" y="28"/>
                </a:lnTo>
                <a:lnTo>
                  <a:pt x="9" y="33"/>
                </a:lnTo>
                <a:lnTo>
                  <a:pt x="9" y="36"/>
                </a:lnTo>
                <a:lnTo>
                  <a:pt x="9" y="36"/>
                </a:lnTo>
                <a:lnTo>
                  <a:pt x="11" y="42"/>
                </a:lnTo>
                <a:lnTo>
                  <a:pt x="11" y="43"/>
                </a:lnTo>
                <a:lnTo>
                  <a:pt x="4" y="38"/>
                </a:lnTo>
                <a:lnTo>
                  <a:pt x="4" y="38"/>
                </a:lnTo>
                <a:lnTo>
                  <a:pt x="2" y="42"/>
                </a:lnTo>
                <a:lnTo>
                  <a:pt x="0" y="50"/>
                </a:lnTo>
                <a:lnTo>
                  <a:pt x="0" y="50"/>
                </a:lnTo>
                <a:lnTo>
                  <a:pt x="0" y="57"/>
                </a:lnTo>
                <a:lnTo>
                  <a:pt x="2" y="61"/>
                </a:lnTo>
                <a:lnTo>
                  <a:pt x="7" y="64"/>
                </a:lnTo>
                <a:lnTo>
                  <a:pt x="7" y="64"/>
                </a:lnTo>
                <a:lnTo>
                  <a:pt x="18" y="66"/>
                </a:lnTo>
                <a:lnTo>
                  <a:pt x="19" y="68"/>
                </a:lnTo>
                <a:lnTo>
                  <a:pt x="21" y="73"/>
                </a:lnTo>
                <a:lnTo>
                  <a:pt x="21" y="73"/>
                </a:lnTo>
                <a:lnTo>
                  <a:pt x="23" y="80"/>
                </a:lnTo>
                <a:lnTo>
                  <a:pt x="25" y="82"/>
                </a:lnTo>
                <a:lnTo>
                  <a:pt x="28" y="84"/>
                </a:lnTo>
                <a:lnTo>
                  <a:pt x="28" y="84"/>
                </a:lnTo>
                <a:lnTo>
                  <a:pt x="39" y="85"/>
                </a:lnTo>
                <a:lnTo>
                  <a:pt x="42" y="89"/>
                </a:lnTo>
                <a:lnTo>
                  <a:pt x="46" y="91"/>
                </a:lnTo>
                <a:lnTo>
                  <a:pt x="46" y="91"/>
                </a:lnTo>
                <a:lnTo>
                  <a:pt x="46" y="92"/>
                </a:lnTo>
                <a:lnTo>
                  <a:pt x="46" y="92"/>
                </a:lnTo>
                <a:lnTo>
                  <a:pt x="46" y="91"/>
                </a:lnTo>
                <a:lnTo>
                  <a:pt x="47" y="87"/>
                </a:lnTo>
                <a:lnTo>
                  <a:pt x="47" y="87"/>
                </a:lnTo>
                <a:lnTo>
                  <a:pt x="47" y="82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1" y="80"/>
                </a:lnTo>
                <a:lnTo>
                  <a:pt x="54" y="82"/>
                </a:lnTo>
                <a:lnTo>
                  <a:pt x="58" y="85"/>
                </a:lnTo>
                <a:lnTo>
                  <a:pt x="63" y="92"/>
                </a:lnTo>
                <a:lnTo>
                  <a:pt x="63" y="92"/>
                </a:lnTo>
                <a:lnTo>
                  <a:pt x="65" y="96"/>
                </a:lnTo>
                <a:lnTo>
                  <a:pt x="68" y="98"/>
                </a:lnTo>
                <a:lnTo>
                  <a:pt x="70" y="98"/>
                </a:lnTo>
                <a:lnTo>
                  <a:pt x="70" y="98"/>
                </a:lnTo>
                <a:lnTo>
                  <a:pt x="68" y="91"/>
                </a:lnTo>
                <a:lnTo>
                  <a:pt x="66" y="87"/>
                </a:lnTo>
                <a:lnTo>
                  <a:pt x="66" y="84"/>
                </a:lnTo>
                <a:lnTo>
                  <a:pt x="66" y="84"/>
                </a:lnTo>
                <a:lnTo>
                  <a:pt x="68" y="84"/>
                </a:lnTo>
                <a:lnTo>
                  <a:pt x="68" y="82"/>
                </a:lnTo>
                <a:lnTo>
                  <a:pt x="63" y="77"/>
                </a:lnTo>
                <a:lnTo>
                  <a:pt x="63" y="77"/>
                </a:lnTo>
                <a:lnTo>
                  <a:pt x="56" y="73"/>
                </a:lnTo>
                <a:lnTo>
                  <a:pt x="51" y="73"/>
                </a:lnTo>
                <a:lnTo>
                  <a:pt x="42" y="71"/>
                </a:lnTo>
                <a:lnTo>
                  <a:pt x="42" y="71"/>
                </a:lnTo>
                <a:lnTo>
                  <a:pt x="40" y="71"/>
                </a:lnTo>
                <a:lnTo>
                  <a:pt x="40" y="71"/>
                </a:lnTo>
                <a:lnTo>
                  <a:pt x="39" y="71"/>
                </a:lnTo>
                <a:lnTo>
                  <a:pt x="39" y="71"/>
                </a:lnTo>
                <a:lnTo>
                  <a:pt x="37" y="73"/>
                </a:lnTo>
                <a:lnTo>
                  <a:pt x="37" y="73"/>
                </a:lnTo>
                <a:lnTo>
                  <a:pt x="33" y="71"/>
                </a:lnTo>
                <a:lnTo>
                  <a:pt x="32" y="64"/>
                </a:lnTo>
                <a:lnTo>
                  <a:pt x="32" y="64"/>
                </a:lnTo>
                <a:lnTo>
                  <a:pt x="28" y="56"/>
                </a:lnTo>
                <a:lnTo>
                  <a:pt x="28" y="49"/>
                </a:lnTo>
                <a:lnTo>
                  <a:pt x="30" y="42"/>
                </a:lnTo>
                <a:lnTo>
                  <a:pt x="30" y="42"/>
                </a:lnTo>
                <a:lnTo>
                  <a:pt x="30" y="42"/>
                </a:lnTo>
                <a:lnTo>
                  <a:pt x="30" y="42"/>
                </a:lnTo>
                <a:lnTo>
                  <a:pt x="32" y="42"/>
                </a:lnTo>
                <a:lnTo>
                  <a:pt x="32" y="42"/>
                </a:lnTo>
                <a:lnTo>
                  <a:pt x="33" y="42"/>
                </a:lnTo>
                <a:lnTo>
                  <a:pt x="33" y="42"/>
                </a:lnTo>
                <a:lnTo>
                  <a:pt x="35" y="42"/>
                </a:lnTo>
                <a:lnTo>
                  <a:pt x="37" y="38"/>
                </a:lnTo>
                <a:lnTo>
                  <a:pt x="37" y="38"/>
                </a:lnTo>
                <a:lnTo>
                  <a:pt x="40" y="26"/>
                </a:lnTo>
                <a:lnTo>
                  <a:pt x="40" y="14"/>
                </a:lnTo>
                <a:lnTo>
                  <a:pt x="40" y="14"/>
                </a:lnTo>
                <a:lnTo>
                  <a:pt x="42" y="9"/>
                </a:lnTo>
                <a:lnTo>
                  <a:pt x="44" y="5"/>
                </a:lnTo>
                <a:lnTo>
                  <a:pt x="44" y="3"/>
                </a:lnTo>
                <a:lnTo>
                  <a:pt x="42" y="3"/>
                </a:lnTo>
                <a:lnTo>
                  <a:pt x="42" y="3"/>
                </a:lnTo>
                <a:lnTo>
                  <a:pt x="30" y="2"/>
                </a:lnTo>
                <a:lnTo>
                  <a:pt x="25" y="2"/>
                </a:lnTo>
                <a:lnTo>
                  <a:pt x="21" y="0"/>
                </a:lnTo>
                <a:lnTo>
                  <a:pt x="21" y="0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23" name="Freeform 106">
            <a:extLst>
              <a:ext uri="{FF2B5EF4-FFF2-40B4-BE49-F238E27FC236}">
                <a16:creationId xmlns:a16="http://schemas.microsoft.com/office/drawing/2014/main" id="{AC5CE09E-5FF0-4E7C-B1AA-A18BC2892A83}"/>
              </a:ext>
            </a:extLst>
          </p:cNvPr>
          <p:cNvSpPr>
            <a:spLocks/>
          </p:cNvSpPr>
          <p:nvPr/>
        </p:nvSpPr>
        <p:spPr bwMode="auto">
          <a:xfrm>
            <a:off x="8770938" y="4392613"/>
            <a:ext cx="61913" cy="47625"/>
          </a:xfrm>
          <a:custGeom>
            <a:avLst/>
            <a:gdLst>
              <a:gd name="T0" fmla="*/ 33 w 39"/>
              <a:gd name="T1" fmla="*/ 0 h 30"/>
              <a:gd name="T2" fmla="*/ 30 w 39"/>
              <a:gd name="T3" fmla="*/ 4 h 30"/>
              <a:gd name="T4" fmla="*/ 30 w 39"/>
              <a:gd name="T5" fmla="*/ 4 h 30"/>
              <a:gd name="T6" fmla="*/ 12 w 39"/>
              <a:gd name="T7" fmla="*/ 4 h 30"/>
              <a:gd name="T8" fmla="*/ 12 w 39"/>
              <a:gd name="T9" fmla="*/ 4 h 30"/>
              <a:gd name="T10" fmla="*/ 9 w 39"/>
              <a:gd name="T11" fmla="*/ 7 h 30"/>
              <a:gd name="T12" fmla="*/ 2 w 39"/>
              <a:gd name="T13" fmla="*/ 11 h 30"/>
              <a:gd name="T14" fmla="*/ 2 w 39"/>
              <a:gd name="T15" fmla="*/ 11 h 30"/>
              <a:gd name="T16" fmla="*/ 0 w 39"/>
              <a:gd name="T17" fmla="*/ 12 h 30"/>
              <a:gd name="T18" fmla="*/ 0 w 39"/>
              <a:gd name="T19" fmla="*/ 16 h 30"/>
              <a:gd name="T20" fmla="*/ 2 w 39"/>
              <a:gd name="T21" fmla="*/ 23 h 30"/>
              <a:gd name="T22" fmla="*/ 2 w 39"/>
              <a:gd name="T23" fmla="*/ 23 h 30"/>
              <a:gd name="T24" fmla="*/ 4 w 39"/>
              <a:gd name="T25" fmla="*/ 25 h 30"/>
              <a:gd name="T26" fmla="*/ 7 w 39"/>
              <a:gd name="T27" fmla="*/ 28 h 30"/>
              <a:gd name="T28" fmla="*/ 14 w 39"/>
              <a:gd name="T29" fmla="*/ 30 h 30"/>
              <a:gd name="T30" fmla="*/ 14 w 39"/>
              <a:gd name="T31" fmla="*/ 30 h 30"/>
              <a:gd name="T32" fmla="*/ 18 w 39"/>
              <a:gd name="T33" fmla="*/ 30 h 30"/>
              <a:gd name="T34" fmla="*/ 18 w 39"/>
              <a:gd name="T35" fmla="*/ 30 h 30"/>
              <a:gd name="T36" fmla="*/ 19 w 39"/>
              <a:gd name="T37" fmla="*/ 30 h 30"/>
              <a:gd name="T38" fmla="*/ 21 w 39"/>
              <a:gd name="T39" fmla="*/ 28 h 30"/>
              <a:gd name="T40" fmla="*/ 23 w 39"/>
              <a:gd name="T41" fmla="*/ 26 h 30"/>
              <a:gd name="T42" fmla="*/ 25 w 39"/>
              <a:gd name="T43" fmla="*/ 25 h 30"/>
              <a:gd name="T44" fmla="*/ 25 w 39"/>
              <a:gd name="T45" fmla="*/ 25 h 30"/>
              <a:gd name="T46" fmla="*/ 28 w 39"/>
              <a:gd name="T47" fmla="*/ 23 h 30"/>
              <a:gd name="T48" fmla="*/ 30 w 39"/>
              <a:gd name="T49" fmla="*/ 21 h 30"/>
              <a:gd name="T50" fmla="*/ 32 w 39"/>
              <a:gd name="T51" fmla="*/ 14 h 30"/>
              <a:gd name="T52" fmla="*/ 32 w 39"/>
              <a:gd name="T53" fmla="*/ 14 h 30"/>
              <a:gd name="T54" fmla="*/ 35 w 39"/>
              <a:gd name="T55" fmla="*/ 9 h 30"/>
              <a:gd name="T56" fmla="*/ 39 w 39"/>
              <a:gd name="T57" fmla="*/ 7 h 30"/>
              <a:gd name="T58" fmla="*/ 39 w 39"/>
              <a:gd name="T59" fmla="*/ 7 h 30"/>
              <a:gd name="T60" fmla="*/ 39 w 39"/>
              <a:gd name="T61" fmla="*/ 5 h 30"/>
              <a:gd name="T62" fmla="*/ 37 w 39"/>
              <a:gd name="T63" fmla="*/ 4 h 30"/>
              <a:gd name="T64" fmla="*/ 33 w 39"/>
              <a:gd name="T65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9" h="30">
                <a:moveTo>
                  <a:pt x="33" y="0"/>
                </a:moveTo>
                <a:lnTo>
                  <a:pt x="30" y="4"/>
                </a:lnTo>
                <a:lnTo>
                  <a:pt x="30" y="4"/>
                </a:lnTo>
                <a:lnTo>
                  <a:pt x="12" y="4"/>
                </a:lnTo>
                <a:lnTo>
                  <a:pt x="12" y="4"/>
                </a:lnTo>
                <a:lnTo>
                  <a:pt x="9" y="7"/>
                </a:lnTo>
                <a:lnTo>
                  <a:pt x="2" y="11"/>
                </a:lnTo>
                <a:lnTo>
                  <a:pt x="2" y="11"/>
                </a:lnTo>
                <a:lnTo>
                  <a:pt x="0" y="12"/>
                </a:lnTo>
                <a:lnTo>
                  <a:pt x="0" y="16"/>
                </a:lnTo>
                <a:lnTo>
                  <a:pt x="2" y="23"/>
                </a:lnTo>
                <a:lnTo>
                  <a:pt x="2" y="23"/>
                </a:lnTo>
                <a:lnTo>
                  <a:pt x="4" y="25"/>
                </a:lnTo>
                <a:lnTo>
                  <a:pt x="7" y="28"/>
                </a:lnTo>
                <a:lnTo>
                  <a:pt x="14" y="30"/>
                </a:lnTo>
                <a:lnTo>
                  <a:pt x="14" y="30"/>
                </a:lnTo>
                <a:lnTo>
                  <a:pt x="18" y="30"/>
                </a:lnTo>
                <a:lnTo>
                  <a:pt x="18" y="30"/>
                </a:lnTo>
                <a:lnTo>
                  <a:pt x="19" y="30"/>
                </a:lnTo>
                <a:lnTo>
                  <a:pt x="21" y="28"/>
                </a:lnTo>
                <a:lnTo>
                  <a:pt x="23" y="26"/>
                </a:lnTo>
                <a:lnTo>
                  <a:pt x="25" y="25"/>
                </a:lnTo>
                <a:lnTo>
                  <a:pt x="25" y="25"/>
                </a:lnTo>
                <a:lnTo>
                  <a:pt x="28" y="23"/>
                </a:lnTo>
                <a:lnTo>
                  <a:pt x="30" y="21"/>
                </a:lnTo>
                <a:lnTo>
                  <a:pt x="32" y="14"/>
                </a:lnTo>
                <a:lnTo>
                  <a:pt x="32" y="14"/>
                </a:lnTo>
                <a:lnTo>
                  <a:pt x="35" y="9"/>
                </a:lnTo>
                <a:lnTo>
                  <a:pt x="39" y="7"/>
                </a:lnTo>
                <a:lnTo>
                  <a:pt x="39" y="7"/>
                </a:lnTo>
                <a:lnTo>
                  <a:pt x="39" y="5"/>
                </a:lnTo>
                <a:lnTo>
                  <a:pt x="37" y="4"/>
                </a:lnTo>
                <a:lnTo>
                  <a:pt x="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24" name="Freeform 107">
            <a:extLst>
              <a:ext uri="{FF2B5EF4-FFF2-40B4-BE49-F238E27FC236}">
                <a16:creationId xmlns:a16="http://schemas.microsoft.com/office/drawing/2014/main" id="{57F4E183-07CE-4B07-BEB8-067B62CA2A0B}"/>
              </a:ext>
            </a:extLst>
          </p:cNvPr>
          <p:cNvSpPr>
            <a:spLocks/>
          </p:cNvSpPr>
          <p:nvPr/>
        </p:nvSpPr>
        <p:spPr bwMode="auto">
          <a:xfrm>
            <a:off x="3833813" y="4306888"/>
            <a:ext cx="207963" cy="136525"/>
          </a:xfrm>
          <a:custGeom>
            <a:avLst/>
            <a:gdLst>
              <a:gd name="T0" fmla="*/ 38 w 131"/>
              <a:gd name="T1" fmla="*/ 0 h 86"/>
              <a:gd name="T2" fmla="*/ 17 w 131"/>
              <a:gd name="T3" fmla="*/ 5 h 86"/>
              <a:gd name="T4" fmla="*/ 3 w 131"/>
              <a:gd name="T5" fmla="*/ 11 h 86"/>
              <a:gd name="T6" fmla="*/ 0 w 131"/>
              <a:gd name="T7" fmla="*/ 14 h 86"/>
              <a:gd name="T8" fmla="*/ 7 w 131"/>
              <a:gd name="T9" fmla="*/ 14 h 86"/>
              <a:gd name="T10" fmla="*/ 28 w 131"/>
              <a:gd name="T11" fmla="*/ 11 h 86"/>
              <a:gd name="T12" fmla="*/ 35 w 131"/>
              <a:gd name="T13" fmla="*/ 9 h 86"/>
              <a:gd name="T14" fmla="*/ 42 w 131"/>
              <a:gd name="T15" fmla="*/ 9 h 86"/>
              <a:gd name="T16" fmla="*/ 56 w 131"/>
              <a:gd name="T17" fmla="*/ 12 h 86"/>
              <a:gd name="T18" fmla="*/ 56 w 131"/>
              <a:gd name="T19" fmla="*/ 14 h 86"/>
              <a:gd name="T20" fmla="*/ 52 w 131"/>
              <a:gd name="T21" fmla="*/ 16 h 86"/>
              <a:gd name="T22" fmla="*/ 47 w 131"/>
              <a:gd name="T23" fmla="*/ 14 h 86"/>
              <a:gd name="T24" fmla="*/ 47 w 131"/>
              <a:gd name="T25" fmla="*/ 14 h 86"/>
              <a:gd name="T26" fmla="*/ 47 w 131"/>
              <a:gd name="T27" fmla="*/ 14 h 86"/>
              <a:gd name="T28" fmla="*/ 52 w 131"/>
              <a:gd name="T29" fmla="*/ 23 h 86"/>
              <a:gd name="T30" fmla="*/ 61 w 131"/>
              <a:gd name="T31" fmla="*/ 26 h 86"/>
              <a:gd name="T32" fmla="*/ 78 w 131"/>
              <a:gd name="T33" fmla="*/ 35 h 86"/>
              <a:gd name="T34" fmla="*/ 83 w 131"/>
              <a:gd name="T35" fmla="*/ 42 h 86"/>
              <a:gd name="T36" fmla="*/ 85 w 131"/>
              <a:gd name="T37" fmla="*/ 51 h 86"/>
              <a:gd name="T38" fmla="*/ 89 w 131"/>
              <a:gd name="T39" fmla="*/ 59 h 86"/>
              <a:gd name="T40" fmla="*/ 90 w 131"/>
              <a:gd name="T41" fmla="*/ 66 h 86"/>
              <a:gd name="T42" fmla="*/ 87 w 131"/>
              <a:gd name="T43" fmla="*/ 70 h 86"/>
              <a:gd name="T44" fmla="*/ 83 w 131"/>
              <a:gd name="T45" fmla="*/ 72 h 86"/>
              <a:gd name="T46" fmla="*/ 87 w 131"/>
              <a:gd name="T47" fmla="*/ 75 h 86"/>
              <a:gd name="T48" fmla="*/ 97 w 131"/>
              <a:gd name="T49" fmla="*/ 80 h 86"/>
              <a:gd name="T50" fmla="*/ 117 w 131"/>
              <a:gd name="T51" fmla="*/ 84 h 86"/>
              <a:gd name="T52" fmla="*/ 127 w 131"/>
              <a:gd name="T53" fmla="*/ 86 h 86"/>
              <a:gd name="T54" fmla="*/ 131 w 131"/>
              <a:gd name="T55" fmla="*/ 86 h 86"/>
              <a:gd name="T56" fmla="*/ 125 w 131"/>
              <a:gd name="T57" fmla="*/ 75 h 86"/>
              <a:gd name="T58" fmla="*/ 108 w 131"/>
              <a:gd name="T59" fmla="*/ 51 h 86"/>
              <a:gd name="T60" fmla="*/ 97 w 131"/>
              <a:gd name="T61" fmla="*/ 33 h 86"/>
              <a:gd name="T62" fmla="*/ 85 w 131"/>
              <a:gd name="T63" fmla="*/ 16 h 86"/>
              <a:gd name="T64" fmla="*/ 73 w 131"/>
              <a:gd name="T65" fmla="*/ 7 h 86"/>
              <a:gd name="T66" fmla="*/ 54 w 131"/>
              <a:gd name="T67" fmla="*/ 2 h 86"/>
              <a:gd name="T68" fmla="*/ 38 w 131"/>
              <a:gd name="T69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1" h="86">
                <a:moveTo>
                  <a:pt x="38" y="0"/>
                </a:moveTo>
                <a:lnTo>
                  <a:pt x="38" y="0"/>
                </a:lnTo>
                <a:lnTo>
                  <a:pt x="26" y="2"/>
                </a:lnTo>
                <a:lnTo>
                  <a:pt x="17" y="5"/>
                </a:lnTo>
                <a:lnTo>
                  <a:pt x="3" y="11"/>
                </a:lnTo>
                <a:lnTo>
                  <a:pt x="3" y="11"/>
                </a:lnTo>
                <a:lnTo>
                  <a:pt x="0" y="12"/>
                </a:lnTo>
                <a:lnTo>
                  <a:pt x="0" y="14"/>
                </a:lnTo>
                <a:lnTo>
                  <a:pt x="7" y="14"/>
                </a:lnTo>
                <a:lnTo>
                  <a:pt x="7" y="14"/>
                </a:lnTo>
                <a:lnTo>
                  <a:pt x="17" y="14"/>
                </a:lnTo>
                <a:lnTo>
                  <a:pt x="28" y="11"/>
                </a:lnTo>
                <a:lnTo>
                  <a:pt x="28" y="11"/>
                </a:lnTo>
                <a:lnTo>
                  <a:pt x="35" y="9"/>
                </a:lnTo>
                <a:lnTo>
                  <a:pt x="42" y="9"/>
                </a:lnTo>
                <a:lnTo>
                  <a:pt x="42" y="9"/>
                </a:lnTo>
                <a:lnTo>
                  <a:pt x="50" y="11"/>
                </a:lnTo>
                <a:lnTo>
                  <a:pt x="56" y="12"/>
                </a:lnTo>
                <a:lnTo>
                  <a:pt x="56" y="12"/>
                </a:lnTo>
                <a:lnTo>
                  <a:pt x="56" y="14"/>
                </a:lnTo>
                <a:lnTo>
                  <a:pt x="54" y="14"/>
                </a:lnTo>
                <a:lnTo>
                  <a:pt x="52" y="16"/>
                </a:lnTo>
                <a:lnTo>
                  <a:pt x="52" y="16"/>
                </a:lnTo>
                <a:lnTo>
                  <a:pt x="47" y="14"/>
                </a:lnTo>
                <a:lnTo>
                  <a:pt x="47" y="14"/>
                </a:lnTo>
                <a:lnTo>
                  <a:pt x="47" y="14"/>
                </a:lnTo>
                <a:lnTo>
                  <a:pt x="47" y="14"/>
                </a:lnTo>
                <a:lnTo>
                  <a:pt x="47" y="14"/>
                </a:lnTo>
                <a:lnTo>
                  <a:pt x="49" y="18"/>
                </a:lnTo>
                <a:lnTo>
                  <a:pt x="52" y="23"/>
                </a:lnTo>
                <a:lnTo>
                  <a:pt x="61" y="26"/>
                </a:lnTo>
                <a:lnTo>
                  <a:pt x="61" y="26"/>
                </a:lnTo>
                <a:lnTo>
                  <a:pt x="71" y="31"/>
                </a:lnTo>
                <a:lnTo>
                  <a:pt x="78" y="35"/>
                </a:lnTo>
                <a:lnTo>
                  <a:pt x="82" y="38"/>
                </a:lnTo>
                <a:lnTo>
                  <a:pt x="83" y="42"/>
                </a:lnTo>
                <a:lnTo>
                  <a:pt x="83" y="42"/>
                </a:lnTo>
                <a:lnTo>
                  <a:pt x="85" y="51"/>
                </a:lnTo>
                <a:lnTo>
                  <a:pt x="89" y="59"/>
                </a:lnTo>
                <a:lnTo>
                  <a:pt x="89" y="59"/>
                </a:lnTo>
                <a:lnTo>
                  <a:pt x="90" y="63"/>
                </a:lnTo>
                <a:lnTo>
                  <a:pt x="90" y="66"/>
                </a:lnTo>
                <a:lnTo>
                  <a:pt x="90" y="68"/>
                </a:lnTo>
                <a:lnTo>
                  <a:pt x="87" y="70"/>
                </a:lnTo>
                <a:lnTo>
                  <a:pt x="87" y="70"/>
                </a:lnTo>
                <a:lnTo>
                  <a:pt x="83" y="72"/>
                </a:lnTo>
                <a:lnTo>
                  <a:pt x="82" y="72"/>
                </a:lnTo>
                <a:lnTo>
                  <a:pt x="87" y="75"/>
                </a:lnTo>
                <a:lnTo>
                  <a:pt x="87" y="75"/>
                </a:lnTo>
                <a:lnTo>
                  <a:pt x="97" y="80"/>
                </a:lnTo>
                <a:lnTo>
                  <a:pt x="106" y="84"/>
                </a:lnTo>
                <a:lnTo>
                  <a:pt x="117" y="84"/>
                </a:lnTo>
                <a:lnTo>
                  <a:pt x="117" y="84"/>
                </a:lnTo>
                <a:lnTo>
                  <a:pt x="127" y="86"/>
                </a:lnTo>
                <a:lnTo>
                  <a:pt x="127" y="86"/>
                </a:lnTo>
                <a:lnTo>
                  <a:pt x="131" y="86"/>
                </a:lnTo>
                <a:lnTo>
                  <a:pt x="131" y="84"/>
                </a:lnTo>
                <a:lnTo>
                  <a:pt x="125" y="75"/>
                </a:lnTo>
                <a:lnTo>
                  <a:pt x="125" y="75"/>
                </a:lnTo>
                <a:lnTo>
                  <a:pt x="108" y="51"/>
                </a:lnTo>
                <a:lnTo>
                  <a:pt x="97" y="33"/>
                </a:lnTo>
                <a:lnTo>
                  <a:pt x="97" y="33"/>
                </a:lnTo>
                <a:lnTo>
                  <a:pt x="92" y="26"/>
                </a:lnTo>
                <a:lnTo>
                  <a:pt x="85" y="16"/>
                </a:lnTo>
                <a:lnTo>
                  <a:pt x="80" y="12"/>
                </a:lnTo>
                <a:lnTo>
                  <a:pt x="73" y="7"/>
                </a:lnTo>
                <a:lnTo>
                  <a:pt x="64" y="4"/>
                </a:lnTo>
                <a:lnTo>
                  <a:pt x="54" y="2"/>
                </a:lnTo>
                <a:lnTo>
                  <a:pt x="54" y="2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25" name="Freeform 108">
            <a:extLst>
              <a:ext uri="{FF2B5EF4-FFF2-40B4-BE49-F238E27FC236}">
                <a16:creationId xmlns:a16="http://schemas.microsoft.com/office/drawing/2014/main" id="{D918C187-0E3B-44A1-9606-3C9697FB4C92}"/>
              </a:ext>
            </a:extLst>
          </p:cNvPr>
          <p:cNvSpPr>
            <a:spLocks/>
          </p:cNvSpPr>
          <p:nvPr/>
        </p:nvSpPr>
        <p:spPr bwMode="auto">
          <a:xfrm>
            <a:off x="6062663" y="4284663"/>
            <a:ext cx="1249363" cy="1620838"/>
          </a:xfrm>
          <a:custGeom>
            <a:avLst/>
            <a:gdLst>
              <a:gd name="T0" fmla="*/ 18 w 787"/>
              <a:gd name="T1" fmla="*/ 304 h 1021"/>
              <a:gd name="T2" fmla="*/ 45 w 787"/>
              <a:gd name="T3" fmla="*/ 326 h 1021"/>
              <a:gd name="T4" fmla="*/ 66 w 787"/>
              <a:gd name="T5" fmla="*/ 337 h 1021"/>
              <a:gd name="T6" fmla="*/ 82 w 787"/>
              <a:gd name="T7" fmla="*/ 337 h 1021"/>
              <a:gd name="T8" fmla="*/ 98 w 787"/>
              <a:gd name="T9" fmla="*/ 339 h 1021"/>
              <a:gd name="T10" fmla="*/ 112 w 787"/>
              <a:gd name="T11" fmla="*/ 358 h 1021"/>
              <a:gd name="T12" fmla="*/ 105 w 787"/>
              <a:gd name="T13" fmla="*/ 422 h 1021"/>
              <a:gd name="T14" fmla="*/ 117 w 787"/>
              <a:gd name="T15" fmla="*/ 454 h 1021"/>
              <a:gd name="T16" fmla="*/ 131 w 787"/>
              <a:gd name="T17" fmla="*/ 475 h 1021"/>
              <a:gd name="T18" fmla="*/ 147 w 787"/>
              <a:gd name="T19" fmla="*/ 489 h 1021"/>
              <a:gd name="T20" fmla="*/ 155 w 787"/>
              <a:gd name="T21" fmla="*/ 525 h 1021"/>
              <a:gd name="T22" fmla="*/ 169 w 787"/>
              <a:gd name="T23" fmla="*/ 579 h 1021"/>
              <a:gd name="T24" fmla="*/ 171 w 787"/>
              <a:gd name="T25" fmla="*/ 625 h 1021"/>
              <a:gd name="T26" fmla="*/ 154 w 787"/>
              <a:gd name="T27" fmla="*/ 656 h 1021"/>
              <a:gd name="T28" fmla="*/ 152 w 787"/>
              <a:gd name="T29" fmla="*/ 688 h 1021"/>
              <a:gd name="T30" fmla="*/ 147 w 787"/>
              <a:gd name="T31" fmla="*/ 722 h 1021"/>
              <a:gd name="T32" fmla="*/ 152 w 787"/>
              <a:gd name="T33" fmla="*/ 733 h 1021"/>
              <a:gd name="T34" fmla="*/ 176 w 787"/>
              <a:gd name="T35" fmla="*/ 780 h 1021"/>
              <a:gd name="T36" fmla="*/ 192 w 787"/>
              <a:gd name="T37" fmla="*/ 827 h 1021"/>
              <a:gd name="T38" fmla="*/ 201 w 787"/>
              <a:gd name="T39" fmla="*/ 888 h 1021"/>
              <a:gd name="T40" fmla="*/ 218 w 787"/>
              <a:gd name="T41" fmla="*/ 904 h 1021"/>
              <a:gd name="T42" fmla="*/ 236 w 787"/>
              <a:gd name="T43" fmla="*/ 942 h 1021"/>
              <a:gd name="T44" fmla="*/ 248 w 787"/>
              <a:gd name="T45" fmla="*/ 974 h 1021"/>
              <a:gd name="T46" fmla="*/ 255 w 787"/>
              <a:gd name="T47" fmla="*/ 1002 h 1021"/>
              <a:gd name="T48" fmla="*/ 276 w 787"/>
              <a:gd name="T49" fmla="*/ 1021 h 1021"/>
              <a:gd name="T50" fmla="*/ 328 w 787"/>
              <a:gd name="T51" fmla="*/ 1014 h 1021"/>
              <a:gd name="T52" fmla="*/ 375 w 787"/>
              <a:gd name="T53" fmla="*/ 1002 h 1021"/>
              <a:gd name="T54" fmla="*/ 396 w 787"/>
              <a:gd name="T55" fmla="*/ 995 h 1021"/>
              <a:gd name="T56" fmla="*/ 434 w 787"/>
              <a:gd name="T57" fmla="*/ 961 h 1021"/>
              <a:gd name="T58" fmla="*/ 473 w 787"/>
              <a:gd name="T59" fmla="*/ 906 h 1021"/>
              <a:gd name="T60" fmla="*/ 482 w 787"/>
              <a:gd name="T61" fmla="*/ 874 h 1021"/>
              <a:gd name="T62" fmla="*/ 494 w 787"/>
              <a:gd name="T63" fmla="*/ 845 h 1021"/>
              <a:gd name="T64" fmla="*/ 527 w 787"/>
              <a:gd name="T65" fmla="*/ 827 h 1021"/>
              <a:gd name="T66" fmla="*/ 529 w 787"/>
              <a:gd name="T67" fmla="*/ 785 h 1021"/>
              <a:gd name="T68" fmla="*/ 516 w 787"/>
              <a:gd name="T69" fmla="*/ 756 h 1021"/>
              <a:gd name="T70" fmla="*/ 529 w 787"/>
              <a:gd name="T71" fmla="*/ 736 h 1021"/>
              <a:gd name="T72" fmla="*/ 565 w 787"/>
              <a:gd name="T73" fmla="*/ 705 h 1021"/>
              <a:gd name="T74" fmla="*/ 600 w 787"/>
              <a:gd name="T75" fmla="*/ 684 h 1021"/>
              <a:gd name="T76" fmla="*/ 612 w 787"/>
              <a:gd name="T77" fmla="*/ 649 h 1021"/>
              <a:gd name="T78" fmla="*/ 607 w 787"/>
              <a:gd name="T79" fmla="*/ 588 h 1021"/>
              <a:gd name="T80" fmla="*/ 593 w 787"/>
              <a:gd name="T81" fmla="*/ 565 h 1021"/>
              <a:gd name="T82" fmla="*/ 595 w 787"/>
              <a:gd name="T83" fmla="*/ 536 h 1021"/>
              <a:gd name="T84" fmla="*/ 584 w 787"/>
              <a:gd name="T85" fmla="*/ 522 h 1021"/>
              <a:gd name="T86" fmla="*/ 586 w 787"/>
              <a:gd name="T87" fmla="*/ 508 h 1021"/>
              <a:gd name="T88" fmla="*/ 605 w 787"/>
              <a:gd name="T89" fmla="*/ 478 h 1021"/>
              <a:gd name="T90" fmla="*/ 656 w 787"/>
              <a:gd name="T91" fmla="*/ 408 h 1021"/>
              <a:gd name="T92" fmla="*/ 693 w 787"/>
              <a:gd name="T93" fmla="*/ 375 h 1021"/>
              <a:gd name="T94" fmla="*/ 729 w 787"/>
              <a:gd name="T95" fmla="*/ 332 h 1021"/>
              <a:gd name="T96" fmla="*/ 769 w 787"/>
              <a:gd name="T97" fmla="*/ 262 h 1021"/>
              <a:gd name="T98" fmla="*/ 785 w 787"/>
              <a:gd name="T99" fmla="*/ 222 h 1021"/>
              <a:gd name="T100" fmla="*/ 782 w 787"/>
              <a:gd name="T101" fmla="*/ 213 h 1021"/>
              <a:gd name="T102" fmla="*/ 707 w 787"/>
              <a:gd name="T103" fmla="*/ 230 h 1021"/>
              <a:gd name="T104" fmla="*/ 682 w 787"/>
              <a:gd name="T105" fmla="*/ 236 h 1021"/>
              <a:gd name="T106" fmla="*/ 668 w 787"/>
              <a:gd name="T107" fmla="*/ 234 h 1021"/>
              <a:gd name="T108" fmla="*/ 644 w 787"/>
              <a:gd name="T109" fmla="*/ 211 h 1021"/>
              <a:gd name="T110" fmla="*/ 644 w 787"/>
              <a:gd name="T111" fmla="*/ 192 h 1021"/>
              <a:gd name="T112" fmla="*/ 625 w 787"/>
              <a:gd name="T113" fmla="*/ 171 h 1021"/>
              <a:gd name="T114" fmla="*/ 600 w 787"/>
              <a:gd name="T115" fmla="*/ 155 h 1021"/>
              <a:gd name="T116" fmla="*/ 588 w 787"/>
              <a:gd name="T117" fmla="*/ 140 h 1021"/>
              <a:gd name="T118" fmla="*/ 569 w 787"/>
              <a:gd name="T119" fmla="*/ 101 h 1021"/>
              <a:gd name="T120" fmla="*/ 555 w 787"/>
              <a:gd name="T121" fmla="*/ 82 h 1021"/>
              <a:gd name="T122" fmla="*/ 550 w 787"/>
              <a:gd name="T123" fmla="*/ 40 h 1021"/>
              <a:gd name="T124" fmla="*/ 527 w 787"/>
              <a:gd name="T125" fmla="*/ 7 h 1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87" h="1021">
                <a:moveTo>
                  <a:pt x="525" y="0"/>
                </a:moveTo>
                <a:lnTo>
                  <a:pt x="525" y="0"/>
                </a:lnTo>
                <a:lnTo>
                  <a:pt x="0" y="304"/>
                </a:lnTo>
                <a:lnTo>
                  <a:pt x="0" y="304"/>
                </a:lnTo>
                <a:lnTo>
                  <a:pt x="18" y="304"/>
                </a:lnTo>
                <a:lnTo>
                  <a:pt x="18" y="304"/>
                </a:lnTo>
                <a:lnTo>
                  <a:pt x="24" y="304"/>
                </a:lnTo>
                <a:lnTo>
                  <a:pt x="28" y="305"/>
                </a:lnTo>
                <a:lnTo>
                  <a:pt x="28" y="305"/>
                </a:lnTo>
                <a:lnTo>
                  <a:pt x="45" y="326"/>
                </a:lnTo>
                <a:lnTo>
                  <a:pt x="45" y="326"/>
                </a:lnTo>
                <a:lnTo>
                  <a:pt x="49" y="332"/>
                </a:lnTo>
                <a:lnTo>
                  <a:pt x="52" y="335"/>
                </a:lnTo>
                <a:lnTo>
                  <a:pt x="58" y="337"/>
                </a:lnTo>
                <a:lnTo>
                  <a:pt x="66" y="337"/>
                </a:lnTo>
                <a:lnTo>
                  <a:pt x="66" y="337"/>
                </a:lnTo>
                <a:lnTo>
                  <a:pt x="68" y="337"/>
                </a:lnTo>
                <a:lnTo>
                  <a:pt x="68" y="337"/>
                </a:lnTo>
                <a:lnTo>
                  <a:pt x="82" y="337"/>
                </a:lnTo>
                <a:lnTo>
                  <a:pt x="82" y="337"/>
                </a:lnTo>
                <a:lnTo>
                  <a:pt x="91" y="335"/>
                </a:lnTo>
                <a:lnTo>
                  <a:pt x="91" y="335"/>
                </a:lnTo>
                <a:lnTo>
                  <a:pt x="94" y="335"/>
                </a:lnTo>
                <a:lnTo>
                  <a:pt x="94" y="335"/>
                </a:lnTo>
                <a:lnTo>
                  <a:pt x="98" y="339"/>
                </a:lnTo>
                <a:lnTo>
                  <a:pt x="101" y="342"/>
                </a:lnTo>
                <a:lnTo>
                  <a:pt x="108" y="353"/>
                </a:lnTo>
                <a:lnTo>
                  <a:pt x="108" y="353"/>
                </a:lnTo>
                <a:lnTo>
                  <a:pt x="112" y="356"/>
                </a:lnTo>
                <a:lnTo>
                  <a:pt x="112" y="358"/>
                </a:lnTo>
                <a:lnTo>
                  <a:pt x="112" y="372"/>
                </a:lnTo>
                <a:lnTo>
                  <a:pt x="112" y="372"/>
                </a:lnTo>
                <a:lnTo>
                  <a:pt x="106" y="398"/>
                </a:lnTo>
                <a:lnTo>
                  <a:pt x="105" y="422"/>
                </a:lnTo>
                <a:lnTo>
                  <a:pt x="105" y="422"/>
                </a:lnTo>
                <a:lnTo>
                  <a:pt x="103" y="433"/>
                </a:lnTo>
                <a:lnTo>
                  <a:pt x="106" y="440"/>
                </a:lnTo>
                <a:lnTo>
                  <a:pt x="106" y="440"/>
                </a:lnTo>
                <a:lnTo>
                  <a:pt x="112" y="447"/>
                </a:lnTo>
                <a:lnTo>
                  <a:pt x="117" y="454"/>
                </a:lnTo>
                <a:lnTo>
                  <a:pt x="117" y="454"/>
                </a:lnTo>
                <a:lnTo>
                  <a:pt x="122" y="462"/>
                </a:lnTo>
                <a:lnTo>
                  <a:pt x="127" y="469"/>
                </a:lnTo>
                <a:lnTo>
                  <a:pt x="127" y="469"/>
                </a:lnTo>
                <a:lnTo>
                  <a:pt x="131" y="475"/>
                </a:lnTo>
                <a:lnTo>
                  <a:pt x="136" y="478"/>
                </a:lnTo>
                <a:lnTo>
                  <a:pt x="136" y="478"/>
                </a:lnTo>
                <a:lnTo>
                  <a:pt x="143" y="483"/>
                </a:lnTo>
                <a:lnTo>
                  <a:pt x="145" y="485"/>
                </a:lnTo>
                <a:lnTo>
                  <a:pt x="147" y="489"/>
                </a:lnTo>
                <a:lnTo>
                  <a:pt x="147" y="489"/>
                </a:lnTo>
                <a:lnTo>
                  <a:pt x="152" y="504"/>
                </a:lnTo>
                <a:lnTo>
                  <a:pt x="154" y="518"/>
                </a:lnTo>
                <a:lnTo>
                  <a:pt x="154" y="518"/>
                </a:lnTo>
                <a:lnTo>
                  <a:pt x="155" y="525"/>
                </a:lnTo>
                <a:lnTo>
                  <a:pt x="159" y="541"/>
                </a:lnTo>
                <a:lnTo>
                  <a:pt x="159" y="541"/>
                </a:lnTo>
                <a:lnTo>
                  <a:pt x="164" y="564"/>
                </a:lnTo>
                <a:lnTo>
                  <a:pt x="169" y="579"/>
                </a:lnTo>
                <a:lnTo>
                  <a:pt x="169" y="579"/>
                </a:lnTo>
                <a:lnTo>
                  <a:pt x="173" y="590"/>
                </a:lnTo>
                <a:lnTo>
                  <a:pt x="175" y="602"/>
                </a:lnTo>
                <a:lnTo>
                  <a:pt x="175" y="602"/>
                </a:lnTo>
                <a:lnTo>
                  <a:pt x="173" y="614"/>
                </a:lnTo>
                <a:lnTo>
                  <a:pt x="171" y="625"/>
                </a:lnTo>
                <a:lnTo>
                  <a:pt x="171" y="625"/>
                </a:lnTo>
                <a:lnTo>
                  <a:pt x="164" y="637"/>
                </a:lnTo>
                <a:lnTo>
                  <a:pt x="157" y="651"/>
                </a:lnTo>
                <a:lnTo>
                  <a:pt x="157" y="651"/>
                </a:lnTo>
                <a:lnTo>
                  <a:pt x="154" y="656"/>
                </a:lnTo>
                <a:lnTo>
                  <a:pt x="154" y="660"/>
                </a:lnTo>
                <a:lnTo>
                  <a:pt x="155" y="663"/>
                </a:lnTo>
                <a:lnTo>
                  <a:pt x="154" y="672"/>
                </a:lnTo>
                <a:lnTo>
                  <a:pt x="154" y="672"/>
                </a:lnTo>
                <a:lnTo>
                  <a:pt x="152" y="688"/>
                </a:lnTo>
                <a:lnTo>
                  <a:pt x="148" y="702"/>
                </a:lnTo>
                <a:lnTo>
                  <a:pt x="148" y="702"/>
                </a:lnTo>
                <a:lnTo>
                  <a:pt x="147" y="714"/>
                </a:lnTo>
                <a:lnTo>
                  <a:pt x="147" y="722"/>
                </a:lnTo>
                <a:lnTo>
                  <a:pt x="147" y="722"/>
                </a:lnTo>
                <a:lnTo>
                  <a:pt x="147" y="724"/>
                </a:lnTo>
                <a:lnTo>
                  <a:pt x="148" y="726"/>
                </a:lnTo>
                <a:lnTo>
                  <a:pt x="150" y="728"/>
                </a:lnTo>
                <a:lnTo>
                  <a:pt x="152" y="733"/>
                </a:lnTo>
                <a:lnTo>
                  <a:pt x="152" y="733"/>
                </a:lnTo>
                <a:lnTo>
                  <a:pt x="157" y="745"/>
                </a:lnTo>
                <a:lnTo>
                  <a:pt x="164" y="757"/>
                </a:lnTo>
                <a:lnTo>
                  <a:pt x="164" y="757"/>
                </a:lnTo>
                <a:lnTo>
                  <a:pt x="171" y="770"/>
                </a:lnTo>
                <a:lnTo>
                  <a:pt x="176" y="780"/>
                </a:lnTo>
                <a:lnTo>
                  <a:pt x="176" y="780"/>
                </a:lnTo>
                <a:lnTo>
                  <a:pt x="188" y="810"/>
                </a:lnTo>
                <a:lnTo>
                  <a:pt x="188" y="810"/>
                </a:lnTo>
                <a:lnTo>
                  <a:pt x="190" y="813"/>
                </a:lnTo>
                <a:lnTo>
                  <a:pt x="192" y="827"/>
                </a:lnTo>
                <a:lnTo>
                  <a:pt x="192" y="827"/>
                </a:lnTo>
                <a:lnTo>
                  <a:pt x="197" y="874"/>
                </a:lnTo>
                <a:lnTo>
                  <a:pt x="197" y="874"/>
                </a:lnTo>
                <a:lnTo>
                  <a:pt x="199" y="885"/>
                </a:lnTo>
                <a:lnTo>
                  <a:pt x="201" y="888"/>
                </a:lnTo>
                <a:lnTo>
                  <a:pt x="204" y="892"/>
                </a:lnTo>
                <a:lnTo>
                  <a:pt x="204" y="892"/>
                </a:lnTo>
                <a:lnTo>
                  <a:pt x="211" y="897"/>
                </a:lnTo>
                <a:lnTo>
                  <a:pt x="215" y="899"/>
                </a:lnTo>
                <a:lnTo>
                  <a:pt x="218" y="904"/>
                </a:lnTo>
                <a:lnTo>
                  <a:pt x="218" y="904"/>
                </a:lnTo>
                <a:lnTo>
                  <a:pt x="225" y="914"/>
                </a:lnTo>
                <a:lnTo>
                  <a:pt x="232" y="930"/>
                </a:lnTo>
                <a:lnTo>
                  <a:pt x="232" y="930"/>
                </a:lnTo>
                <a:lnTo>
                  <a:pt x="236" y="942"/>
                </a:lnTo>
                <a:lnTo>
                  <a:pt x="241" y="951"/>
                </a:lnTo>
                <a:lnTo>
                  <a:pt x="241" y="951"/>
                </a:lnTo>
                <a:lnTo>
                  <a:pt x="246" y="961"/>
                </a:lnTo>
                <a:lnTo>
                  <a:pt x="248" y="974"/>
                </a:lnTo>
                <a:lnTo>
                  <a:pt x="248" y="974"/>
                </a:lnTo>
                <a:lnTo>
                  <a:pt x="248" y="986"/>
                </a:lnTo>
                <a:lnTo>
                  <a:pt x="248" y="991"/>
                </a:lnTo>
                <a:lnTo>
                  <a:pt x="250" y="995"/>
                </a:lnTo>
                <a:lnTo>
                  <a:pt x="250" y="995"/>
                </a:lnTo>
                <a:lnTo>
                  <a:pt x="255" y="1002"/>
                </a:lnTo>
                <a:lnTo>
                  <a:pt x="263" y="1010"/>
                </a:lnTo>
                <a:lnTo>
                  <a:pt x="263" y="1010"/>
                </a:lnTo>
                <a:lnTo>
                  <a:pt x="269" y="1019"/>
                </a:lnTo>
                <a:lnTo>
                  <a:pt x="272" y="1021"/>
                </a:lnTo>
                <a:lnTo>
                  <a:pt x="276" y="1021"/>
                </a:lnTo>
                <a:lnTo>
                  <a:pt x="276" y="1021"/>
                </a:lnTo>
                <a:lnTo>
                  <a:pt x="283" y="1021"/>
                </a:lnTo>
                <a:lnTo>
                  <a:pt x="283" y="1021"/>
                </a:lnTo>
                <a:lnTo>
                  <a:pt x="300" y="1017"/>
                </a:lnTo>
                <a:lnTo>
                  <a:pt x="328" y="1014"/>
                </a:lnTo>
                <a:lnTo>
                  <a:pt x="328" y="1014"/>
                </a:lnTo>
                <a:lnTo>
                  <a:pt x="344" y="1012"/>
                </a:lnTo>
                <a:lnTo>
                  <a:pt x="359" y="1007"/>
                </a:lnTo>
                <a:lnTo>
                  <a:pt x="359" y="1007"/>
                </a:lnTo>
                <a:lnTo>
                  <a:pt x="375" y="1002"/>
                </a:lnTo>
                <a:lnTo>
                  <a:pt x="386" y="1002"/>
                </a:lnTo>
                <a:lnTo>
                  <a:pt x="393" y="1000"/>
                </a:lnTo>
                <a:lnTo>
                  <a:pt x="394" y="998"/>
                </a:lnTo>
                <a:lnTo>
                  <a:pt x="396" y="995"/>
                </a:lnTo>
                <a:lnTo>
                  <a:pt x="396" y="995"/>
                </a:lnTo>
                <a:lnTo>
                  <a:pt x="401" y="988"/>
                </a:lnTo>
                <a:lnTo>
                  <a:pt x="408" y="982"/>
                </a:lnTo>
                <a:lnTo>
                  <a:pt x="424" y="970"/>
                </a:lnTo>
                <a:lnTo>
                  <a:pt x="424" y="970"/>
                </a:lnTo>
                <a:lnTo>
                  <a:pt x="434" y="961"/>
                </a:lnTo>
                <a:lnTo>
                  <a:pt x="445" y="948"/>
                </a:lnTo>
                <a:lnTo>
                  <a:pt x="445" y="948"/>
                </a:lnTo>
                <a:lnTo>
                  <a:pt x="466" y="913"/>
                </a:lnTo>
                <a:lnTo>
                  <a:pt x="466" y="913"/>
                </a:lnTo>
                <a:lnTo>
                  <a:pt x="473" y="906"/>
                </a:lnTo>
                <a:lnTo>
                  <a:pt x="476" y="902"/>
                </a:lnTo>
                <a:lnTo>
                  <a:pt x="480" y="899"/>
                </a:lnTo>
                <a:lnTo>
                  <a:pt x="482" y="893"/>
                </a:lnTo>
                <a:lnTo>
                  <a:pt x="482" y="893"/>
                </a:lnTo>
                <a:lnTo>
                  <a:pt x="482" y="874"/>
                </a:lnTo>
                <a:lnTo>
                  <a:pt x="482" y="857"/>
                </a:lnTo>
                <a:lnTo>
                  <a:pt x="482" y="857"/>
                </a:lnTo>
                <a:lnTo>
                  <a:pt x="483" y="850"/>
                </a:lnTo>
                <a:lnTo>
                  <a:pt x="494" y="845"/>
                </a:lnTo>
                <a:lnTo>
                  <a:pt x="494" y="845"/>
                </a:lnTo>
                <a:lnTo>
                  <a:pt x="516" y="838"/>
                </a:lnTo>
                <a:lnTo>
                  <a:pt x="523" y="834"/>
                </a:lnTo>
                <a:lnTo>
                  <a:pt x="525" y="831"/>
                </a:lnTo>
                <a:lnTo>
                  <a:pt x="527" y="827"/>
                </a:lnTo>
                <a:lnTo>
                  <a:pt x="527" y="827"/>
                </a:lnTo>
                <a:lnTo>
                  <a:pt x="529" y="806"/>
                </a:lnTo>
                <a:lnTo>
                  <a:pt x="529" y="806"/>
                </a:lnTo>
                <a:lnTo>
                  <a:pt x="532" y="796"/>
                </a:lnTo>
                <a:lnTo>
                  <a:pt x="530" y="792"/>
                </a:lnTo>
                <a:lnTo>
                  <a:pt x="529" y="785"/>
                </a:lnTo>
                <a:lnTo>
                  <a:pt x="529" y="785"/>
                </a:lnTo>
                <a:lnTo>
                  <a:pt x="522" y="770"/>
                </a:lnTo>
                <a:lnTo>
                  <a:pt x="516" y="759"/>
                </a:lnTo>
                <a:lnTo>
                  <a:pt x="516" y="759"/>
                </a:lnTo>
                <a:lnTo>
                  <a:pt x="516" y="756"/>
                </a:lnTo>
                <a:lnTo>
                  <a:pt x="518" y="752"/>
                </a:lnTo>
                <a:lnTo>
                  <a:pt x="520" y="750"/>
                </a:lnTo>
                <a:lnTo>
                  <a:pt x="523" y="743"/>
                </a:lnTo>
                <a:lnTo>
                  <a:pt x="523" y="743"/>
                </a:lnTo>
                <a:lnTo>
                  <a:pt x="529" y="736"/>
                </a:lnTo>
                <a:lnTo>
                  <a:pt x="537" y="728"/>
                </a:lnTo>
                <a:lnTo>
                  <a:pt x="550" y="714"/>
                </a:lnTo>
                <a:lnTo>
                  <a:pt x="550" y="714"/>
                </a:lnTo>
                <a:lnTo>
                  <a:pt x="555" y="708"/>
                </a:lnTo>
                <a:lnTo>
                  <a:pt x="565" y="705"/>
                </a:lnTo>
                <a:lnTo>
                  <a:pt x="565" y="705"/>
                </a:lnTo>
                <a:lnTo>
                  <a:pt x="586" y="696"/>
                </a:lnTo>
                <a:lnTo>
                  <a:pt x="595" y="691"/>
                </a:lnTo>
                <a:lnTo>
                  <a:pt x="598" y="688"/>
                </a:lnTo>
                <a:lnTo>
                  <a:pt x="600" y="684"/>
                </a:lnTo>
                <a:lnTo>
                  <a:pt x="600" y="684"/>
                </a:lnTo>
                <a:lnTo>
                  <a:pt x="605" y="670"/>
                </a:lnTo>
                <a:lnTo>
                  <a:pt x="611" y="658"/>
                </a:lnTo>
                <a:lnTo>
                  <a:pt x="611" y="658"/>
                </a:lnTo>
                <a:lnTo>
                  <a:pt x="612" y="649"/>
                </a:lnTo>
                <a:lnTo>
                  <a:pt x="612" y="639"/>
                </a:lnTo>
                <a:lnTo>
                  <a:pt x="611" y="614"/>
                </a:lnTo>
                <a:lnTo>
                  <a:pt x="611" y="614"/>
                </a:lnTo>
                <a:lnTo>
                  <a:pt x="611" y="595"/>
                </a:lnTo>
                <a:lnTo>
                  <a:pt x="607" y="588"/>
                </a:lnTo>
                <a:lnTo>
                  <a:pt x="604" y="581"/>
                </a:lnTo>
                <a:lnTo>
                  <a:pt x="604" y="581"/>
                </a:lnTo>
                <a:lnTo>
                  <a:pt x="598" y="576"/>
                </a:lnTo>
                <a:lnTo>
                  <a:pt x="597" y="574"/>
                </a:lnTo>
                <a:lnTo>
                  <a:pt x="593" y="565"/>
                </a:lnTo>
                <a:lnTo>
                  <a:pt x="593" y="565"/>
                </a:lnTo>
                <a:lnTo>
                  <a:pt x="591" y="557"/>
                </a:lnTo>
                <a:lnTo>
                  <a:pt x="593" y="548"/>
                </a:lnTo>
                <a:lnTo>
                  <a:pt x="595" y="541"/>
                </a:lnTo>
                <a:lnTo>
                  <a:pt x="595" y="536"/>
                </a:lnTo>
                <a:lnTo>
                  <a:pt x="595" y="536"/>
                </a:lnTo>
                <a:lnTo>
                  <a:pt x="593" y="531"/>
                </a:lnTo>
                <a:lnTo>
                  <a:pt x="590" y="527"/>
                </a:lnTo>
                <a:lnTo>
                  <a:pt x="584" y="522"/>
                </a:lnTo>
                <a:lnTo>
                  <a:pt x="584" y="522"/>
                </a:lnTo>
                <a:lnTo>
                  <a:pt x="581" y="518"/>
                </a:lnTo>
                <a:lnTo>
                  <a:pt x="583" y="515"/>
                </a:lnTo>
                <a:lnTo>
                  <a:pt x="584" y="511"/>
                </a:lnTo>
                <a:lnTo>
                  <a:pt x="586" y="508"/>
                </a:lnTo>
                <a:lnTo>
                  <a:pt x="586" y="508"/>
                </a:lnTo>
                <a:lnTo>
                  <a:pt x="590" y="501"/>
                </a:lnTo>
                <a:lnTo>
                  <a:pt x="595" y="494"/>
                </a:lnTo>
                <a:lnTo>
                  <a:pt x="600" y="485"/>
                </a:lnTo>
                <a:lnTo>
                  <a:pt x="605" y="478"/>
                </a:lnTo>
                <a:lnTo>
                  <a:pt x="605" y="478"/>
                </a:lnTo>
                <a:lnTo>
                  <a:pt x="612" y="466"/>
                </a:lnTo>
                <a:lnTo>
                  <a:pt x="619" y="456"/>
                </a:lnTo>
                <a:lnTo>
                  <a:pt x="619" y="456"/>
                </a:lnTo>
                <a:lnTo>
                  <a:pt x="637" y="433"/>
                </a:lnTo>
                <a:lnTo>
                  <a:pt x="656" y="408"/>
                </a:lnTo>
                <a:lnTo>
                  <a:pt x="656" y="408"/>
                </a:lnTo>
                <a:lnTo>
                  <a:pt x="663" y="400"/>
                </a:lnTo>
                <a:lnTo>
                  <a:pt x="672" y="391"/>
                </a:lnTo>
                <a:lnTo>
                  <a:pt x="672" y="391"/>
                </a:lnTo>
                <a:lnTo>
                  <a:pt x="693" y="375"/>
                </a:lnTo>
                <a:lnTo>
                  <a:pt x="703" y="367"/>
                </a:lnTo>
                <a:lnTo>
                  <a:pt x="712" y="360"/>
                </a:lnTo>
                <a:lnTo>
                  <a:pt x="712" y="360"/>
                </a:lnTo>
                <a:lnTo>
                  <a:pt x="721" y="346"/>
                </a:lnTo>
                <a:lnTo>
                  <a:pt x="729" y="332"/>
                </a:lnTo>
                <a:lnTo>
                  <a:pt x="729" y="332"/>
                </a:lnTo>
                <a:lnTo>
                  <a:pt x="745" y="305"/>
                </a:lnTo>
                <a:lnTo>
                  <a:pt x="761" y="281"/>
                </a:lnTo>
                <a:lnTo>
                  <a:pt x="761" y="281"/>
                </a:lnTo>
                <a:lnTo>
                  <a:pt x="769" y="262"/>
                </a:lnTo>
                <a:lnTo>
                  <a:pt x="769" y="262"/>
                </a:lnTo>
                <a:lnTo>
                  <a:pt x="776" y="246"/>
                </a:lnTo>
                <a:lnTo>
                  <a:pt x="783" y="230"/>
                </a:lnTo>
                <a:lnTo>
                  <a:pt x="783" y="230"/>
                </a:lnTo>
                <a:lnTo>
                  <a:pt x="785" y="222"/>
                </a:lnTo>
                <a:lnTo>
                  <a:pt x="787" y="216"/>
                </a:lnTo>
                <a:lnTo>
                  <a:pt x="785" y="213"/>
                </a:lnTo>
                <a:lnTo>
                  <a:pt x="783" y="211"/>
                </a:lnTo>
                <a:lnTo>
                  <a:pt x="783" y="211"/>
                </a:lnTo>
                <a:lnTo>
                  <a:pt x="782" y="213"/>
                </a:lnTo>
                <a:lnTo>
                  <a:pt x="782" y="213"/>
                </a:lnTo>
                <a:lnTo>
                  <a:pt x="766" y="216"/>
                </a:lnTo>
                <a:lnTo>
                  <a:pt x="747" y="220"/>
                </a:lnTo>
                <a:lnTo>
                  <a:pt x="747" y="220"/>
                </a:lnTo>
                <a:lnTo>
                  <a:pt x="707" y="230"/>
                </a:lnTo>
                <a:lnTo>
                  <a:pt x="707" y="230"/>
                </a:lnTo>
                <a:lnTo>
                  <a:pt x="694" y="234"/>
                </a:lnTo>
                <a:lnTo>
                  <a:pt x="689" y="236"/>
                </a:lnTo>
                <a:lnTo>
                  <a:pt x="682" y="236"/>
                </a:lnTo>
                <a:lnTo>
                  <a:pt x="682" y="236"/>
                </a:lnTo>
                <a:lnTo>
                  <a:pt x="677" y="237"/>
                </a:lnTo>
                <a:lnTo>
                  <a:pt x="675" y="237"/>
                </a:lnTo>
                <a:lnTo>
                  <a:pt x="675" y="237"/>
                </a:lnTo>
                <a:lnTo>
                  <a:pt x="668" y="234"/>
                </a:lnTo>
                <a:lnTo>
                  <a:pt x="668" y="234"/>
                </a:lnTo>
                <a:lnTo>
                  <a:pt x="654" y="223"/>
                </a:lnTo>
                <a:lnTo>
                  <a:pt x="646" y="216"/>
                </a:lnTo>
                <a:lnTo>
                  <a:pt x="646" y="216"/>
                </a:lnTo>
                <a:lnTo>
                  <a:pt x="644" y="213"/>
                </a:lnTo>
                <a:lnTo>
                  <a:pt x="644" y="211"/>
                </a:lnTo>
                <a:lnTo>
                  <a:pt x="646" y="208"/>
                </a:lnTo>
                <a:lnTo>
                  <a:pt x="646" y="208"/>
                </a:lnTo>
                <a:lnTo>
                  <a:pt x="647" y="199"/>
                </a:lnTo>
                <a:lnTo>
                  <a:pt x="646" y="197"/>
                </a:lnTo>
                <a:lnTo>
                  <a:pt x="644" y="192"/>
                </a:lnTo>
                <a:lnTo>
                  <a:pt x="644" y="192"/>
                </a:lnTo>
                <a:lnTo>
                  <a:pt x="639" y="185"/>
                </a:lnTo>
                <a:lnTo>
                  <a:pt x="633" y="180"/>
                </a:lnTo>
                <a:lnTo>
                  <a:pt x="625" y="171"/>
                </a:lnTo>
                <a:lnTo>
                  <a:pt x="625" y="171"/>
                </a:lnTo>
                <a:lnTo>
                  <a:pt x="621" y="166"/>
                </a:lnTo>
                <a:lnTo>
                  <a:pt x="619" y="162"/>
                </a:lnTo>
                <a:lnTo>
                  <a:pt x="616" y="161"/>
                </a:lnTo>
                <a:lnTo>
                  <a:pt x="616" y="161"/>
                </a:lnTo>
                <a:lnTo>
                  <a:pt x="600" y="155"/>
                </a:lnTo>
                <a:lnTo>
                  <a:pt x="600" y="155"/>
                </a:lnTo>
                <a:lnTo>
                  <a:pt x="595" y="152"/>
                </a:lnTo>
                <a:lnTo>
                  <a:pt x="591" y="148"/>
                </a:lnTo>
                <a:lnTo>
                  <a:pt x="588" y="140"/>
                </a:lnTo>
                <a:lnTo>
                  <a:pt x="588" y="140"/>
                </a:lnTo>
                <a:lnTo>
                  <a:pt x="583" y="126"/>
                </a:lnTo>
                <a:lnTo>
                  <a:pt x="578" y="114"/>
                </a:lnTo>
                <a:lnTo>
                  <a:pt x="578" y="114"/>
                </a:lnTo>
                <a:lnTo>
                  <a:pt x="574" y="107"/>
                </a:lnTo>
                <a:lnTo>
                  <a:pt x="569" y="101"/>
                </a:lnTo>
                <a:lnTo>
                  <a:pt x="569" y="101"/>
                </a:lnTo>
                <a:lnTo>
                  <a:pt x="558" y="91"/>
                </a:lnTo>
                <a:lnTo>
                  <a:pt x="557" y="87"/>
                </a:lnTo>
                <a:lnTo>
                  <a:pt x="555" y="82"/>
                </a:lnTo>
                <a:lnTo>
                  <a:pt x="555" y="82"/>
                </a:lnTo>
                <a:lnTo>
                  <a:pt x="555" y="68"/>
                </a:lnTo>
                <a:lnTo>
                  <a:pt x="555" y="58"/>
                </a:lnTo>
                <a:lnTo>
                  <a:pt x="553" y="49"/>
                </a:lnTo>
                <a:lnTo>
                  <a:pt x="553" y="49"/>
                </a:lnTo>
                <a:lnTo>
                  <a:pt x="550" y="40"/>
                </a:lnTo>
                <a:lnTo>
                  <a:pt x="544" y="33"/>
                </a:lnTo>
                <a:lnTo>
                  <a:pt x="544" y="33"/>
                </a:lnTo>
                <a:lnTo>
                  <a:pt x="536" y="25"/>
                </a:lnTo>
                <a:lnTo>
                  <a:pt x="532" y="18"/>
                </a:lnTo>
                <a:lnTo>
                  <a:pt x="527" y="7"/>
                </a:lnTo>
                <a:lnTo>
                  <a:pt x="527" y="7"/>
                </a:lnTo>
                <a:lnTo>
                  <a:pt x="52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26" name="Freeform 109">
            <a:extLst>
              <a:ext uri="{FF2B5EF4-FFF2-40B4-BE49-F238E27FC236}">
                <a16:creationId xmlns:a16="http://schemas.microsoft.com/office/drawing/2014/main" id="{14C47796-1324-4033-AE9A-2EC50B1B22CE}"/>
              </a:ext>
            </a:extLst>
          </p:cNvPr>
          <p:cNvSpPr>
            <a:spLocks/>
          </p:cNvSpPr>
          <p:nvPr/>
        </p:nvSpPr>
        <p:spPr bwMode="auto">
          <a:xfrm>
            <a:off x="9056688" y="4246563"/>
            <a:ext cx="58738" cy="88900"/>
          </a:xfrm>
          <a:custGeom>
            <a:avLst/>
            <a:gdLst>
              <a:gd name="T0" fmla="*/ 30 w 37"/>
              <a:gd name="T1" fmla="*/ 0 h 56"/>
              <a:gd name="T2" fmla="*/ 30 w 37"/>
              <a:gd name="T3" fmla="*/ 0 h 56"/>
              <a:gd name="T4" fmla="*/ 24 w 37"/>
              <a:gd name="T5" fmla="*/ 1 h 56"/>
              <a:gd name="T6" fmla="*/ 24 w 37"/>
              <a:gd name="T7" fmla="*/ 1 h 56"/>
              <a:gd name="T8" fmla="*/ 10 w 37"/>
              <a:gd name="T9" fmla="*/ 8 h 56"/>
              <a:gd name="T10" fmla="*/ 3 w 37"/>
              <a:gd name="T11" fmla="*/ 14 h 56"/>
              <a:gd name="T12" fmla="*/ 0 w 37"/>
              <a:gd name="T13" fmla="*/ 17 h 56"/>
              <a:gd name="T14" fmla="*/ 0 w 37"/>
              <a:gd name="T15" fmla="*/ 21 h 56"/>
              <a:gd name="T16" fmla="*/ 0 w 37"/>
              <a:gd name="T17" fmla="*/ 24 h 56"/>
              <a:gd name="T18" fmla="*/ 3 w 37"/>
              <a:gd name="T19" fmla="*/ 29 h 56"/>
              <a:gd name="T20" fmla="*/ 3 w 37"/>
              <a:gd name="T21" fmla="*/ 29 h 56"/>
              <a:gd name="T22" fmla="*/ 17 w 37"/>
              <a:gd name="T23" fmla="*/ 56 h 56"/>
              <a:gd name="T24" fmla="*/ 17 w 37"/>
              <a:gd name="T25" fmla="*/ 56 h 56"/>
              <a:gd name="T26" fmla="*/ 17 w 37"/>
              <a:gd name="T27" fmla="*/ 56 h 56"/>
              <a:gd name="T28" fmla="*/ 17 w 37"/>
              <a:gd name="T29" fmla="*/ 56 h 56"/>
              <a:gd name="T30" fmla="*/ 21 w 37"/>
              <a:gd name="T31" fmla="*/ 52 h 56"/>
              <a:gd name="T32" fmla="*/ 28 w 37"/>
              <a:gd name="T33" fmla="*/ 40 h 56"/>
              <a:gd name="T34" fmla="*/ 28 w 37"/>
              <a:gd name="T35" fmla="*/ 40 h 56"/>
              <a:gd name="T36" fmla="*/ 31 w 37"/>
              <a:gd name="T37" fmla="*/ 31 h 56"/>
              <a:gd name="T38" fmla="*/ 33 w 37"/>
              <a:gd name="T39" fmla="*/ 21 h 56"/>
              <a:gd name="T40" fmla="*/ 37 w 37"/>
              <a:gd name="T41" fmla="*/ 7 h 56"/>
              <a:gd name="T42" fmla="*/ 37 w 37"/>
              <a:gd name="T43" fmla="*/ 7 h 56"/>
              <a:gd name="T44" fmla="*/ 37 w 37"/>
              <a:gd name="T45" fmla="*/ 3 h 56"/>
              <a:gd name="T46" fmla="*/ 35 w 37"/>
              <a:gd name="T47" fmla="*/ 1 h 56"/>
              <a:gd name="T48" fmla="*/ 33 w 37"/>
              <a:gd name="T49" fmla="*/ 0 h 56"/>
              <a:gd name="T50" fmla="*/ 30 w 37"/>
              <a:gd name="T51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7" h="56">
                <a:moveTo>
                  <a:pt x="30" y="0"/>
                </a:moveTo>
                <a:lnTo>
                  <a:pt x="30" y="0"/>
                </a:lnTo>
                <a:lnTo>
                  <a:pt x="24" y="1"/>
                </a:lnTo>
                <a:lnTo>
                  <a:pt x="24" y="1"/>
                </a:lnTo>
                <a:lnTo>
                  <a:pt x="10" y="8"/>
                </a:lnTo>
                <a:lnTo>
                  <a:pt x="3" y="14"/>
                </a:lnTo>
                <a:lnTo>
                  <a:pt x="0" y="17"/>
                </a:lnTo>
                <a:lnTo>
                  <a:pt x="0" y="21"/>
                </a:lnTo>
                <a:lnTo>
                  <a:pt x="0" y="24"/>
                </a:lnTo>
                <a:lnTo>
                  <a:pt x="3" y="29"/>
                </a:lnTo>
                <a:lnTo>
                  <a:pt x="3" y="29"/>
                </a:lnTo>
                <a:lnTo>
                  <a:pt x="17" y="56"/>
                </a:lnTo>
                <a:lnTo>
                  <a:pt x="17" y="56"/>
                </a:lnTo>
                <a:lnTo>
                  <a:pt x="17" y="56"/>
                </a:lnTo>
                <a:lnTo>
                  <a:pt x="17" y="56"/>
                </a:lnTo>
                <a:lnTo>
                  <a:pt x="21" y="52"/>
                </a:lnTo>
                <a:lnTo>
                  <a:pt x="28" y="40"/>
                </a:lnTo>
                <a:lnTo>
                  <a:pt x="28" y="40"/>
                </a:lnTo>
                <a:lnTo>
                  <a:pt x="31" y="31"/>
                </a:lnTo>
                <a:lnTo>
                  <a:pt x="33" y="21"/>
                </a:lnTo>
                <a:lnTo>
                  <a:pt x="37" y="7"/>
                </a:lnTo>
                <a:lnTo>
                  <a:pt x="37" y="7"/>
                </a:lnTo>
                <a:lnTo>
                  <a:pt x="37" y="3"/>
                </a:lnTo>
                <a:lnTo>
                  <a:pt x="35" y="1"/>
                </a:lnTo>
                <a:lnTo>
                  <a:pt x="33" y="0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27" name="Freeform 110">
            <a:extLst>
              <a:ext uri="{FF2B5EF4-FFF2-40B4-BE49-F238E27FC236}">
                <a16:creationId xmlns:a16="http://schemas.microsoft.com/office/drawing/2014/main" id="{84EF702F-0173-4D1D-9C93-7CDB54624699}"/>
              </a:ext>
            </a:extLst>
          </p:cNvPr>
          <p:cNvSpPr>
            <a:spLocks/>
          </p:cNvSpPr>
          <p:nvPr/>
        </p:nvSpPr>
        <p:spPr bwMode="auto">
          <a:xfrm>
            <a:off x="9458325" y="3968750"/>
            <a:ext cx="0" cy="3175"/>
          </a:xfrm>
          <a:custGeom>
            <a:avLst/>
            <a:gdLst>
              <a:gd name="T0" fmla="*/ 2 h 2"/>
              <a:gd name="T1" fmla="*/ 2 h 2"/>
              <a:gd name="T2" fmla="*/ 0 h 2"/>
              <a:gd name="T3" fmla="*/ 0 h 2"/>
              <a:gd name="T4" fmla="*/ 0 h 2"/>
              <a:gd name="T5" fmla="*/ 0 h 2"/>
              <a:gd name="T6" fmla="*/ 2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</a:cxnLst>
            <a:rect l="0" t="0" r="r" b="b"/>
            <a:pathLst>
              <a:path h="2">
                <a:moveTo>
                  <a:pt x="0" y="2"/>
                </a:moveTo>
                <a:lnTo>
                  <a:pt x="0" y="2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28" name="Freeform 111">
            <a:extLst>
              <a:ext uri="{FF2B5EF4-FFF2-40B4-BE49-F238E27FC236}">
                <a16:creationId xmlns:a16="http://schemas.microsoft.com/office/drawing/2014/main" id="{7DF35CD0-31C9-45DA-B42B-53221B4E4939}"/>
              </a:ext>
            </a:extLst>
          </p:cNvPr>
          <p:cNvSpPr>
            <a:spLocks/>
          </p:cNvSpPr>
          <p:nvPr/>
        </p:nvSpPr>
        <p:spPr bwMode="auto">
          <a:xfrm>
            <a:off x="9305925" y="3741738"/>
            <a:ext cx="319088" cy="341313"/>
          </a:xfrm>
          <a:custGeom>
            <a:avLst/>
            <a:gdLst>
              <a:gd name="T0" fmla="*/ 183 w 201"/>
              <a:gd name="T1" fmla="*/ 5 h 215"/>
              <a:gd name="T2" fmla="*/ 178 w 201"/>
              <a:gd name="T3" fmla="*/ 11 h 215"/>
              <a:gd name="T4" fmla="*/ 171 w 201"/>
              <a:gd name="T5" fmla="*/ 11 h 215"/>
              <a:gd name="T6" fmla="*/ 166 w 201"/>
              <a:gd name="T7" fmla="*/ 28 h 215"/>
              <a:gd name="T8" fmla="*/ 169 w 201"/>
              <a:gd name="T9" fmla="*/ 40 h 215"/>
              <a:gd name="T10" fmla="*/ 152 w 201"/>
              <a:gd name="T11" fmla="*/ 80 h 215"/>
              <a:gd name="T12" fmla="*/ 133 w 201"/>
              <a:gd name="T13" fmla="*/ 98 h 215"/>
              <a:gd name="T14" fmla="*/ 120 w 201"/>
              <a:gd name="T15" fmla="*/ 98 h 215"/>
              <a:gd name="T16" fmla="*/ 124 w 201"/>
              <a:gd name="T17" fmla="*/ 89 h 215"/>
              <a:gd name="T18" fmla="*/ 115 w 201"/>
              <a:gd name="T19" fmla="*/ 86 h 215"/>
              <a:gd name="T20" fmla="*/ 110 w 201"/>
              <a:gd name="T21" fmla="*/ 91 h 215"/>
              <a:gd name="T22" fmla="*/ 103 w 201"/>
              <a:gd name="T23" fmla="*/ 112 h 215"/>
              <a:gd name="T24" fmla="*/ 101 w 201"/>
              <a:gd name="T25" fmla="*/ 124 h 215"/>
              <a:gd name="T26" fmla="*/ 96 w 201"/>
              <a:gd name="T27" fmla="*/ 126 h 215"/>
              <a:gd name="T28" fmla="*/ 87 w 201"/>
              <a:gd name="T29" fmla="*/ 121 h 215"/>
              <a:gd name="T30" fmla="*/ 66 w 201"/>
              <a:gd name="T31" fmla="*/ 122 h 215"/>
              <a:gd name="T32" fmla="*/ 47 w 201"/>
              <a:gd name="T33" fmla="*/ 136 h 215"/>
              <a:gd name="T34" fmla="*/ 24 w 201"/>
              <a:gd name="T35" fmla="*/ 148 h 215"/>
              <a:gd name="T36" fmla="*/ 17 w 201"/>
              <a:gd name="T37" fmla="*/ 157 h 215"/>
              <a:gd name="T38" fmla="*/ 5 w 201"/>
              <a:gd name="T39" fmla="*/ 171 h 215"/>
              <a:gd name="T40" fmla="*/ 2 w 201"/>
              <a:gd name="T41" fmla="*/ 187 h 215"/>
              <a:gd name="T42" fmla="*/ 7 w 201"/>
              <a:gd name="T43" fmla="*/ 185 h 215"/>
              <a:gd name="T44" fmla="*/ 12 w 201"/>
              <a:gd name="T45" fmla="*/ 178 h 215"/>
              <a:gd name="T46" fmla="*/ 17 w 201"/>
              <a:gd name="T47" fmla="*/ 180 h 215"/>
              <a:gd name="T48" fmla="*/ 9 w 201"/>
              <a:gd name="T49" fmla="*/ 199 h 215"/>
              <a:gd name="T50" fmla="*/ 14 w 201"/>
              <a:gd name="T51" fmla="*/ 213 h 215"/>
              <a:gd name="T52" fmla="*/ 21 w 201"/>
              <a:gd name="T53" fmla="*/ 213 h 215"/>
              <a:gd name="T54" fmla="*/ 37 w 201"/>
              <a:gd name="T55" fmla="*/ 196 h 215"/>
              <a:gd name="T56" fmla="*/ 40 w 201"/>
              <a:gd name="T57" fmla="*/ 180 h 215"/>
              <a:gd name="T58" fmla="*/ 30 w 201"/>
              <a:gd name="T59" fmla="*/ 166 h 215"/>
              <a:gd name="T60" fmla="*/ 30 w 201"/>
              <a:gd name="T61" fmla="*/ 157 h 215"/>
              <a:gd name="T62" fmla="*/ 38 w 201"/>
              <a:gd name="T63" fmla="*/ 154 h 215"/>
              <a:gd name="T64" fmla="*/ 44 w 201"/>
              <a:gd name="T65" fmla="*/ 154 h 215"/>
              <a:gd name="T66" fmla="*/ 44 w 201"/>
              <a:gd name="T67" fmla="*/ 157 h 215"/>
              <a:gd name="T68" fmla="*/ 51 w 201"/>
              <a:gd name="T69" fmla="*/ 183 h 215"/>
              <a:gd name="T70" fmla="*/ 56 w 201"/>
              <a:gd name="T71" fmla="*/ 183 h 215"/>
              <a:gd name="T72" fmla="*/ 70 w 201"/>
              <a:gd name="T73" fmla="*/ 169 h 215"/>
              <a:gd name="T74" fmla="*/ 77 w 201"/>
              <a:gd name="T75" fmla="*/ 162 h 215"/>
              <a:gd name="T76" fmla="*/ 87 w 201"/>
              <a:gd name="T77" fmla="*/ 164 h 215"/>
              <a:gd name="T78" fmla="*/ 98 w 201"/>
              <a:gd name="T79" fmla="*/ 152 h 215"/>
              <a:gd name="T80" fmla="*/ 101 w 201"/>
              <a:gd name="T81" fmla="*/ 164 h 215"/>
              <a:gd name="T82" fmla="*/ 115 w 201"/>
              <a:gd name="T83" fmla="*/ 155 h 215"/>
              <a:gd name="T84" fmla="*/ 115 w 201"/>
              <a:gd name="T85" fmla="*/ 147 h 215"/>
              <a:gd name="T86" fmla="*/ 119 w 201"/>
              <a:gd name="T87" fmla="*/ 140 h 215"/>
              <a:gd name="T88" fmla="*/ 127 w 201"/>
              <a:gd name="T89" fmla="*/ 143 h 215"/>
              <a:gd name="T90" fmla="*/ 146 w 201"/>
              <a:gd name="T91" fmla="*/ 136 h 215"/>
              <a:gd name="T92" fmla="*/ 152 w 201"/>
              <a:gd name="T93" fmla="*/ 135 h 215"/>
              <a:gd name="T94" fmla="*/ 162 w 201"/>
              <a:gd name="T95" fmla="*/ 135 h 215"/>
              <a:gd name="T96" fmla="*/ 167 w 201"/>
              <a:gd name="T97" fmla="*/ 135 h 215"/>
              <a:gd name="T98" fmla="*/ 167 w 201"/>
              <a:gd name="T99" fmla="*/ 138 h 215"/>
              <a:gd name="T100" fmla="*/ 188 w 201"/>
              <a:gd name="T101" fmla="*/ 129 h 215"/>
              <a:gd name="T102" fmla="*/ 185 w 201"/>
              <a:gd name="T103" fmla="*/ 115 h 215"/>
              <a:gd name="T104" fmla="*/ 183 w 201"/>
              <a:gd name="T105" fmla="*/ 100 h 215"/>
              <a:gd name="T106" fmla="*/ 187 w 201"/>
              <a:gd name="T107" fmla="*/ 75 h 215"/>
              <a:gd name="T108" fmla="*/ 192 w 201"/>
              <a:gd name="T109" fmla="*/ 68 h 215"/>
              <a:gd name="T110" fmla="*/ 197 w 201"/>
              <a:gd name="T111" fmla="*/ 54 h 215"/>
              <a:gd name="T112" fmla="*/ 201 w 201"/>
              <a:gd name="T113" fmla="*/ 35 h 215"/>
              <a:gd name="T114" fmla="*/ 194 w 201"/>
              <a:gd name="T115" fmla="*/ 16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1" h="215">
                <a:moveTo>
                  <a:pt x="194" y="0"/>
                </a:moveTo>
                <a:lnTo>
                  <a:pt x="194" y="0"/>
                </a:lnTo>
                <a:lnTo>
                  <a:pt x="188" y="2"/>
                </a:lnTo>
                <a:lnTo>
                  <a:pt x="183" y="5"/>
                </a:lnTo>
                <a:lnTo>
                  <a:pt x="180" y="7"/>
                </a:lnTo>
                <a:lnTo>
                  <a:pt x="180" y="7"/>
                </a:lnTo>
                <a:lnTo>
                  <a:pt x="178" y="11"/>
                </a:lnTo>
                <a:lnTo>
                  <a:pt x="178" y="11"/>
                </a:lnTo>
                <a:lnTo>
                  <a:pt x="176" y="11"/>
                </a:lnTo>
                <a:lnTo>
                  <a:pt x="176" y="11"/>
                </a:lnTo>
                <a:lnTo>
                  <a:pt x="171" y="11"/>
                </a:lnTo>
                <a:lnTo>
                  <a:pt x="171" y="11"/>
                </a:lnTo>
                <a:lnTo>
                  <a:pt x="169" y="12"/>
                </a:lnTo>
                <a:lnTo>
                  <a:pt x="167" y="18"/>
                </a:lnTo>
                <a:lnTo>
                  <a:pt x="166" y="23"/>
                </a:lnTo>
                <a:lnTo>
                  <a:pt x="166" y="28"/>
                </a:lnTo>
                <a:lnTo>
                  <a:pt x="166" y="28"/>
                </a:lnTo>
                <a:lnTo>
                  <a:pt x="167" y="33"/>
                </a:lnTo>
                <a:lnTo>
                  <a:pt x="169" y="35"/>
                </a:lnTo>
                <a:lnTo>
                  <a:pt x="169" y="40"/>
                </a:lnTo>
                <a:lnTo>
                  <a:pt x="164" y="54"/>
                </a:lnTo>
                <a:lnTo>
                  <a:pt x="164" y="54"/>
                </a:lnTo>
                <a:lnTo>
                  <a:pt x="159" y="70"/>
                </a:lnTo>
                <a:lnTo>
                  <a:pt x="152" y="80"/>
                </a:lnTo>
                <a:lnTo>
                  <a:pt x="146" y="87"/>
                </a:lnTo>
                <a:lnTo>
                  <a:pt x="141" y="93"/>
                </a:lnTo>
                <a:lnTo>
                  <a:pt x="141" y="93"/>
                </a:lnTo>
                <a:lnTo>
                  <a:pt x="133" y="98"/>
                </a:lnTo>
                <a:lnTo>
                  <a:pt x="126" y="100"/>
                </a:lnTo>
                <a:lnTo>
                  <a:pt x="126" y="100"/>
                </a:lnTo>
                <a:lnTo>
                  <a:pt x="120" y="98"/>
                </a:lnTo>
                <a:lnTo>
                  <a:pt x="120" y="98"/>
                </a:lnTo>
                <a:lnTo>
                  <a:pt x="119" y="96"/>
                </a:lnTo>
                <a:lnTo>
                  <a:pt x="120" y="93"/>
                </a:lnTo>
                <a:lnTo>
                  <a:pt x="124" y="89"/>
                </a:lnTo>
                <a:lnTo>
                  <a:pt x="124" y="89"/>
                </a:lnTo>
                <a:lnTo>
                  <a:pt x="124" y="87"/>
                </a:lnTo>
                <a:lnTo>
                  <a:pt x="122" y="87"/>
                </a:lnTo>
                <a:lnTo>
                  <a:pt x="115" y="86"/>
                </a:lnTo>
                <a:lnTo>
                  <a:pt x="115" y="86"/>
                </a:lnTo>
                <a:lnTo>
                  <a:pt x="112" y="87"/>
                </a:lnTo>
                <a:lnTo>
                  <a:pt x="112" y="87"/>
                </a:lnTo>
                <a:lnTo>
                  <a:pt x="110" y="87"/>
                </a:lnTo>
                <a:lnTo>
                  <a:pt x="110" y="91"/>
                </a:lnTo>
                <a:lnTo>
                  <a:pt x="110" y="96"/>
                </a:lnTo>
                <a:lnTo>
                  <a:pt x="110" y="96"/>
                </a:lnTo>
                <a:lnTo>
                  <a:pt x="106" y="107"/>
                </a:lnTo>
                <a:lnTo>
                  <a:pt x="103" y="112"/>
                </a:lnTo>
                <a:lnTo>
                  <a:pt x="103" y="117"/>
                </a:lnTo>
                <a:lnTo>
                  <a:pt x="103" y="117"/>
                </a:lnTo>
                <a:lnTo>
                  <a:pt x="103" y="122"/>
                </a:lnTo>
                <a:lnTo>
                  <a:pt x="101" y="124"/>
                </a:lnTo>
                <a:lnTo>
                  <a:pt x="98" y="126"/>
                </a:lnTo>
                <a:lnTo>
                  <a:pt x="98" y="126"/>
                </a:lnTo>
                <a:lnTo>
                  <a:pt x="96" y="126"/>
                </a:lnTo>
                <a:lnTo>
                  <a:pt x="96" y="126"/>
                </a:lnTo>
                <a:lnTo>
                  <a:pt x="92" y="124"/>
                </a:lnTo>
                <a:lnTo>
                  <a:pt x="91" y="122"/>
                </a:lnTo>
                <a:lnTo>
                  <a:pt x="87" y="121"/>
                </a:lnTo>
                <a:lnTo>
                  <a:pt x="87" y="121"/>
                </a:lnTo>
                <a:lnTo>
                  <a:pt x="85" y="121"/>
                </a:lnTo>
                <a:lnTo>
                  <a:pt x="85" y="121"/>
                </a:lnTo>
                <a:lnTo>
                  <a:pt x="66" y="122"/>
                </a:lnTo>
                <a:lnTo>
                  <a:pt x="66" y="122"/>
                </a:lnTo>
                <a:lnTo>
                  <a:pt x="59" y="124"/>
                </a:lnTo>
                <a:lnTo>
                  <a:pt x="54" y="128"/>
                </a:lnTo>
                <a:lnTo>
                  <a:pt x="51" y="131"/>
                </a:lnTo>
                <a:lnTo>
                  <a:pt x="47" y="136"/>
                </a:lnTo>
                <a:lnTo>
                  <a:pt x="47" y="136"/>
                </a:lnTo>
                <a:lnTo>
                  <a:pt x="42" y="141"/>
                </a:lnTo>
                <a:lnTo>
                  <a:pt x="37" y="145"/>
                </a:lnTo>
                <a:lnTo>
                  <a:pt x="24" y="148"/>
                </a:lnTo>
                <a:lnTo>
                  <a:pt x="24" y="148"/>
                </a:lnTo>
                <a:lnTo>
                  <a:pt x="21" y="150"/>
                </a:lnTo>
                <a:lnTo>
                  <a:pt x="19" y="152"/>
                </a:lnTo>
                <a:lnTo>
                  <a:pt x="17" y="157"/>
                </a:lnTo>
                <a:lnTo>
                  <a:pt x="14" y="162"/>
                </a:lnTo>
                <a:lnTo>
                  <a:pt x="10" y="168"/>
                </a:lnTo>
                <a:lnTo>
                  <a:pt x="10" y="168"/>
                </a:lnTo>
                <a:lnTo>
                  <a:pt x="5" y="171"/>
                </a:lnTo>
                <a:lnTo>
                  <a:pt x="2" y="175"/>
                </a:lnTo>
                <a:lnTo>
                  <a:pt x="0" y="183"/>
                </a:lnTo>
                <a:lnTo>
                  <a:pt x="0" y="183"/>
                </a:lnTo>
                <a:lnTo>
                  <a:pt x="2" y="187"/>
                </a:lnTo>
                <a:lnTo>
                  <a:pt x="2" y="187"/>
                </a:lnTo>
                <a:lnTo>
                  <a:pt x="2" y="187"/>
                </a:lnTo>
                <a:lnTo>
                  <a:pt x="7" y="185"/>
                </a:lnTo>
                <a:lnTo>
                  <a:pt x="7" y="185"/>
                </a:lnTo>
                <a:lnTo>
                  <a:pt x="9" y="182"/>
                </a:lnTo>
                <a:lnTo>
                  <a:pt x="10" y="178"/>
                </a:lnTo>
                <a:lnTo>
                  <a:pt x="12" y="178"/>
                </a:lnTo>
                <a:lnTo>
                  <a:pt x="12" y="178"/>
                </a:lnTo>
                <a:lnTo>
                  <a:pt x="14" y="178"/>
                </a:lnTo>
                <a:lnTo>
                  <a:pt x="14" y="178"/>
                </a:lnTo>
                <a:lnTo>
                  <a:pt x="16" y="178"/>
                </a:lnTo>
                <a:lnTo>
                  <a:pt x="17" y="180"/>
                </a:lnTo>
                <a:lnTo>
                  <a:pt x="17" y="182"/>
                </a:lnTo>
                <a:lnTo>
                  <a:pt x="16" y="185"/>
                </a:lnTo>
                <a:lnTo>
                  <a:pt x="16" y="185"/>
                </a:lnTo>
                <a:lnTo>
                  <a:pt x="9" y="199"/>
                </a:lnTo>
                <a:lnTo>
                  <a:pt x="9" y="199"/>
                </a:lnTo>
                <a:lnTo>
                  <a:pt x="9" y="203"/>
                </a:lnTo>
                <a:lnTo>
                  <a:pt x="9" y="206"/>
                </a:lnTo>
                <a:lnTo>
                  <a:pt x="14" y="213"/>
                </a:lnTo>
                <a:lnTo>
                  <a:pt x="14" y="213"/>
                </a:lnTo>
                <a:lnTo>
                  <a:pt x="17" y="215"/>
                </a:lnTo>
                <a:lnTo>
                  <a:pt x="17" y="215"/>
                </a:lnTo>
                <a:lnTo>
                  <a:pt x="21" y="213"/>
                </a:lnTo>
                <a:lnTo>
                  <a:pt x="23" y="211"/>
                </a:lnTo>
                <a:lnTo>
                  <a:pt x="31" y="201"/>
                </a:lnTo>
                <a:lnTo>
                  <a:pt x="31" y="201"/>
                </a:lnTo>
                <a:lnTo>
                  <a:pt x="37" y="196"/>
                </a:lnTo>
                <a:lnTo>
                  <a:pt x="40" y="190"/>
                </a:lnTo>
                <a:lnTo>
                  <a:pt x="40" y="185"/>
                </a:lnTo>
                <a:lnTo>
                  <a:pt x="40" y="180"/>
                </a:lnTo>
                <a:lnTo>
                  <a:pt x="40" y="180"/>
                </a:lnTo>
                <a:lnTo>
                  <a:pt x="40" y="173"/>
                </a:lnTo>
                <a:lnTo>
                  <a:pt x="37" y="169"/>
                </a:lnTo>
                <a:lnTo>
                  <a:pt x="33" y="168"/>
                </a:lnTo>
                <a:lnTo>
                  <a:pt x="30" y="166"/>
                </a:lnTo>
                <a:lnTo>
                  <a:pt x="30" y="166"/>
                </a:lnTo>
                <a:lnTo>
                  <a:pt x="24" y="162"/>
                </a:lnTo>
                <a:lnTo>
                  <a:pt x="30" y="157"/>
                </a:lnTo>
                <a:lnTo>
                  <a:pt x="30" y="157"/>
                </a:lnTo>
                <a:lnTo>
                  <a:pt x="33" y="154"/>
                </a:lnTo>
                <a:lnTo>
                  <a:pt x="35" y="154"/>
                </a:lnTo>
                <a:lnTo>
                  <a:pt x="35" y="154"/>
                </a:lnTo>
                <a:lnTo>
                  <a:pt x="38" y="154"/>
                </a:lnTo>
                <a:lnTo>
                  <a:pt x="38" y="154"/>
                </a:lnTo>
                <a:lnTo>
                  <a:pt x="42" y="154"/>
                </a:lnTo>
                <a:lnTo>
                  <a:pt x="42" y="154"/>
                </a:lnTo>
                <a:lnTo>
                  <a:pt x="44" y="154"/>
                </a:lnTo>
                <a:lnTo>
                  <a:pt x="44" y="154"/>
                </a:lnTo>
                <a:lnTo>
                  <a:pt x="45" y="152"/>
                </a:lnTo>
                <a:lnTo>
                  <a:pt x="45" y="152"/>
                </a:lnTo>
                <a:lnTo>
                  <a:pt x="44" y="157"/>
                </a:lnTo>
                <a:lnTo>
                  <a:pt x="44" y="162"/>
                </a:lnTo>
                <a:lnTo>
                  <a:pt x="44" y="162"/>
                </a:lnTo>
                <a:lnTo>
                  <a:pt x="47" y="175"/>
                </a:lnTo>
                <a:lnTo>
                  <a:pt x="51" y="183"/>
                </a:lnTo>
                <a:lnTo>
                  <a:pt x="51" y="183"/>
                </a:lnTo>
                <a:lnTo>
                  <a:pt x="52" y="185"/>
                </a:lnTo>
                <a:lnTo>
                  <a:pt x="52" y="185"/>
                </a:lnTo>
                <a:lnTo>
                  <a:pt x="56" y="183"/>
                </a:lnTo>
                <a:lnTo>
                  <a:pt x="63" y="180"/>
                </a:lnTo>
                <a:lnTo>
                  <a:pt x="63" y="180"/>
                </a:lnTo>
                <a:lnTo>
                  <a:pt x="68" y="175"/>
                </a:lnTo>
                <a:lnTo>
                  <a:pt x="70" y="169"/>
                </a:lnTo>
                <a:lnTo>
                  <a:pt x="73" y="164"/>
                </a:lnTo>
                <a:lnTo>
                  <a:pt x="75" y="164"/>
                </a:lnTo>
                <a:lnTo>
                  <a:pt x="77" y="162"/>
                </a:lnTo>
                <a:lnTo>
                  <a:pt x="77" y="162"/>
                </a:lnTo>
                <a:lnTo>
                  <a:pt x="82" y="164"/>
                </a:lnTo>
                <a:lnTo>
                  <a:pt x="85" y="166"/>
                </a:lnTo>
                <a:lnTo>
                  <a:pt x="85" y="166"/>
                </a:lnTo>
                <a:lnTo>
                  <a:pt x="87" y="164"/>
                </a:lnTo>
                <a:lnTo>
                  <a:pt x="92" y="159"/>
                </a:lnTo>
                <a:lnTo>
                  <a:pt x="92" y="159"/>
                </a:lnTo>
                <a:lnTo>
                  <a:pt x="96" y="155"/>
                </a:lnTo>
                <a:lnTo>
                  <a:pt x="98" y="152"/>
                </a:lnTo>
                <a:lnTo>
                  <a:pt x="98" y="152"/>
                </a:lnTo>
                <a:lnTo>
                  <a:pt x="99" y="162"/>
                </a:lnTo>
                <a:lnTo>
                  <a:pt x="99" y="162"/>
                </a:lnTo>
                <a:lnTo>
                  <a:pt x="101" y="164"/>
                </a:lnTo>
                <a:lnTo>
                  <a:pt x="101" y="164"/>
                </a:lnTo>
                <a:lnTo>
                  <a:pt x="106" y="161"/>
                </a:lnTo>
                <a:lnTo>
                  <a:pt x="115" y="155"/>
                </a:lnTo>
                <a:lnTo>
                  <a:pt x="115" y="155"/>
                </a:lnTo>
                <a:lnTo>
                  <a:pt x="119" y="154"/>
                </a:lnTo>
                <a:lnTo>
                  <a:pt x="119" y="152"/>
                </a:lnTo>
                <a:lnTo>
                  <a:pt x="117" y="150"/>
                </a:lnTo>
                <a:lnTo>
                  <a:pt x="115" y="147"/>
                </a:lnTo>
                <a:lnTo>
                  <a:pt x="115" y="147"/>
                </a:lnTo>
                <a:lnTo>
                  <a:pt x="115" y="143"/>
                </a:lnTo>
                <a:lnTo>
                  <a:pt x="117" y="141"/>
                </a:lnTo>
                <a:lnTo>
                  <a:pt x="119" y="140"/>
                </a:lnTo>
                <a:lnTo>
                  <a:pt x="119" y="140"/>
                </a:lnTo>
                <a:lnTo>
                  <a:pt x="120" y="141"/>
                </a:lnTo>
                <a:lnTo>
                  <a:pt x="124" y="143"/>
                </a:lnTo>
                <a:lnTo>
                  <a:pt x="127" y="143"/>
                </a:lnTo>
                <a:lnTo>
                  <a:pt x="127" y="143"/>
                </a:lnTo>
                <a:lnTo>
                  <a:pt x="136" y="141"/>
                </a:lnTo>
                <a:lnTo>
                  <a:pt x="136" y="141"/>
                </a:lnTo>
                <a:lnTo>
                  <a:pt x="146" y="136"/>
                </a:lnTo>
                <a:lnTo>
                  <a:pt x="150" y="135"/>
                </a:lnTo>
                <a:lnTo>
                  <a:pt x="150" y="135"/>
                </a:lnTo>
                <a:lnTo>
                  <a:pt x="152" y="135"/>
                </a:lnTo>
                <a:lnTo>
                  <a:pt x="152" y="135"/>
                </a:lnTo>
                <a:lnTo>
                  <a:pt x="155" y="136"/>
                </a:lnTo>
                <a:lnTo>
                  <a:pt x="159" y="136"/>
                </a:lnTo>
                <a:lnTo>
                  <a:pt x="159" y="136"/>
                </a:lnTo>
                <a:lnTo>
                  <a:pt x="162" y="135"/>
                </a:lnTo>
                <a:lnTo>
                  <a:pt x="162" y="135"/>
                </a:lnTo>
                <a:lnTo>
                  <a:pt x="166" y="133"/>
                </a:lnTo>
                <a:lnTo>
                  <a:pt x="166" y="133"/>
                </a:lnTo>
                <a:lnTo>
                  <a:pt x="167" y="135"/>
                </a:lnTo>
                <a:lnTo>
                  <a:pt x="167" y="138"/>
                </a:lnTo>
                <a:lnTo>
                  <a:pt x="167" y="138"/>
                </a:lnTo>
                <a:lnTo>
                  <a:pt x="167" y="138"/>
                </a:lnTo>
                <a:lnTo>
                  <a:pt x="167" y="138"/>
                </a:lnTo>
                <a:lnTo>
                  <a:pt x="176" y="135"/>
                </a:lnTo>
                <a:lnTo>
                  <a:pt x="187" y="129"/>
                </a:lnTo>
                <a:lnTo>
                  <a:pt x="187" y="129"/>
                </a:lnTo>
                <a:lnTo>
                  <a:pt x="188" y="129"/>
                </a:lnTo>
                <a:lnTo>
                  <a:pt x="188" y="128"/>
                </a:lnTo>
                <a:lnTo>
                  <a:pt x="187" y="121"/>
                </a:lnTo>
                <a:lnTo>
                  <a:pt x="187" y="121"/>
                </a:lnTo>
                <a:lnTo>
                  <a:pt x="185" y="115"/>
                </a:lnTo>
                <a:lnTo>
                  <a:pt x="183" y="110"/>
                </a:lnTo>
                <a:lnTo>
                  <a:pt x="181" y="107"/>
                </a:lnTo>
                <a:lnTo>
                  <a:pt x="183" y="100"/>
                </a:lnTo>
                <a:lnTo>
                  <a:pt x="183" y="100"/>
                </a:lnTo>
                <a:lnTo>
                  <a:pt x="185" y="87"/>
                </a:lnTo>
                <a:lnTo>
                  <a:pt x="185" y="79"/>
                </a:lnTo>
                <a:lnTo>
                  <a:pt x="185" y="79"/>
                </a:lnTo>
                <a:lnTo>
                  <a:pt x="187" y="75"/>
                </a:lnTo>
                <a:lnTo>
                  <a:pt x="188" y="72"/>
                </a:lnTo>
                <a:lnTo>
                  <a:pt x="190" y="70"/>
                </a:lnTo>
                <a:lnTo>
                  <a:pt x="190" y="70"/>
                </a:lnTo>
                <a:lnTo>
                  <a:pt x="192" y="68"/>
                </a:lnTo>
                <a:lnTo>
                  <a:pt x="194" y="65"/>
                </a:lnTo>
                <a:lnTo>
                  <a:pt x="194" y="59"/>
                </a:lnTo>
                <a:lnTo>
                  <a:pt x="197" y="54"/>
                </a:lnTo>
                <a:lnTo>
                  <a:pt x="197" y="54"/>
                </a:lnTo>
                <a:lnTo>
                  <a:pt x="199" y="51"/>
                </a:lnTo>
                <a:lnTo>
                  <a:pt x="201" y="47"/>
                </a:lnTo>
                <a:lnTo>
                  <a:pt x="201" y="35"/>
                </a:lnTo>
                <a:lnTo>
                  <a:pt x="201" y="35"/>
                </a:lnTo>
                <a:lnTo>
                  <a:pt x="199" y="28"/>
                </a:lnTo>
                <a:lnTo>
                  <a:pt x="197" y="25"/>
                </a:lnTo>
                <a:lnTo>
                  <a:pt x="194" y="21"/>
                </a:lnTo>
                <a:lnTo>
                  <a:pt x="194" y="16"/>
                </a:lnTo>
                <a:lnTo>
                  <a:pt x="194" y="16"/>
                </a:lnTo>
                <a:lnTo>
                  <a:pt x="194" y="5"/>
                </a:lnTo>
                <a:lnTo>
                  <a:pt x="19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29" name="Rectangle 112">
            <a:extLst>
              <a:ext uri="{FF2B5EF4-FFF2-40B4-BE49-F238E27FC236}">
                <a16:creationId xmlns:a16="http://schemas.microsoft.com/office/drawing/2014/main" id="{EA740D35-CBF5-410C-AADB-AD7A549CB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4525" y="927100"/>
            <a:ext cx="114300" cy="2149475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42" name="Rectangle 125">
            <a:extLst>
              <a:ext uri="{FF2B5EF4-FFF2-40B4-BE49-F238E27FC236}">
                <a16:creationId xmlns:a16="http://schemas.microsoft.com/office/drawing/2014/main" id="{43BEABFA-EF29-4DE3-833B-AA71FEDE1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464" y="1052513"/>
            <a:ext cx="8848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normalizeH="0" baseline="0" dirty="0" err="1" smtClean="0">
                <a:ln>
                  <a:noFill/>
                </a:ln>
                <a:solidFill>
                  <a:srgbClr val="60489A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장혜정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243" name="Rectangle 126">
            <a:extLst>
              <a:ext uri="{FF2B5EF4-FFF2-40B4-BE49-F238E27FC236}">
                <a16:creationId xmlns:a16="http://schemas.microsoft.com/office/drawing/2014/main" id="{683A364E-45A3-41BB-8518-C2CCC3781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3588" y="1044575"/>
            <a:ext cx="3783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0489A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246" name="Rectangle 129">
            <a:extLst>
              <a:ext uri="{FF2B5EF4-FFF2-40B4-BE49-F238E27FC236}">
                <a16:creationId xmlns:a16="http://schemas.microsoft.com/office/drawing/2014/main" id="{7AF65BD9-3A14-4E18-9871-9C50B5AB7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725" y="698500"/>
            <a:ext cx="7908925" cy="34925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47" name="Rectangle 130">
            <a:extLst>
              <a:ext uri="{FF2B5EF4-FFF2-40B4-BE49-F238E27FC236}">
                <a16:creationId xmlns:a16="http://schemas.microsoft.com/office/drawing/2014/main" id="{59DB5DA8-90FC-40C6-A1EE-90627FF76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725" y="698500"/>
            <a:ext cx="439738" cy="34925"/>
          </a:xfrm>
          <a:prstGeom prst="rect">
            <a:avLst/>
          </a:prstGeom>
          <a:solidFill>
            <a:srgbClr val="1B1C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60" name="Freeform 143">
            <a:extLst>
              <a:ext uri="{FF2B5EF4-FFF2-40B4-BE49-F238E27FC236}">
                <a16:creationId xmlns:a16="http://schemas.microsoft.com/office/drawing/2014/main" id="{65341418-2C80-44BF-8035-04222EA4C909}"/>
              </a:ext>
            </a:extLst>
          </p:cNvPr>
          <p:cNvSpPr>
            <a:spLocks noEditPoints="1"/>
          </p:cNvSpPr>
          <p:nvPr/>
        </p:nvSpPr>
        <p:spPr bwMode="auto">
          <a:xfrm>
            <a:off x="5583238" y="2838450"/>
            <a:ext cx="1296988" cy="1690688"/>
          </a:xfrm>
          <a:custGeom>
            <a:avLst/>
            <a:gdLst>
              <a:gd name="T0" fmla="*/ 698 w 817"/>
              <a:gd name="T1" fmla="*/ 697 h 1065"/>
              <a:gd name="T2" fmla="*/ 349 w 817"/>
              <a:gd name="T3" fmla="*/ 660 h 1065"/>
              <a:gd name="T4" fmla="*/ 211 w 817"/>
              <a:gd name="T5" fmla="*/ 690 h 1065"/>
              <a:gd name="T6" fmla="*/ 154 w 817"/>
              <a:gd name="T7" fmla="*/ 702 h 1065"/>
              <a:gd name="T8" fmla="*/ 26 w 817"/>
              <a:gd name="T9" fmla="*/ 876 h 1065"/>
              <a:gd name="T10" fmla="*/ 674 w 817"/>
              <a:gd name="T11" fmla="*/ 772 h 1065"/>
              <a:gd name="T12" fmla="*/ 593 w 817"/>
              <a:gd name="T13" fmla="*/ 745 h 1065"/>
              <a:gd name="T14" fmla="*/ 546 w 817"/>
              <a:gd name="T15" fmla="*/ 784 h 1065"/>
              <a:gd name="T16" fmla="*/ 421 w 817"/>
              <a:gd name="T17" fmla="*/ 712 h 1065"/>
              <a:gd name="T18" fmla="*/ 307 w 817"/>
              <a:gd name="T19" fmla="*/ 585 h 1065"/>
              <a:gd name="T20" fmla="*/ 726 w 817"/>
              <a:gd name="T21" fmla="*/ 571 h 1065"/>
              <a:gd name="T22" fmla="*/ 688 w 817"/>
              <a:gd name="T23" fmla="*/ 609 h 1065"/>
              <a:gd name="T24" fmla="*/ 736 w 817"/>
              <a:gd name="T25" fmla="*/ 562 h 1065"/>
              <a:gd name="T26" fmla="*/ 393 w 817"/>
              <a:gd name="T27" fmla="*/ 606 h 1065"/>
              <a:gd name="T28" fmla="*/ 403 w 817"/>
              <a:gd name="T29" fmla="*/ 524 h 1065"/>
              <a:gd name="T30" fmla="*/ 93 w 817"/>
              <a:gd name="T31" fmla="*/ 189 h 1065"/>
              <a:gd name="T32" fmla="*/ 77 w 817"/>
              <a:gd name="T33" fmla="*/ 241 h 1065"/>
              <a:gd name="T34" fmla="*/ 128 w 817"/>
              <a:gd name="T35" fmla="*/ 262 h 1065"/>
              <a:gd name="T36" fmla="*/ 410 w 817"/>
              <a:gd name="T37" fmla="*/ 123 h 1065"/>
              <a:gd name="T38" fmla="*/ 374 w 817"/>
              <a:gd name="T39" fmla="*/ 241 h 1065"/>
              <a:gd name="T40" fmla="*/ 300 w 817"/>
              <a:gd name="T41" fmla="*/ 302 h 1065"/>
              <a:gd name="T42" fmla="*/ 238 w 817"/>
              <a:gd name="T43" fmla="*/ 351 h 1065"/>
              <a:gd name="T44" fmla="*/ 182 w 817"/>
              <a:gd name="T45" fmla="*/ 375 h 1065"/>
              <a:gd name="T46" fmla="*/ 238 w 817"/>
              <a:gd name="T47" fmla="*/ 426 h 1065"/>
              <a:gd name="T48" fmla="*/ 140 w 817"/>
              <a:gd name="T49" fmla="*/ 496 h 1065"/>
              <a:gd name="T50" fmla="*/ 110 w 817"/>
              <a:gd name="T51" fmla="*/ 595 h 1065"/>
              <a:gd name="T52" fmla="*/ 150 w 817"/>
              <a:gd name="T53" fmla="*/ 649 h 1065"/>
              <a:gd name="T54" fmla="*/ 218 w 817"/>
              <a:gd name="T55" fmla="*/ 655 h 1065"/>
              <a:gd name="T56" fmla="*/ 258 w 817"/>
              <a:gd name="T57" fmla="*/ 587 h 1065"/>
              <a:gd name="T58" fmla="*/ 339 w 817"/>
              <a:gd name="T59" fmla="*/ 496 h 1065"/>
              <a:gd name="T60" fmla="*/ 428 w 817"/>
              <a:gd name="T61" fmla="*/ 510 h 1065"/>
              <a:gd name="T62" fmla="*/ 520 w 817"/>
              <a:gd name="T63" fmla="*/ 604 h 1065"/>
              <a:gd name="T64" fmla="*/ 499 w 817"/>
              <a:gd name="T65" fmla="*/ 662 h 1065"/>
              <a:gd name="T66" fmla="*/ 518 w 817"/>
              <a:gd name="T67" fmla="*/ 627 h 1065"/>
              <a:gd name="T68" fmla="*/ 557 w 817"/>
              <a:gd name="T69" fmla="*/ 585 h 1065"/>
              <a:gd name="T70" fmla="*/ 515 w 817"/>
              <a:gd name="T71" fmla="*/ 536 h 1065"/>
              <a:gd name="T72" fmla="*/ 456 w 817"/>
              <a:gd name="T73" fmla="*/ 454 h 1065"/>
              <a:gd name="T74" fmla="*/ 565 w 817"/>
              <a:gd name="T75" fmla="*/ 527 h 1065"/>
              <a:gd name="T76" fmla="*/ 602 w 817"/>
              <a:gd name="T77" fmla="*/ 637 h 1065"/>
              <a:gd name="T78" fmla="*/ 628 w 817"/>
              <a:gd name="T79" fmla="*/ 662 h 1065"/>
              <a:gd name="T80" fmla="*/ 627 w 817"/>
              <a:gd name="T81" fmla="*/ 592 h 1065"/>
              <a:gd name="T82" fmla="*/ 684 w 817"/>
              <a:gd name="T83" fmla="*/ 571 h 1065"/>
              <a:gd name="T84" fmla="*/ 717 w 817"/>
              <a:gd name="T85" fmla="*/ 545 h 1065"/>
              <a:gd name="T86" fmla="*/ 724 w 817"/>
              <a:gd name="T87" fmla="*/ 470 h 1065"/>
              <a:gd name="T88" fmla="*/ 766 w 817"/>
              <a:gd name="T89" fmla="*/ 196 h 1065"/>
              <a:gd name="T90" fmla="*/ 766 w 817"/>
              <a:gd name="T91" fmla="*/ 196 h 1065"/>
              <a:gd name="T92" fmla="*/ 599 w 817"/>
              <a:gd name="T93" fmla="*/ 175 h 1065"/>
              <a:gd name="T94" fmla="*/ 529 w 817"/>
              <a:gd name="T95" fmla="*/ 224 h 1065"/>
              <a:gd name="T96" fmla="*/ 431 w 817"/>
              <a:gd name="T97" fmla="*/ 229 h 1065"/>
              <a:gd name="T98" fmla="*/ 168 w 817"/>
              <a:gd name="T99" fmla="*/ 89 h 1065"/>
              <a:gd name="T100" fmla="*/ 163 w 817"/>
              <a:gd name="T101" fmla="*/ 143 h 1065"/>
              <a:gd name="T102" fmla="*/ 190 w 817"/>
              <a:gd name="T103" fmla="*/ 213 h 1065"/>
              <a:gd name="T104" fmla="*/ 173 w 817"/>
              <a:gd name="T105" fmla="*/ 266 h 1065"/>
              <a:gd name="T106" fmla="*/ 176 w 817"/>
              <a:gd name="T107" fmla="*/ 299 h 1065"/>
              <a:gd name="T108" fmla="*/ 288 w 817"/>
              <a:gd name="T109" fmla="*/ 299 h 1065"/>
              <a:gd name="T110" fmla="*/ 265 w 817"/>
              <a:gd name="T111" fmla="*/ 248 h 1065"/>
              <a:gd name="T112" fmla="*/ 229 w 817"/>
              <a:gd name="T113" fmla="*/ 196 h 1065"/>
              <a:gd name="T114" fmla="*/ 215 w 817"/>
              <a:gd name="T115" fmla="*/ 114 h 1065"/>
              <a:gd name="T116" fmla="*/ 342 w 817"/>
              <a:gd name="T117" fmla="*/ 34 h 1065"/>
              <a:gd name="T118" fmla="*/ 421 w 817"/>
              <a:gd name="T119" fmla="*/ 74 h 1065"/>
              <a:gd name="T120" fmla="*/ 473 w 817"/>
              <a:gd name="T121" fmla="*/ 187 h 1065"/>
              <a:gd name="T122" fmla="*/ 368 w 817"/>
              <a:gd name="T123" fmla="*/ 0 h 1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17" h="1065">
                <a:moveTo>
                  <a:pt x="672" y="684"/>
                </a:moveTo>
                <a:lnTo>
                  <a:pt x="672" y="684"/>
                </a:lnTo>
                <a:lnTo>
                  <a:pt x="663" y="686"/>
                </a:lnTo>
                <a:lnTo>
                  <a:pt x="663" y="686"/>
                </a:lnTo>
                <a:lnTo>
                  <a:pt x="653" y="686"/>
                </a:lnTo>
                <a:lnTo>
                  <a:pt x="653" y="686"/>
                </a:lnTo>
                <a:lnTo>
                  <a:pt x="646" y="686"/>
                </a:lnTo>
                <a:lnTo>
                  <a:pt x="646" y="686"/>
                </a:lnTo>
                <a:lnTo>
                  <a:pt x="644" y="686"/>
                </a:lnTo>
                <a:lnTo>
                  <a:pt x="644" y="686"/>
                </a:lnTo>
                <a:lnTo>
                  <a:pt x="637" y="688"/>
                </a:lnTo>
                <a:lnTo>
                  <a:pt x="635" y="688"/>
                </a:lnTo>
                <a:lnTo>
                  <a:pt x="634" y="690"/>
                </a:lnTo>
                <a:lnTo>
                  <a:pt x="635" y="691"/>
                </a:lnTo>
                <a:lnTo>
                  <a:pt x="639" y="693"/>
                </a:lnTo>
                <a:lnTo>
                  <a:pt x="651" y="697"/>
                </a:lnTo>
                <a:lnTo>
                  <a:pt x="651" y="697"/>
                </a:lnTo>
                <a:lnTo>
                  <a:pt x="681" y="698"/>
                </a:lnTo>
                <a:lnTo>
                  <a:pt x="681" y="698"/>
                </a:lnTo>
                <a:lnTo>
                  <a:pt x="693" y="697"/>
                </a:lnTo>
                <a:lnTo>
                  <a:pt x="693" y="697"/>
                </a:lnTo>
                <a:lnTo>
                  <a:pt x="698" y="697"/>
                </a:lnTo>
                <a:lnTo>
                  <a:pt x="696" y="695"/>
                </a:lnTo>
                <a:lnTo>
                  <a:pt x="691" y="693"/>
                </a:lnTo>
                <a:lnTo>
                  <a:pt x="684" y="690"/>
                </a:lnTo>
                <a:lnTo>
                  <a:pt x="684" y="690"/>
                </a:lnTo>
                <a:lnTo>
                  <a:pt x="677" y="686"/>
                </a:lnTo>
                <a:lnTo>
                  <a:pt x="672" y="684"/>
                </a:lnTo>
                <a:close/>
                <a:moveTo>
                  <a:pt x="412" y="644"/>
                </a:moveTo>
                <a:lnTo>
                  <a:pt x="412" y="644"/>
                </a:lnTo>
                <a:lnTo>
                  <a:pt x="400" y="651"/>
                </a:lnTo>
                <a:lnTo>
                  <a:pt x="400" y="651"/>
                </a:lnTo>
                <a:lnTo>
                  <a:pt x="396" y="653"/>
                </a:lnTo>
                <a:lnTo>
                  <a:pt x="391" y="653"/>
                </a:lnTo>
                <a:lnTo>
                  <a:pt x="391" y="653"/>
                </a:lnTo>
                <a:lnTo>
                  <a:pt x="381" y="653"/>
                </a:lnTo>
                <a:lnTo>
                  <a:pt x="381" y="653"/>
                </a:lnTo>
                <a:lnTo>
                  <a:pt x="361" y="648"/>
                </a:lnTo>
                <a:lnTo>
                  <a:pt x="361" y="648"/>
                </a:lnTo>
                <a:lnTo>
                  <a:pt x="361" y="648"/>
                </a:lnTo>
                <a:lnTo>
                  <a:pt x="361" y="648"/>
                </a:lnTo>
                <a:lnTo>
                  <a:pt x="358" y="649"/>
                </a:lnTo>
                <a:lnTo>
                  <a:pt x="354" y="653"/>
                </a:lnTo>
                <a:lnTo>
                  <a:pt x="349" y="660"/>
                </a:lnTo>
                <a:lnTo>
                  <a:pt x="349" y="660"/>
                </a:lnTo>
                <a:lnTo>
                  <a:pt x="346" y="660"/>
                </a:lnTo>
                <a:lnTo>
                  <a:pt x="346" y="660"/>
                </a:lnTo>
                <a:lnTo>
                  <a:pt x="335" y="656"/>
                </a:lnTo>
                <a:lnTo>
                  <a:pt x="335" y="656"/>
                </a:lnTo>
                <a:lnTo>
                  <a:pt x="330" y="653"/>
                </a:lnTo>
                <a:lnTo>
                  <a:pt x="326" y="653"/>
                </a:lnTo>
                <a:lnTo>
                  <a:pt x="326" y="653"/>
                </a:lnTo>
                <a:lnTo>
                  <a:pt x="321" y="653"/>
                </a:lnTo>
                <a:lnTo>
                  <a:pt x="321" y="653"/>
                </a:lnTo>
                <a:lnTo>
                  <a:pt x="306" y="656"/>
                </a:lnTo>
                <a:lnTo>
                  <a:pt x="281" y="665"/>
                </a:lnTo>
                <a:lnTo>
                  <a:pt x="281" y="665"/>
                </a:lnTo>
                <a:lnTo>
                  <a:pt x="257" y="674"/>
                </a:lnTo>
                <a:lnTo>
                  <a:pt x="236" y="686"/>
                </a:lnTo>
                <a:lnTo>
                  <a:pt x="236" y="686"/>
                </a:lnTo>
                <a:lnTo>
                  <a:pt x="225" y="691"/>
                </a:lnTo>
                <a:lnTo>
                  <a:pt x="222" y="695"/>
                </a:lnTo>
                <a:lnTo>
                  <a:pt x="222" y="695"/>
                </a:lnTo>
                <a:lnTo>
                  <a:pt x="218" y="693"/>
                </a:lnTo>
                <a:lnTo>
                  <a:pt x="218" y="693"/>
                </a:lnTo>
                <a:lnTo>
                  <a:pt x="211" y="690"/>
                </a:lnTo>
                <a:lnTo>
                  <a:pt x="204" y="688"/>
                </a:lnTo>
                <a:lnTo>
                  <a:pt x="204" y="688"/>
                </a:lnTo>
                <a:lnTo>
                  <a:pt x="203" y="688"/>
                </a:lnTo>
                <a:lnTo>
                  <a:pt x="203" y="688"/>
                </a:lnTo>
                <a:lnTo>
                  <a:pt x="194" y="690"/>
                </a:lnTo>
                <a:lnTo>
                  <a:pt x="189" y="691"/>
                </a:lnTo>
                <a:lnTo>
                  <a:pt x="189" y="691"/>
                </a:lnTo>
                <a:lnTo>
                  <a:pt x="189" y="691"/>
                </a:lnTo>
                <a:lnTo>
                  <a:pt x="189" y="691"/>
                </a:lnTo>
                <a:lnTo>
                  <a:pt x="183" y="690"/>
                </a:lnTo>
                <a:lnTo>
                  <a:pt x="176" y="686"/>
                </a:lnTo>
                <a:lnTo>
                  <a:pt x="176" y="686"/>
                </a:lnTo>
                <a:lnTo>
                  <a:pt x="171" y="681"/>
                </a:lnTo>
                <a:lnTo>
                  <a:pt x="169" y="679"/>
                </a:lnTo>
                <a:lnTo>
                  <a:pt x="168" y="677"/>
                </a:lnTo>
                <a:lnTo>
                  <a:pt x="168" y="677"/>
                </a:lnTo>
                <a:lnTo>
                  <a:pt x="164" y="679"/>
                </a:lnTo>
                <a:lnTo>
                  <a:pt x="164" y="679"/>
                </a:lnTo>
                <a:lnTo>
                  <a:pt x="161" y="683"/>
                </a:lnTo>
                <a:lnTo>
                  <a:pt x="159" y="688"/>
                </a:lnTo>
                <a:lnTo>
                  <a:pt x="154" y="702"/>
                </a:lnTo>
                <a:lnTo>
                  <a:pt x="154" y="702"/>
                </a:lnTo>
                <a:lnTo>
                  <a:pt x="149" y="714"/>
                </a:lnTo>
                <a:lnTo>
                  <a:pt x="147" y="717"/>
                </a:lnTo>
                <a:lnTo>
                  <a:pt x="142" y="721"/>
                </a:lnTo>
                <a:lnTo>
                  <a:pt x="142" y="721"/>
                </a:lnTo>
                <a:lnTo>
                  <a:pt x="112" y="738"/>
                </a:lnTo>
                <a:lnTo>
                  <a:pt x="112" y="738"/>
                </a:lnTo>
                <a:lnTo>
                  <a:pt x="107" y="744"/>
                </a:lnTo>
                <a:lnTo>
                  <a:pt x="105" y="747"/>
                </a:lnTo>
                <a:lnTo>
                  <a:pt x="103" y="763"/>
                </a:lnTo>
                <a:lnTo>
                  <a:pt x="103" y="763"/>
                </a:lnTo>
                <a:lnTo>
                  <a:pt x="96" y="806"/>
                </a:lnTo>
                <a:lnTo>
                  <a:pt x="96" y="806"/>
                </a:lnTo>
                <a:lnTo>
                  <a:pt x="94" y="808"/>
                </a:lnTo>
                <a:lnTo>
                  <a:pt x="91" y="812"/>
                </a:lnTo>
                <a:lnTo>
                  <a:pt x="82" y="817"/>
                </a:lnTo>
                <a:lnTo>
                  <a:pt x="82" y="817"/>
                </a:lnTo>
                <a:lnTo>
                  <a:pt x="65" y="827"/>
                </a:lnTo>
                <a:lnTo>
                  <a:pt x="49" y="840"/>
                </a:lnTo>
                <a:lnTo>
                  <a:pt x="49" y="840"/>
                </a:lnTo>
                <a:lnTo>
                  <a:pt x="44" y="847"/>
                </a:lnTo>
                <a:lnTo>
                  <a:pt x="37" y="857"/>
                </a:lnTo>
                <a:lnTo>
                  <a:pt x="26" y="876"/>
                </a:lnTo>
                <a:lnTo>
                  <a:pt x="26" y="876"/>
                </a:lnTo>
                <a:lnTo>
                  <a:pt x="9" y="909"/>
                </a:lnTo>
                <a:lnTo>
                  <a:pt x="9" y="909"/>
                </a:lnTo>
                <a:lnTo>
                  <a:pt x="0" y="923"/>
                </a:lnTo>
                <a:lnTo>
                  <a:pt x="0" y="923"/>
                </a:lnTo>
                <a:lnTo>
                  <a:pt x="244" y="1065"/>
                </a:lnTo>
                <a:lnTo>
                  <a:pt x="244" y="1065"/>
                </a:lnTo>
                <a:lnTo>
                  <a:pt x="736" y="780"/>
                </a:lnTo>
                <a:lnTo>
                  <a:pt x="736" y="780"/>
                </a:lnTo>
                <a:lnTo>
                  <a:pt x="736" y="780"/>
                </a:lnTo>
                <a:lnTo>
                  <a:pt x="736" y="780"/>
                </a:lnTo>
                <a:lnTo>
                  <a:pt x="731" y="782"/>
                </a:lnTo>
                <a:lnTo>
                  <a:pt x="723" y="782"/>
                </a:lnTo>
                <a:lnTo>
                  <a:pt x="723" y="782"/>
                </a:lnTo>
                <a:lnTo>
                  <a:pt x="721" y="782"/>
                </a:lnTo>
                <a:lnTo>
                  <a:pt x="721" y="782"/>
                </a:lnTo>
                <a:lnTo>
                  <a:pt x="710" y="780"/>
                </a:lnTo>
                <a:lnTo>
                  <a:pt x="700" y="779"/>
                </a:lnTo>
                <a:lnTo>
                  <a:pt x="684" y="773"/>
                </a:lnTo>
                <a:lnTo>
                  <a:pt x="684" y="773"/>
                </a:lnTo>
                <a:lnTo>
                  <a:pt x="674" y="772"/>
                </a:lnTo>
                <a:lnTo>
                  <a:pt x="674" y="772"/>
                </a:lnTo>
                <a:lnTo>
                  <a:pt x="667" y="772"/>
                </a:lnTo>
                <a:lnTo>
                  <a:pt x="667" y="772"/>
                </a:lnTo>
                <a:lnTo>
                  <a:pt x="667" y="772"/>
                </a:lnTo>
                <a:lnTo>
                  <a:pt x="667" y="772"/>
                </a:lnTo>
                <a:lnTo>
                  <a:pt x="665" y="772"/>
                </a:lnTo>
                <a:lnTo>
                  <a:pt x="665" y="770"/>
                </a:lnTo>
                <a:lnTo>
                  <a:pt x="663" y="766"/>
                </a:lnTo>
                <a:lnTo>
                  <a:pt x="658" y="765"/>
                </a:lnTo>
                <a:lnTo>
                  <a:pt x="658" y="765"/>
                </a:lnTo>
                <a:lnTo>
                  <a:pt x="641" y="758"/>
                </a:lnTo>
                <a:lnTo>
                  <a:pt x="641" y="758"/>
                </a:lnTo>
                <a:lnTo>
                  <a:pt x="632" y="754"/>
                </a:lnTo>
                <a:lnTo>
                  <a:pt x="630" y="754"/>
                </a:lnTo>
                <a:lnTo>
                  <a:pt x="630" y="749"/>
                </a:lnTo>
                <a:lnTo>
                  <a:pt x="630" y="749"/>
                </a:lnTo>
                <a:lnTo>
                  <a:pt x="628" y="747"/>
                </a:lnTo>
                <a:lnTo>
                  <a:pt x="625" y="745"/>
                </a:lnTo>
                <a:lnTo>
                  <a:pt x="618" y="744"/>
                </a:lnTo>
                <a:lnTo>
                  <a:pt x="618" y="744"/>
                </a:lnTo>
                <a:lnTo>
                  <a:pt x="606" y="745"/>
                </a:lnTo>
                <a:lnTo>
                  <a:pt x="606" y="745"/>
                </a:lnTo>
                <a:lnTo>
                  <a:pt x="593" y="745"/>
                </a:lnTo>
                <a:lnTo>
                  <a:pt x="590" y="747"/>
                </a:lnTo>
                <a:lnTo>
                  <a:pt x="586" y="749"/>
                </a:lnTo>
                <a:lnTo>
                  <a:pt x="586" y="749"/>
                </a:lnTo>
                <a:lnTo>
                  <a:pt x="578" y="766"/>
                </a:lnTo>
                <a:lnTo>
                  <a:pt x="578" y="766"/>
                </a:lnTo>
                <a:lnTo>
                  <a:pt x="578" y="768"/>
                </a:lnTo>
                <a:lnTo>
                  <a:pt x="579" y="772"/>
                </a:lnTo>
                <a:lnTo>
                  <a:pt x="583" y="777"/>
                </a:lnTo>
                <a:lnTo>
                  <a:pt x="583" y="777"/>
                </a:lnTo>
                <a:lnTo>
                  <a:pt x="583" y="779"/>
                </a:lnTo>
                <a:lnTo>
                  <a:pt x="581" y="782"/>
                </a:lnTo>
                <a:lnTo>
                  <a:pt x="576" y="791"/>
                </a:lnTo>
                <a:lnTo>
                  <a:pt x="576" y="791"/>
                </a:lnTo>
                <a:lnTo>
                  <a:pt x="574" y="794"/>
                </a:lnTo>
                <a:lnTo>
                  <a:pt x="571" y="794"/>
                </a:lnTo>
                <a:lnTo>
                  <a:pt x="571" y="794"/>
                </a:lnTo>
                <a:lnTo>
                  <a:pt x="565" y="794"/>
                </a:lnTo>
                <a:lnTo>
                  <a:pt x="565" y="794"/>
                </a:lnTo>
                <a:lnTo>
                  <a:pt x="560" y="792"/>
                </a:lnTo>
                <a:lnTo>
                  <a:pt x="555" y="789"/>
                </a:lnTo>
                <a:lnTo>
                  <a:pt x="546" y="784"/>
                </a:lnTo>
                <a:lnTo>
                  <a:pt x="546" y="784"/>
                </a:lnTo>
                <a:lnTo>
                  <a:pt x="541" y="780"/>
                </a:lnTo>
                <a:lnTo>
                  <a:pt x="536" y="780"/>
                </a:lnTo>
                <a:lnTo>
                  <a:pt x="520" y="777"/>
                </a:lnTo>
                <a:lnTo>
                  <a:pt x="520" y="777"/>
                </a:lnTo>
                <a:lnTo>
                  <a:pt x="515" y="773"/>
                </a:lnTo>
                <a:lnTo>
                  <a:pt x="511" y="770"/>
                </a:lnTo>
                <a:lnTo>
                  <a:pt x="504" y="759"/>
                </a:lnTo>
                <a:lnTo>
                  <a:pt x="504" y="759"/>
                </a:lnTo>
                <a:lnTo>
                  <a:pt x="499" y="752"/>
                </a:lnTo>
                <a:lnTo>
                  <a:pt x="483" y="747"/>
                </a:lnTo>
                <a:lnTo>
                  <a:pt x="483" y="747"/>
                </a:lnTo>
                <a:lnTo>
                  <a:pt x="468" y="744"/>
                </a:lnTo>
                <a:lnTo>
                  <a:pt x="461" y="742"/>
                </a:lnTo>
                <a:lnTo>
                  <a:pt x="452" y="738"/>
                </a:lnTo>
                <a:lnTo>
                  <a:pt x="452" y="738"/>
                </a:lnTo>
                <a:lnTo>
                  <a:pt x="440" y="733"/>
                </a:lnTo>
                <a:lnTo>
                  <a:pt x="429" y="726"/>
                </a:lnTo>
                <a:lnTo>
                  <a:pt x="429" y="726"/>
                </a:lnTo>
                <a:lnTo>
                  <a:pt x="422" y="721"/>
                </a:lnTo>
                <a:lnTo>
                  <a:pt x="417" y="719"/>
                </a:lnTo>
                <a:lnTo>
                  <a:pt x="417" y="716"/>
                </a:lnTo>
                <a:lnTo>
                  <a:pt x="421" y="712"/>
                </a:lnTo>
                <a:lnTo>
                  <a:pt x="421" y="712"/>
                </a:lnTo>
                <a:lnTo>
                  <a:pt x="428" y="704"/>
                </a:lnTo>
                <a:lnTo>
                  <a:pt x="431" y="698"/>
                </a:lnTo>
                <a:lnTo>
                  <a:pt x="435" y="693"/>
                </a:lnTo>
                <a:lnTo>
                  <a:pt x="435" y="693"/>
                </a:lnTo>
                <a:lnTo>
                  <a:pt x="435" y="690"/>
                </a:lnTo>
                <a:lnTo>
                  <a:pt x="433" y="688"/>
                </a:lnTo>
                <a:lnTo>
                  <a:pt x="429" y="679"/>
                </a:lnTo>
                <a:lnTo>
                  <a:pt x="429" y="679"/>
                </a:lnTo>
                <a:lnTo>
                  <a:pt x="426" y="674"/>
                </a:lnTo>
                <a:lnTo>
                  <a:pt x="428" y="667"/>
                </a:lnTo>
                <a:lnTo>
                  <a:pt x="428" y="667"/>
                </a:lnTo>
                <a:lnTo>
                  <a:pt x="433" y="658"/>
                </a:lnTo>
                <a:lnTo>
                  <a:pt x="435" y="655"/>
                </a:lnTo>
                <a:lnTo>
                  <a:pt x="435" y="655"/>
                </a:lnTo>
                <a:lnTo>
                  <a:pt x="436" y="655"/>
                </a:lnTo>
                <a:lnTo>
                  <a:pt x="436" y="653"/>
                </a:lnTo>
                <a:lnTo>
                  <a:pt x="429" y="649"/>
                </a:lnTo>
                <a:lnTo>
                  <a:pt x="429" y="649"/>
                </a:lnTo>
                <a:lnTo>
                  <a:pt x="412" y="644"/>
                </a:lnTo>
                <a:close/>
                <a:moveTo>
                  <a:pt x="307" y="585"/>
                </a:moveTo>
                <a:lnTo>
                  <a:pt x="307" y="585"/>
                </a:lnTo>
                <a:lnTo>
                  <a:pt x="302" y="585"/>
                </a:lnTo>
                <a:lnTo>
                  <a:pt x="302" y="585"/>
                </a:lnTo>
                <a:lnTo>
                  <a:pt x="293" y="588"/>
                </a:lnTo>
                <a:lnTo>
                  <a:pt x="290" y="590"/>
                </a:lnTo>
                <a:lnTo>
                  <a:pt x="290" y="592"/>
                </a:lnTo>
                <a:lnTo>
                  <a:pt x="290" y="594"/>
                </a:lnTo>
                <a:lnTo>
                  <a:pt x="297" y="595"/>
                </a:lnTo>
                <a:lnTo>
                  <a:pt x="297" y="595"/>
                </a:lnTo>
                <a:lnTo>
                  <a:pt x="304" y="597"/>
                </a:lnTo>
                <a:lnTo>
                  <a:pt x="304" y="597"/>
                </a:lnTo>
                <a:lnTo>
                  <a:pt x="307" y="597"/>
                </a:lnTo>
                <a:lnTo>
                  <a:pt x="309" y="595"/>
                </a:lnTo>
                <a:lnTo>
                  <a:pt x="314" y="590"/>
                </a:lnTo>
                <a:lnTo>
                  <a:pt x="314" y="590"/>
                </a:lnTo>
                <a:lnTo>
                  <a:pt x="316" y="588"/>
                </a:lnTo>
                <a:lnTo>
                  <a:pt x="314" y="587"/>
                </a:lnTo>
                <a:lnTo>
                  <a:pt x="307" y="585"/>
                </a:lnTo>
                <a:close/>
                <a:moveTo>
                  <a:pt x="736" y="566"/>
                </a:moveTo>
                <a:lnTo>
                  <a:pt x="736" y="566"/>
                </a:lnTo>
                <a:lnTo>
                  <a:pt x="733" y="567"/>
                </a:lnTo>
                <a:lnTo>
                  <a:pt x="733" y="567"/>
                </a:lnTo>
                <a:lnTo>
                  <a:pt x="726" y="571"/>
                </a:lnTo>
                <a:lnTo>
                  <a:pt x="721" y="573"/>
                </a:lnTo>
                <a:lnTo>
                  <a:pt x="714" y="574"/>
                </a:lnTo>
                <a:lnTo>
                  <a:pt x="714" y="574"/>
                </a:lnTo>
                <a:lnTo>
                  <a:pt x="702" y="574"/>
                </a:lnTo>
                <a:lnTo>
                  <a:pt x="693" y="576"/>
                </a:lnTo>
                <a:lnTo>
                  <a:pt x="693" y="576"/>
                </a:lnTo>
                <a:lnTo>
                  <a:pt x="686" y="578"/>
                </a:lnTo>
                <a:lnTo>
                  <a:pt x="682" y="581"/>
                </a:lnTo>
                <a:lnTo>
                  <a:pt x="679" y="588"/>
                </a:lnTo>
                <a:lnTo>
                  <a:pt x="679" y="588"/>
                </a:lnTo>
                <a:lnTo>
                  <a:pt x="677" y="594"/>
                </a:lnTo>
                <a:lnTo>
                  <a:pt x="679" y="595"/>
                </a:lnTo>
                <a:lnTo>
                  <a:pt x="681" y="595"/>
                </a:lnTo>
                <a:lnTo>
                  <a:pt x="681" y="595"/>
                </a:lnTo>
                <a:lnTo>
                  <a:pt x="686" y="595"/>
                </a:lnTo>
                <a:lnTo>
                  <a:pt x="686" y="595"/>
                </a:lnTo>
                <a:lnTo>
                  <a:pt x="691" y="594"/>
                </a:lnTo>
                <a:lnTo>
                  <a:pt x="691" y="594"/>
                </a:lnTo>
                <a:lnTo>
                  <a:pt x="691" y="595"/>
                </a:lnTo>
                <a:lnTo>
                  <a:pt x="689" y="597"/>
                </a:lnTo>
                <a:lnTo>
                  <a:pt x="689" y="597"/>
                </a:lnTo>
                <a:lnTo>
                  <a:pt x="688" y="609"/>
                </a:lnTo>
                <a:lnTo>
                  <a:pt x="691" y="627"/>
                </a:lnTo>
                <a:lnTo>
                  <a:pt x="691" y="627"/>
                </a:lnTo>
                <a:lnTo>
                  <a:pt x="695" y="639"/>
                </a:lnTo>
                <a:lnTo>
                  <a:pt x="698" y="642"/>
                </a:lnTo>
                <a:lnTo>
                  <a:pt x="702" y="648"/>
                </a:lnTo>
                <a:lnTo>
                  <a:pt x="702" y="648"/>
                </a:lnTo>
                <a:lnTo>
                  <a:pt x="712" y="656"/>
                </a:lnTo>
                <a:lnTo>
                  <a:pt x="723" y="663"/>
                </a:lnTo>
                <a:lnTo>
                  <a:pt x="723" y="663"/>
                </a:lnTo>
                <a:lnTo>
                  <a:pt x="736" y="667"/>
                </a:lnTo>
                <a:lnTo>
                  <a:pt x="736" y="667"/>
                </a:lnTo>
                <a:lnTo>
                  <a:pt x="736" y="566"/>
                </a:lnTo>
                <a:close/>
                <a:moveTo>
                  <a:pt x="736" y="555"/>
                </a:moveTo>
                <a:lnTo>
                  <a:pt x="736" y="555"/>
                </a:lnTo>
                <a:lnTo>
                  <a:pt x="736" y="555"/>
                </a:lnTo>
                <a:lnTo>
                  <a:pt x="736" y="555"/>
                </a:lnTo>
                <a:lnTo>
                  <a:pt x="729" y="557"/>
                </a:lnTo>
                <a:lnTo>
                  <a:pt x="728" y="559"/>
                </a:lnTo>
                <a:lnTo>
                  <a:pt x="728" y="559"/>
                </a:lnTo>
                <a:lnTo>
                  <a:pt x="728" y="560"/>
                </a:lnTo>
                <a:lnTo>
                  <a:pt x="729" y="560"/>
                </a:lnTo>
                <a:lnTo>
                  <a:pt x="736" y="562"/>
                </a:lnTo>
                <a:lnTo>
                  <a:pt x="736" y="562"/>
                </a:lnTo>
                <a:lnTo>
                  <a:pt x="736" y="555"/>
                </a:lnTo>
                <a:close/>
                <a:moveTo>
                  <a:pt x="415" y="553"/>
                </a:moveTo>
                <a:lnTo>
                  <a:pt x="415" y="553"/>
                </a:lnTo>
                <a:lnTo>
                  <a:pt x="410" y="555"/>
                </a:lnTo>
                <a:lnTo>
                  <a:pt x="402" y="559"/>
                </a:lnTo>
                <a:lnTo>
                  <a:pt x="402" y="559"/>
                </a:lnTo>
                <a:lnTo>
                  <a:pt x="393" y="564"/>
                </a:lnTo>
                <a:lnTo>
                  <a:pt x="388" y="569"/>
                </a:lnTo>
                <a:lnTo>
                  <a:pt x="384" y="574"/>
                </a:lnTo>
                <a:lnTo>
                  <a:pt x="384" y="583"/>
                </a:lnTo>
                <a:lnTo>
                  <a:pt x="384" y="583"/>
                </a:lnTo>
                <a:lnTo>
                  <a:pt x="384" y="587"/>
                </a:lnTo>
                <a:lnTo>
                  <a:pt x="384" y="588"/>
                </a:lnTo>
                <a:lnTo>
                  <a:pt x="389" y="590"/>
                </a:lnTo>
                <a:lnTo>
                  <a:pt x="393" y="590"/>
                </a:lnTo>
                <a:lnTo>
                  <a:pt x="393" y="592"/>
                </a:lnTo>
                <a:lnTo>
                  <a:pt x="393" y="595"/>
                </a:lnTo>
                <a:lnTo>
                  <a:pt x="393" y="595"/>
                </a:lnTo>
                <a:lnTo>
                  <a:pt x="391" y="601"/>
                </a:lnTo>
                <a:lnTo>
                  <a:pt x="391" y="604"/>
                </a:lnTo>
                <a:lnTo>
                  <a:pt x="393" y="606"/>
                </a:lnTo>
                <a:lnTo>
                  <a:pt x="396" y="608"/>
                </a:lnTo>
                <a:lnTo>
                  <a:pt x="396" y="608"/>
                </a:lnTo>
                <a:lnTo>
                  <a:pt x="402" y="606"/>
                </a:lnTo>
                <a:lnTo>
                  <a:pt x="408" y="602"/>
                </a:lnTo>
                <a:lnTo>
                  <a:pt x="408" y="602"/>
                </a:lnTo>
                <a:lnTo>
                  <a:pt x="414" y="599"/>
                </a:lnTo>
                <a:lnTo>
                  <a:pt x="417" y="594"/>
                </a:lnTo>
                <a:lnTo>
                  <a:pt x="419" y="590"/>
                </a:lnTo>
                <a:lnTo>
                  <a:pt x="419" y="587"/>
                </a:lnTo>
                <a:lnTo>
                  <a:pt x="417" y="580"/>
                </a:lnTo>
                <a:lnTo>
                  <a:pt x="419" y="571"/>
                </a:lnTo>
                <a:lnTo>
                  <a:pt x="419" y="571"/>
                </a:lnTo>
                <a:lnTo>
                  <a:pt x="421" y="559"/>
                </a:lnTo>
                <a:lnTo>
                  <a:pt x="419" y="555"/>
                </a:lnTo>
                <a:lnTo>
                  <a:pt x="415" y="553"/>
                </a:lnTo>
                <a:close/>
                <a:moveTo>
                  <a:pt x="410" y="503"/>
                </a:moveTo>
                <a:lnTo>
                  <a:pt x="410" y="503"/>
                </a:lnTo>
                <a:lnTo>
                  <a:pt x="408" y="505"/>
                </a:lnTo>
                <a:lnTo>
                  <a:pt x="407" y="510"/>
                </a:lnTo>
                <a:lnTo>
                  <a:pt x="407" y="510"/>
                </a:lnTo>
                <a:lnTo>
                  <a:pt x="407" y="519"/>
                </a:lnTo>
                <a:lnTo>
                  <a:pt x="403" y="524"/>
                </a:lnTo>
                <a:lnTo>
                  <a:pt x="398" y="527"/>
                </a:lnTo>
                <a:lnTo>
                  <a:pt x="398" y="527"/>
                </a:lnTo>
                <a:lnTo>
                  <a:pt x="396" y="531"/>
                </a:lnTo>
                <a:lnTo>
                  <a:pt x="395" y="533"/>
                </a:lnTo>
                <a:lnTo>
                  <a:pt x="398" y="536"/>
                </a:lnTo>
                <a:lnTo>
                  <a:pt x="403" y="541"/>
                </a:lnTo>
                <a:lnTo>
                  <a:pt x="407" y="545"/>
                </a:lnTo>
                <a:lnTo>
                  <a:pt x="407" y="545"/>
                </a:lnTo>
                <a:lnTo>
                  <a:pt x="407" y="546"/>
                </a:lnTo>
                <a:lnTo>
                  <a:pt x="407" y="546"/>
                </a:lnTo>
                <a:lnTo>
                  <a:pt x="410" y="543"/>
                </a:lnTo>
                <a:lnTo>
                  <a:pt x="412" y="534"/>
                </a:lnTo>
                <a:lnTo>
                  <a:pt x="412" y="524"/>
                </a:lnTo>
                <a:lnTo>
                  <a:pt x="412" y="513"/>
                </a:lnTo>
                <a:lnTo>
                  <a:pt x="412" y="513"/>
                </a:lnTo>
                <a:lnTo>
                  <a:pt x="412" y="506"/>
                </a:lnTo>
                <a:lnTo>
                  <a:pt x="410" y="503"/>
                </a:lnTo>
                <a:close/>
                <a:moveTo>
                  <a:pt x="112" y="178"/>
                </a:moveTo>
                <a:lnTo>
                  <a:pt x="112" y="178"/>
                </a:lnTo>
                <a:lnTo>
                  <a:pt x="105" y="182"/>
                </a:lnTo>
                <a:lnTo>
                  <a:pt x="105" y="182"/>
                </a:lnTo>
                <a:lnTo>
                  <a:pt x="93" y="189"/>
                </a:lnTo>
                <a:lnTo>
                  <a:pt x="89" y="191"/>
                </a:lnTo>
                <a:lnTo>
                  <a:pt x="87" y="194"/>
                </a:lnTo>
                <a:lnTo>
                  <a:pt x="87" y="196"/>
                </a:lnTo>
                <a:lnTo>
                  <a:pt x="89" y="198"/>
                </a:lnTo>
                <a:lnTo>
                  <a:pt x="91" y="201"/>
                </a:lnTo>
                <a:lnTo>
                  <a:pt x="91" y="201"/>
                </a:lnTo>
                <a:lnTo>
                  <a:pt x="94" y="203"/>
                </a:lnTo>
                <a:lnTo>
                  <a:pt x="96" y="203"/>
                </a:lnTo>
                <a:lnTo>
                  <a:pt x="81" y="211"/>
                </a:lnTo>
                <a:lnTo>
                  <a:pt x="81" y="211"/>
                </a:lnTo>
                <a:lnTo>
                  <a:pt x="74" y="215"/>
                </a:lnTo>
                <a:lnTo>
                  <a:pt x="68" y="220"/>
                </a:lnTo>
                <a:lnTo>
                  <a:pt x="65" y="225"/>
                </a:lnTo>
                <a:lnTo>
                  <a:pt x="63" y="229"/>
                </a:lnTo>
                <a:lnTo>
                  <a:pt x="61" y="232"/>
                </a:lnTo>
                <a:lnTo>
                  <a:pt x="63" y="236"/>
                </a:lnTo>
                <a:lnTo>
                  <a:pt x="67" y="239"/>
                </a:lnTo>
                <a:lnTo>
                  <a:pt x="70" y="241"/>
                </a:lnTo>
                <a:lnTo>
                  <a:pt x="70" y="241"/>
                </a:lnTo>
                <a:lnTo>
                  <a:pt x="74" y="241"/>
                </a:lnTo>
                <a:lnTo>
                  <a:pt x="74" y="241"/>
                </a:lnTo>
                <a:lnTo>
                  <a:pt x="77" y="241"/>
                </a:lnTo>
                <a:lnTo>
                  <a:pt x="77" y="241"/>
                </a:lnTo>
                <a:lnTo>
                  <a:pt x="77" y="241"/>
                </a:lnTo>
                <a:lnTo>
                  <a:pt x="77" y="241"/>
                </a:lnTo>
                <a:lnTo>
                  <a:pt x="75" y="243"/>
                </a:lnTo>
                <a:lnTo>
                  <a:pt x="67" y="257"/>
                </a:lnTo>
                <a:lnTo>
                  <a:pt x="67" y="257"/>
                </a:lnTo>
                <a:lnTo>
                  <a:pt x="60" y="271"/>
                </a:lnTo>
                <a:lnTo>
                  <a:pt x="56" y="281"/>
                </a:lnTo>
                <a:lnTo>
                  <a:pt x="56" y="287"/>
                </a:lnTo>
                <a:lnTo>
                  <a:pt x="56" y="288"/>
                </a:lnTo>
                <a:lnTo>
                  <a:pt x="58" y="292"/>
                </a:lnTo>
                <a:lnTo>
                  <a:pt x="63" y="292"/>
                </a:lnTo>
                <a:lnTo>
                  <a:pt x="63" y="292"/>
                </a:lnTo>
                <a:lnTo>
                  <a:pt x="72" y="290"/>
                </a:lnTo>
                <a:lnTo>
                  <a:pt x="72" y="290"/>
                </a:lnTo>
                <a:lnTo>
                  <a:pt x="87" y="285"/>
                </a:lnTo>
                <a:lnTo>
                  <a:pt x="100" y="278"/>
                </a:lnTo>
                <a:lnTo>
                  <a:pt x="108" y="273"/>
                </a:lnTo>
                <a:lnTo>
                  <a:pt x="115" y="269"/>
                </a:lnTo>
                <a:lnTo>
                  <a:pt x="115" y="269"/>
                </a:lnTo>
                <a:lnTo>
                  <a:pt x="124" y="267"/>
                </a:lnTo>
                <a:lnTo>
                  <a:pt x="128" y="262"/>
                </a:lnTo>
                <a:lnTo>
                  <a:pt x="129" y="253"/>
                </a:lnTo>
                <a:lnTo>
                  <a:pt x="131" y="245"/>
                </a:lnTo>
                <a:lnTo>
                  <a:pt x="131" y="245"/>
                </a:lnTo>
                <a:lnTo>
                  <a:pt x="129" y="236"/>
                </a:lnTo>
                <a:lnTo>
                  <a:pt x="128" y="229"/>
                </a:lnTo>
                <a:lnTo>
                  <a:pt x="128" y="224"/>
                </a:lnTo>
                <a:lnTo>
                  <a:pt x="133" y="217"/>
                </a:lnTo>
                <a:lnTo>
                  <a:pt x="133" y="217"/>
                </a:lnTo>
                <a:lnTo>
                  <a:pt x="138" y="208"/>
                </a:lnTo>
                <a:lnTo>
                  <a:pt x="138" y="203"/>
                </a:lnTo>
                <a:lnTo>
                  <a:pt x="138" y="199"/>
                </a:lnTo>
                <a:lnTo>
                  <a:pt x="136" y="194"/>
                </a:lnTo>
                <a:lnTo>
                  <a:pt x="135" y="191"/>
                </a:lnTo>
                <a:lnTo>
                  <a:pt x="129" y="189"/>
                </a:lnTo>
                <a:lnTo>
                  <a:pt x="124" y="185"/>
                </a:lnTo>
                <a:lnTo>
                  <a:pt x="124" y="185"/>
                </a:lnTo>
                <a:lnTo>
                  <a:pt x="117" y="184"/>
                </a:lnTo>
                <a:lnTo>
                  <a:pt x="114" y="180"/>
                </a:lnTo>
                <a:lnTo>
                  <a:pt x="112" y="178"/>
                </a:lnTo>
                <a:close/>
                <a:moveTo>
                  <a:pt x="424" y="119"/>
                </a:moveTo>
                <a:lnTo>
                  <a:pt x="424" y="119"/>
                </a:lnTo>
                <a:lnTo>
                  <a:pt x="410" y="123"/>
                </a:lnTo>
                <a:lnTo>
                  <a:pt x="410" y="123"/>
                </a:lnTo>
                <a:lnTo>
                  <a:pt x="396" y="128"/>
                </a:lnTo>
                <a:lnTo>
                  <a:pt x="393" y="129"/>
                </a:lnTo>
                <a:lnTo>
                  <a:pt x="389" y="133"/>
                </a:lnTo>
                <a:lnTo>
                  <a:pt x="388" y="138"/>
                </a:lnTo>
                <a:lnTo>
                  <a:pt x="388" y="145"/>
                </a:lnTo>
                <a:lnTo>
                  <a:pt x="389" y="168"/>
                </a:lnTo>
                <a:lnTo>
                  <a:pt x="389" y="168"/>
                </a:lnTo>
                <a:lnTo>
                  <a:pt x="393" y="191"/>
                </a:lnTo>
                <a:lnTo>
                  <a:pt x="396" y="205"/>
                </a:lnTo>
                <a:lnTo>
                  <a:pt x="400" y="213"/>
                </a:lnTo>
                <a:lnTo>
                  <a:pt x="403" y="220"/>
                </a:lnTo>
                <a:lnTo>
                  <a:pt x="403" y="220"/>
                </a:lnTo>
                <a:lnTo>
                  <a:pt x="407" y="227"/>
                </a:lnTo>
                <a:lnTo>
                  <a:pt x="405" y="227"/>
                </a:lnTo>
                <a:lnTo>
                  <a:pt x="403" y="229"/>
                </a:lnTo>
                <a:lnTo>
                  <a:pt x="403" y="229"/>
                </a:lnTo>
                <a:lnTo>
                  <a:pt x="372" y="238"/>
                </a:lnTo>
                <a:lnTo>
                  <a:pt x="372" y="238"/>
                </a:lnTo>
                <a:lnTo>
                  <a:pt x="372" y="238"/>
                </a:lnTo>
                <a:lnTo>
                  <a:pt x="372" y="239"/>
                </a:lnTo>
                <a:lnTo>
                  <a:pt x="374" y="241"/>
                </a:lnTo>
                <a:lnTo>
                  <a:pt x="372" y="241"/>
                </a:lnTo>
                <a:lnTo>
                  <a:pt x="372" y="243"/>
                </a:lnTo>
                <a:lnTo>
                  <a:pt x="361" y="245"/>
                </a:lnTo>
                <a:lnTo>
                  <a:pt x="361" y="245"/>
                </a:lnTo>
                <a:lnTo>
                  <a:pt x="346" y="245"/>
                </a:lnTo>
                <a:lnTo>
                  <a:pt x="340" y="246"/>
                </a:lnTo>
                <a:lnTo>
                  <a:pt x="335" y="250"/>
                </a:lnTo>
                <a:lnTo>
                  <a:pt x="335" y="250"/>
                </a:lnTo>
                <a:lnTo>
                  <a:pt x="332" y="253"/>
                </a:lnTo>
                <a:lnTo>
                  <a:pt x="328" y="259"/>
                </a:lnTo>
                <a:lnTo>
                  <a:pt x="328" y="271"/>
                </a:lnTo>
                <a:lnTo>
                  <a:pt x="328" y="271"/>
                </a:lnTo>
                <a:lnTo>
                  <a:pt x="326" y="287"/>
                </a:lnTo>
                <a:lnTo>
                  <a:pt x="325" y="292"/>
                </a:lnTo>
                <a:lnTo>
                  <a:pt x="326" y="293"/>
                </a:lnTo>
                <a:lnTo>
                  <a:pt x="326" y="293"/>
                </a:lnTo>
                <a:lnTo>
                  <a:pt x="328" y="295"/>
                </a:lnTo>
                <a:lnTo>
                  <a:pt x="326" y="297"/>
                </a:lnTo>
                <a:lnTo>
                  <a:pt x="323" y="299"/>
                </a:lnTo>
                <a:lnTo>
                  <a:pt x="313" y="300"/>
                </a:lnTo>
                <a:lnTo>
                  <a:pt x="313" y="300"/>
                </a:lnTo>
                <a:lnTo>
                  <a:pt x="300" y="302"/>
                </a:lnTo>
                <a:lnTo>
                  <a:pt x="292" y="304"/>
                </a:lnTo>
                <a:lnTo>
                  <a:pt x="286" y="307"/>
                </a:lnTo>
                <a:lnTo>
                  <a:pt x="283" y="311"/>
                </a:lnTo>
                <a:lnTo>
                  <a:pt x="283" y="311"/>
                </a:lnTo>
                <a:lnTo>
                  <a:pt x="283" y="316"/>
                </a:lnTo>
                <a:lnTo>
                  <a:pt x="286" y="320"/>
                </a:lnTo>
                <a:lnTo>
                  <a:pt x="288" y="325"/>
                </a:lnTo>
                <a:lnTo>
                  <a:pt x="286" y="327"/>
                </a:lnTo>
                <a:lnTo>
                  <a:pt x="285" y="330"/>
                </a:lnTo>
                <a:lnTo>
                  <a:pt x="285" y="330"/>
                </a:lnTo>
                <a:lnTo>
                  <a:pt x="278" y="334"/>
                </a:lnTo>
                <a:lnTo>
                  <a:pt x="271" y="335"/>
                </a:lnTo>
                <a:lnTo>
                  <a:pt x="265" y="339"/>
                </a:lnTo>
                <a:lnTo>
                  <a:pt x="264" y="341"/>
                </a:lnTo>
                <a:lnTo>
                  <a:pt x="264" y="342"/>
                </a:lnTo>
                <a:lnTo>
                  <a:pt x="264" y="342"/>
                </a:lnTo>
                <a:lnTo>
                  <a:pt x="264" y="348"/>
                </a:lnTo>
                <a:lnTo>
                  <a:pt x="264" y="351"/>
                </a:lnTo>
                <a:lnTo>
                  <a:pt x="258" y="353"/>
                </a:lnTo>
                <a:lnTo>
                  <a:pt x="248" y="353"/>
                </a:lnTo>
                <a:lnTo>
                  <a:pt x="248" y="353"/>
                </a:lnTo>
                <a:lnTo>
                  <a:pt x="238" y="351"/>
                </a:lnTo>
                <a:lnTo>
                  <a:pt x="231" y="349"/>
                </a:lnTo>
                <a:lnTo>
                  <a:pt x="225" y="344"/>
                </a:lnTo>
                <a:lnTo>
                  <a:pt x="225" y="344"/>
                </a:lnTo>
                <a:lnTo>
                  <a:pt x="227" y="349"/>
                </a:lnTo>
                <a:lnTo>
                  <a:pt x="231" y="358"/>
                </a:lnTo>
                <a:lnTo>
                  <a:pt x="231" y="358"/>
                </a:lnTo>
                <a:lnTo>
                  <a:pt x="232" y="360"/>
                </a:lnTo>
                <a:lnTo>
                  <a:pt x="231" y="362"/>
                </a:lnTo>
                <a:lnTo>
                  <a:pt x="227" y="365"/>
                </a:lnTo>
                <a:lnTo>
                  <a:pt x="215" y="370"/>
                </a:lnTo>
                <a:lnTo>
                  <a:pt x="215" y="370"/>
                </a:lnTo>
                <a:lnTo>
                  <a:pt x="211" y="370"/>
                </a:lnTo>
                <a:lnTo>
                  <a:pt x="211" y="370"/>
                </a:lnTo>
                <a:lnTo>
                  <a:pt x="208" y="370"/>
                </a:lnTo>
                <a:lnTo>
                  <a:pt x="206" y="369"/>
                </a:lnTo>
                <a:lnTo>
                  <a:pt x="204" y="365"/>
                </a:lnTo>
                <a:lnTo>
                  <a:pt x="204" y="365"/>
                </a:lnTo>
                <a:lnTo>
                  <a:pt x="183" y="367"/>
                </a:lnTo>
                <a:lnTo>
                  <a:pt x="183" y="367"/>
                </a:lnTo>
                <a:lnTo>
                  <a:pt x="180" y="369"/>
                </a:lnTo>
                <a:lnTo>
                  <a:pt x="180" y="372"/>
                </a:lnTo>
                <a:lnTo>
                  <a:pt x="182" y="375"/>
                </a:lnTo>
                <a:lnTo>
                  <a:pt x="187" y="379"/>
                </a:lnTo>
                <a:lnTo>
                  <a:pt x="187" y="379"/>
                </a:lnTo>
                <a:lnTo>
                  <a:pt x="190" y="382"/>
                </a:lnTo>
                <a:lnTo>
                  <a:pt x="190" y="384"/>
                </a:lnTo>
                <a:lnTo>
                  <a:pt x="189" y="386"/>
                </a:lnTo>
                <a:lnTo>
                  <a:pt x="185" y="388"/>
                </a:lnTo>
                <a:lnTo>
                  <a:pt x="185" y="388"/>
                </a:lnTo>
                <a:lnTo>
                  <a:pt x="183" y="389"/>
                </a:lnTo>
                <a:lnTo>
                  <a:pt x="187" y="389"/>
                </a:lnTo>
                <a:lnTo>
                  <a:pt x="196" y="389"/>
                </a:lnTo>
                <a:lnTo>
                  <a:pt x="204" y="391"/>
                </a:lnTo>
                <a:lnTo>
                  <a:pt x="204" y="391"/>
                </a:lnTo>
                <a:lnTo>
                  <a:pt x="210" y="393"/>
                </a:lnTo>
                <a:lnTo>
                  <a:pt x="211" y="396"/>
                </a:lnTo>
                <a:lnTo>
                  <a:pt x="215" y="402"/>
                </a:lnTo>
                <a:lnTo>
                  <a:pt x="217" y="409"/>
                </a:lnTo>
                <a:lnTo>
                  <a:pt x="220" y="414"/>
                </a:lnTo>
                <a:lnTo>
                  <a:pt x="220" y="414"/>
                </a:lnTo>
                <a:lnTo>
                  <a:pt x="224" y="419"/>
                </a:lnTo>
                <a:lnTo>
                  <a:pt x="229" y="421"/>
                </a:lnTo>
                <a:lnTo>
                  <a:pt x="232" y="423"/>
                </a:lnTo>
                <a:lnTo>
                  <a:pt x="238" y="426"/>
                </a:lnTo>
                <a:lnTo>
                  <a:pt x="238" y="426"/>
                </a:lnTo>
                <a:lnTo>
                  <a:pt x="241" y="433"/>
                </a:lnTo>
                <a:lnTo>
                  <a:pt x="241" y="442"/>
                </a:lnTo>
                <a:lnTo>
                  <a:pt x="241" y="473"/>
                </a:lnTo>
                <a:lnTo>
                  <a:pt x="241" y="473"/>
                </a:lnTo>
                <a:lnTo>
                  <a:pt x="243" y="487"/>
                </a:lnTo>
                <a:lnTo>
                  <a:pt x="243" y="496"/>
                </a:lnTo>
                <a:lnTo>
                  <a:pt x="241" y="499"/>
                </a:lnTo>
                <a:lnTo>
                  <a:pt x="239" y="501"/>
                </a:lnTo>
                <a:lnTo>
                  <a:pt x="232" y="503"/>
                </a:lnTo>
                <a:lnTo>
                  <a:pt x="232" y="503"/>
                </a:lnTo>
                <a:lnTo>
                  <a:pt x="225" y="503"/>
                </a:lnTo>
                <a:lnTo>
                  <a:pt x="225" y="503"/>
                </a:lnTo>
                <a:lnTo>
                  <a:pt x="178" y="494"/>
                </a:lnTo>
                <a:lnTo>
                  <a:pt x="178" y="494"/>
                </a:lnTo>
                <a:lnTo>
                  <a:pt x="176" y="494"/>
                </a:lnTo>
                <a:lnTo>
                  <a:pt x="176" y="494"/>
                </a:lnTo>
                <a:lnTo>
                  <a:pt x="164" y="496"/>
                </a:lnTo>
                <a:lnTo>
                  <a:pt x="164" y="496"/>
                </a:lnTo>
                <a:lnTo>
                  <a:pt x="150" y="496"/>
                </a:lnTo>
                <a:lnTo>
                  <a:pt x="150" y="496"/>
                </a:lnTo>
                <a:lnTo>
                  <a:pt x="140" y="496"/>
                </a:lnTo>
                <a:lnTo>
                  <a:pt x="140" y="496"/>
                </a:lnTo>
                <a:lnTo>
                  <a:pt x="121" y="494"/>
                </a:lnTo>
                <a:lnTo>
                  <a:pt x="110" y="492"/>
                </a:lnTo>
                <a:lnTo>
                  <a:pt x="110" y="492"/>
                </a:lnTo>
                <a:lnTo>
                  <a:pt x="110" y="494"/>
                </a:lnTo>
                <a:lnTo>
                  <a:pt x="110" y="496"/>
                </a:lnTo>
                <a:lnTo>
                  <a:pt x="115" y="503"/>
                </a:lnTo>
                <a:lnTo>
                  <a:pt x="115" y="503"/>
                </a:lnTo>
                <a:lnTo>
                  <a:pt x="117" y="506"/>
                </a:lnTo>
                <a:lnTo>
                  <a:pt x="115" y="510"/>
                </a:lnTo>
                <a:lnTo>
                  <a:pt x="114" y="515"/>
                </a:lnTo>
                <a:lnTo>
                  <a:pt x="114" y="520"/>
                </a:lnTo>
                <a:lnTo>
                  <a:pt x="114" y="520"/>
                </a:lnTo>
                <a:lnTo>
                  <a:pt x="115" y="527"/>
                </a:lnTo>
                <a:lnTo>
                  <a:pt x="115" y="538"/>
                </a:lnTo>
                <a:lnTo>
                  <a:pt x="114" y="548"/>
                </a:lnTo>
                <a:lnTo>
                  <a:pt x="115" y="557"/>
                </a:lnTo>
                <a:lnTo>
                  <a:pt x="115" y="557"/>
                </a:lnTo>
                <a:lnTo>
                  <a:pt x="117" y="566"/>
                </a:lnTo>
                <a:lnTo>
                  <a:pt x="115" y="573"/>
                </a:lnTo>
                <a:lnTo>
                  <a:pt x="110" y="595"/>
                </a:lnTo>
                <a:lnTo>
                  <a:pt x="110" y="595"/>
                </a:lnTo>
                <a:lnTo>
                  <a:pt x="108" y="608"/>
                </a:lnTo>
                <a:lnTo>
                  <a:pt x="110" y="613"/>
                </a:lnTo>
                <a:lnTo>
                  <a:pt x="112" y="616"/>
                </a:lnTo>
                <a:lnTo>
                  <a:pt x="114" y="616"/>
                </a:lnTo>
                <a:lnTo>
                  <a:pt x="114" y="616"/>
                </a:lnTo>
                <a:lnTo>
                  <a:pt x="115" y="616"/>
                </a:lnTo>
                <a:lnTo>
                  <a:pt x="115" y="616"/>
                </a:lnTo>
                <a:lnTo>
                  <a:pt x="117" y="616"/>
                </a:lnTo>
                <a:lnTo>
                  <a:pt x="117" y="620"/>
                </a:lnTo>
                <a:lnTo>
                  <a:pt x="114" y="632"/>
                </a:lnTo>
                <a:lnTo>
                  <a:pt x="114" y="632"/>
                </a:lnTo>
                <a:lnTo>
                  <a:pt x="110" y="646"/>
                </a:lnTo>
                <a:lnTo>
                  <a:pt x="108" y="653"/>
                </a:lnTo>
                <a:lnTo>
                  <a:pt x="108" y="653"/>
                </a:lnTo>
                <a:lnTo>
                  <a:pt x="108" y="653"/>
                </a:lnTo>
                <a:lnTo>
                  <a:pt x="108" y="653"/>
                </a:lnTo>
                <a:lnTo>
                  <a:pt x="115" y="651"/>
                </a:lnTo>
                <a:lnTo>
                  <a:pt x="124" y="649"/>
                </a:lnTo>
                <a:lnTo>
                  <a:pt x="136" y="649"/>
                </a:lnTo>
                <a:lnTo>
                  <a:pt x="136" y="649"/>
                </a:lnTo>
                <a:lnTo>
                  <a:pt x="150" y="649"/>
                </a:lnTo>
                <a:lnTo>
                  <a:pt x="150" y="649"/>
                </a:lnTo>
                <a:lnTo>
                  <a:pt x="156" y="649"/>
                </a:lnTo>
                <a:lnTo>
                  <a:pt x="157" y="651"/>
                </a:lnTo>
                <a:lnTo>
                  <a:pt x="157" y="655"/>
                </a:lnTo>
                <a:lnTo>
                  <a:pt x="157" y="660"/>
                </a:lnTo>
                <a:lnTo>
                  <a:pt x="157" y="660"/>
                </a:lnTo>
                <a:lnTo>
                  <a:pt x="156" y="667"/>
                </a:lnTo>
                <a:lnTo>
                  <a:pt x="157" y="667"/>
                </a:lnTo>
                <a:lnTo>
                  <a:pt x="159" y="669"/>
                </a:lnTo>
                <a:lnTo>
                  <a:pt x="159" y="669"/>
                </a:lnTo>
                <a:lnTo>
                  <a:pt x="171" y="665"/>
                </a:lnTo>
                <a:lnTo>
                  <a:pt x="171" y="665"/>
                </a:lnTo>
                <a:lnTo>
                  <a:pt x="176" y="663"/>
                </a:lnTo>
                <a:lnTo>
                  <a:pt x="180" y="660"/>
                </a:lnTo>
                <a:lnTo>
                  <a:pt x="183" y="658"/>
                </a:lnTo>
                <a:lnTo>
                  <a:pt x="189" y="658"/>
                </a:lnTo>
                <a:lnTo>
                  <a:pt x="189" y="658"/>
                </a:lnTo>
                <a:lnTo>
                  <a:pt x="196" y="658"/>
                </a:lnTo>
                <a:lnTo>
                  <a:pt x="196" y="658"/>
                </a:lnTo>
                <a:lnTo>
                  <a:pt x="201" y="658"/>
                </a:lnTo>
                <a:lnTo>
                  <a:pt x="201" y="658"/>
                </a:lnTo>
                <a:lnTo>
                  <a:pt x="211" y="656"/>
                </a:lnTo>
                <a:lnTo>
                  <a:pt x="218" y="655"/>
                </a:lnTo>
                <a:lnTo>
                  <a:pt x="225" y="649"/>
                </a:lnTo>
                <a:lnTo>
                  <a:pt x="231" y="644"/>
                </a:lnTo>
                <a:lnTo>
                  <a:pt x="231" y="644"/>
                </a:lnTo>
                <a:lnTo>
                  <a:pt x="234" y="641"/>
                </a:lnTo>
                <a:lnTo>
                  <a:pt x="234" y="641"/>
                </a:lnTo>
                <a:lnTo>
                  <a:pt x="236" y="641"/>
                </a:lnTo>
                <a:lnTo>
                  <a:pt x="236" y="641"/>
                </a:lnTo>
                <a:lnTo>
                  <a:pt x="238" y="641"/>
                </a:lnTo>
                <a:lnTo>
                  <a:pt x="238" y="641"/>
                </a:lnTo>
                <a:lnTo>
                  <a:pt x="239" y="639"/>
                </a:lnTo>
                <a:lnTo>
                  <a:pt x="244" y="635"/>
                </a:lnTo>
                <a:lnTo>
                  <a:pt x="244" y="635"/>
                </a:lnTo>
                <a:lnTo>
                  <a:pt x="251" y="628"/>
                </a:lnTo>
                <a:lnTo>
                  <a:pt x="255" y="621"/>
                </a:lnTo>
                <a:lnTo>
                  <a:pt x="257" y="609"/>
                </a:lnTo>
                <a:lnTo>
                  <a:pt x="257" y="609"/>
                </a:lnTo>
                <a:lnTo>
                  <a:pt x="257" y="606"/>
                </a:lnTo>
                <a:lnTo>
                  <a:pt x="257" y="606"/>
                </a:lnTo>
                <a:lnTo>
                  <a:pt x="253" y="604"/>
                </a:lnTo>
                <a:lnTo>
                  <a:pt x="253" y="602"/>
                </a:lnTo>
                <a:lnTo>
                  <a:pt x="253" y="599"/>
                </a:lnTo>
                <a:lnTo>
                  <a:pt x="258" y="587"/>
                </a:lnTo>
                <a:lnTo>
                  <a:pt x="258" y="587"/>
                </a:lnTo>
                <a:lnTo>
                  <a:pt x="267" y="569"/>
                </a:lnTo>
                <a:lnTo>
                  <a:pt x="276" y="559"/>
                </a:lnTo>
                <a:lnTo>
                  <a:pt x="283" y="550"/>
                </a:lnTo>
                <a:lnTo>
                  <a:pt x="288" y="545"/>
                </a:lnTo>
                <a:lnTo>
                  <a:pt x="288" y="545"/>
                </a:lnTo>
                <a:lnTo>
                  <a:pt x="295" y="543"/>
                </a:lnTo>
                <a:lnTo>
                  <a:pt x="302" y="543"/>
                </a:lnTo>
                <a:lnTo>
                  <a:pt x="306" y="541"/>
                </a:lnTo>
                <a:lnTo>
                  <a:pt x="307" y="539"/>
                </a:lnTo>
                <a:lnTo>
                  <a:pt x="309" y="538"/>
                </a:lnTo>
                <a:lnTo>
                  <a:pt x="309" y="533"/>
                </a:lnTo>
                <a:lnTo>
                  <a:pt x="309" y="533"/>
                </a:lnTo>
                <a:lnTo>
                  <a:pt x="309" y="522"/>
                </a:lnTo>
                <a:lnTo>
                  <a:pt x="311" y="513"/>
                </a:lnTo>
                <a:lnTo>
                  <a:pt x="314" y="506"/>
                </a:lnTo>
                <a:lnTo>
                  <a:pt x="320" y="501"/>
                </a:lnTo>
                <a:lnTo>
                  <a:pt x="320" y="501"/>
                </a:lnTo>
                <a:lnTo>
                  <a:pt x="326" y="496"/>
                </a:lnTo>
                <a:lnTo>
                  <a:pt x="333" y="494"/>
                </a:lnTo>
                <a:lnTo>
                  <a:pt x="333" y="494"/>
                </a:lnTo>
                <a:lnTo>
                  <a:pt x="339" y="496"/>
                </a:lnTo>
                <a:lnTo>
                  <a:pt x="347" y="501"/>
                </a:lnTo>
                <a:lnTo>
                  <a:pt x="347" y="501"/>
                </a:lnTo>
                <a:lnTo>
                  <a:pt x="353" y="503"/>
                </a:lnTo>
                <a:lnTo>
                  <a:pt x="356" y="505"/>
                </a:lnTo>
                <a:lnTo>
                  <a:pt x="356" y="505"/>
                </a:lnTo>
                <a:lnTo>
                  <a:pt x="360" y="503"/>
                </a:lnTo>
                <a:lnTo>
                  <a:pt x="361" y="501"/>
                </a:lnTo>
                <a:lnTo>
                  <a:pt x="368" y="492"/>
                </a:lnTo>
                <a:lnTo>
                  <a:pt x="368" y="492"/>
                </a:lnTo>
                <a:lnTo>
                  <a:pt x="377" y="485"/>
                </a:lnTo>
                <a:lnTo>
                  <a:pt x="384" y="478"/>
                </a:lnTo>
                <a:lnTo>
                  <a:pt x="393" y="475"/>
                </a:lnTo>
                <a:lnTo>
                  <a:pt x="400" y="473"/>
                </a:lnTo>
                <a:lnTo>
                  <a:pt x="400" y="473"/>
                </a:lnTo>
                <a:lnTo>
                  <a:pt x="407" y="475"/>
                </a:lnTo>
                <a:lnTo>
                  <a:pt x="414" y="478"/>
                </a:lnTo>
                <a:lnTo>
                  <a:pt x="417" y="484"/>
                </a:lnTo>
                <a:lnTo>
                  <a:pt x="422" y="491"/>
                </a:lnTo>
                <a:lnTo>
                  <a:pt x="422" y="491"/>
                </a:lnTo>
                <a:lnTo>
                  <a:pt x="424" y="496"/>
                </a:lnTo>
                <a:lnTo>
                  <a:pt x="426" y="503"/>
                </a:lnTo>
                <a:lnTo>
                  <a:pt x="428" y="510"/>
                </a:lnTo>
                <a:lnTo>
                  <a:pt x="433" y="517"/>
                </a:lnTo>
                <a:lnTo>
                  <a:pt x="433" y="517"/>
                </a:lnTo>
                <a:lnTo>
                  <a:pt x="447" y="531"/>
                </a:lnTo>
                <a:lnTo>
                  <a:pt x="456" y="538"/>
                </a:lnTo>
                <a:lnTo>
                  <a:pt x="456" y="538"/>
                </a:lnTo>
                <a:lnTo>
                  <a:pt x="457" y="539"/>
                </a:lnTo>
                <a:lnTo>
                  <a:pt x="459" y="543"/>
                </a:lnTo>
                <a:lnTo>
                  <a:pt x="463" y="546"/>
                </a:lnTo>
                <a:lnTo>
                  <a:pt x="466" y="550"/>
                </a:lnTo>
                <a:lnTo>
                  <a:pt x="466" y="550"/>
                </a:lnTo>
                <a:lnTo>
                  <a:pt x="478" y="553"/>
                </a:lnTo>
                <a:lnTo>
                  <a:pt x="482" y="555"/>
                </a:lnTo>
                <a:lnTo>
                  <a:pt x="487" y="559"/>
                </a:lnTo>
                <a:lnTo>
                  <a:pt x="487" y="559"/>
                </a:lnTo>
                <a:lnTo>
                  <a:pt x="499" y="573"/>
                </a:lnTo>
                <a:lnTo>
                  <a:pt x="499" y="573"/>
                </a:lnTo>
                <a:lnTo>
                  <a:pt x="506" y="578"/>
                </a:lnTo>
                <a:lnTo>
                  <a:pt x="510" y="581"/>
                </a:lnTo>
                <a:lnTo>
                  <a:pt x="513" y="588"/>
                </a:lnTo>
                <a:lnTo>
                  <a:pt x="513" y="588"/>
                </a:lnTo>
                <a:lnTo>
                  <a:pt x="520" y="601"/>
                </a:lnTo>
                <a:lnTo>
                  <a:pt x="520" y="604"/>
                </a:lnTo>
                <a:lnTo>
                  <a:pt x="518" y="609"/>
                </a:lnTo>
                <a:lnTo>
                  <a:pt x="518" y="609"/>
                </a:lnTo>
                <a:lnTo>
                  <a:pt x="513" y="618"/>
                </a:lnTo>
                <a:lnTo>
                  <a:pt x="508" y="623"/>
                </a:lnTo>
                <a:lnTo>
                  <a:pt x="508" y="623"/>
                </a:lnTo>
                <a:lnTo>
                  <a:pt x="501" y="628"/>
                </a:lnTo>
                <a:lnTo>
                  <a:pt x="483" y="632"/>
                </a:lnTo>
                <a:lnTo>
                  <a:pt x="483" y="632"/>
                </a:lnTo>
                <a:lnTo>
                  <a:pt x="464" y="634"/>
                </a:lnTo>
                <a:lnTo>
                  <a:pt x="461" y="637"/>
                </a:lnTo>
                <a:lnTo>
                  <a:pt x="463" y="639"/>
                </a:lnTo>
                <a:lnTo>
                  <a:pt x="463" y="639"/>
                </a:lnTo>
                <a:lnTo>
                  <a:pt x="468" y="641"/>
                </a:lnTo>
                <a:lnTo>
                  <a:pt x="473" y="642"/>
                </a:lnTo>
                <a:lnTo>
                  <a:pt x="478" y="644"/>
                </a:lnTo>
                <a:lnTo>
                  <a:pt x="483" y="648"/>
                </a:lnTo>
                <a:lnTo>
                  <a:pt x="483" y="648"/>
                </a:lnTo>
                <a:lnTo>
                  <a:pt x="489" y="651"/>
                </a:lnTo>
                <a:lnTo>
                  <a:pt x="490" y="656"/>
                </a:lnTo>
                <a:lnTo>
                  <a:pt x="494" y="660"/>
                </a:lnTo>
                <a:lnTo>
                  <a:pt x="499" y="662"/>
                </a:lnTo>
                <a:lnTo>
                  <a:pt x="499" y="662"/>
                </a:lnTo>
                <a:lnTo>
                  <a:pt x="503" y="662"/>
                </a:lnTo>
                <a:lnTo>
                  <a:pt x="503" y="662"/>
                </a:lnTo>
                <a:lnTo>
                  <a:pt x="504" y="662"/>
                </a:lnTo>
                <a:lnTo>
                  <a:pt x="506" y="660"/>
                </a:lnTo>
                <a:lnTo>
                  <a:pt x="504" y="653"/>
                </a:lnTo>
                <a:lnTo>
                  <a:pt x="504" y="653"/>
                </a:lnTo>
                <a:lnTo>
                  <a:pt x="501" y="644"/>
                </a:lnTo>
                <a:lnTo>
                  <a:pt x="501" y="641"/>
                </a:lnTo>
                <a:lnTo>
                  <a:pt x="503" y="635"/>
                </a:lnTo>
                <a:lnTo>
                  <a:pt x="503" y="635"/>
                </a:lnTo>
                <a:lnTo>
                  <a:pt x="506" y="628"/>
                </a:lnTo>
                <a:lnTo>
                  <a:pt x="508" y="627"/>
                </a:lnTo>
                <a:lnTo>
                  <a:pt x="510" y="627"/>
                </a:lnTo>
                <a:lnTo>
                  <a:pt x="510" y="627"/>
                </a:lnTo>
                <a:lnTo>
                  <a:pt x="511" y="627"/>
                </a:lnTo>
                <a:lnTo>
                  <a:pt x="511" y="628"/>
                </a:lnTo>
                <a:lnTo>
                  <a:pt x="511" y="630"/>
                </a:lnTo>
                <a:lnTo>
                  <a:pt x="513" y="630"/>
                </a:lnTo>
                <a:lnTo>
                  <a:pt x="513" y="630"/>
                </a:lnTo>
                <a:lnTo>
                  <a:pt x="515" y="630"/>
                </a:lnTo>
                <a:lnTo>
                  <a:pt x="515" y="630"/>
                </a:lnTo>
                <a:lnTo>
                  <a:pt x="518" y="627"/>
                </a:lnTo>
                <a:lnTo>
                  <a:pt x="520" y="623"/>
                </a:lnTo>
                <a:lnTo>
                  <a:pt x="525" y="615"/>
                </a:lnTo>
                <a:lnTo>
                  <a:pt x="525" y="615"/>
                </a:lnTo>
                <a:lnTo>
                  <a:pt x="529" y="611"/>
                </a:lnTo>
                <a:lnTo>
                  <a:pt x="532" y="611"/>
                </a:lnTo>
                <a:lnTo>
                  <a:pt x="536" y="609"/>
                </a:lnTo>
                <a:lnTo>
                  <a:pt x="536" y="606"/>
                </a:lnTo>
                <a:lnTo>
                  <a:pt x="536" y="606"/>
                </a:lnTo>
                <a:lnTo>
                  <a:pt x="536" y="601"/>
                </a:lnTo>
                <a:lnTo>
                  <a:pt x="534" y="595"/>
                </a:lnTo>
                <a:lnTo>
                  <a:pt x="532" y="588"/>
                </a:lnTo>
                <a:lnTo>
                  <a:pt x="534" y="581"/>
                </a:lnTo>
                <a:lnTo>
                  <a:pt x="534" y="581"/>
                </a:lnTo>
                <a:lnTo>
                  <a:pt x="536" y="576"/>
                </a:lnTo>
                <a:lnTo>
                  <a:pt x="538" y="573"/>
                </a:lnTo>
                <a:lnTo>
                  <a:pt x="539" y="573"/>
                </a:lnTo>
                <a:lnTo>
                  <a:pt x="539" y="573"/>
                </a:lnTo>
                <a:lnTo>
                  <a:pt x="543" y="574"/>
                </a:lnTo>
                <a:lnTo>
                  <a:pt x="550" y="580"/>
                </a:lnTo>
                <a:lnTo>
                  <a:pt x="550" y="580"/>
                </a:lnTo>
                <a:lnTo>
                  <a:pt x="557" y="585"/>
                </a:lnTo>
                <a:lnTo>
                  <a:pt x="557" y="585"/>
                </a:lnTo>
                <a:lnTo>
                  <a:pt x="557" y="583"/>
                </a:lnTo>
                <a:lnTo>
                  <a:pt x="555" y="580"/>
                </a:lnTo>
                <a:lnTo>
                  <a:pt x="552" y="571"/>
                </a:lnTo>
                <a:lnTo>
                  <a:pt x="552" y="571"/>
                </a:lnTo>
                <a:lnTo>
                  <a:pt x="548" y="567"/>
                </a:lnTo>
                <a:lnTo>
                  <a:pt x="543" y="562"/>
                </a:lnTo>
                <a:lnTo>
                  <a:pt x="529" y="553"/>
                </a:lnTo>
                <a:lnTo>
                  <a:pt x="529" y="553"/>
                </a:lnTo>
                <a:lnTo>
                  <a:pt x="518" y="546"/>
                </a:lnTo>
                <a:lnTo>
                  <a:pt x="515" y="543"/>
                </a:lnTo>
                <a:lnTo>
                  <a:pt x="515" y="543"/>
                </a:lnTo>
                <a:lnTo>
                  <a:pt x="515" y="541"/>
                </a:lnTo>
                <a:lnTo>
                  <a:pt x="518" y="539"/>
                </a:lnTo>
                <a:lnTo>
                  <a:pt x="520" y="539"/>
                </a:lnTo>
                <a:lnTo>
                  <a:pt x="520" y="538"/>
                </a:lnTo>
                <a:lnTo>
                  <a:pt x="520" y="538"/>
                </a:lnTo>
                <a:lnTo>
                  <a:pt x="520" y="538"/>
                </a:lnTo>
                <a:lnTo>
                  <a:pt x="518" y="536"/>
                </a:lnTo>
                <a:lnTo>
                  <a:pt x="518" y="536"/>
                </a:lnTo>
                <a:lnTo>
                  <a:pt x="517" y="536"/>
                </a:lnTo>
                <a:lnTo>
                  <a:pt x="517" y="536"/>
                </a:lnTo>
                <a:lnTo>
                  <a:pt x="515" y="536"/>
                </a:lnTo>
                <a:lnTo>
                  <a:pt x="515" y="536"/>
                </a:lnTo>
                <a:lnTo>
                  <a:pt x="508" y="534"/>
                </a:lnTo>
                <a:lnTo>
                  <a:pt x="508" y="534"/>
                </a:lnTo>
                <a:lnTo>
                  <a:pt x="501" y="533"/>
                </a:lnTo>
                <a:lnTo>
                  <a:pt x="496" y="529"/>
                </a:lnTo>
                <a:lnTo>
                  <a:pt x="489" y="522"/>
                </a:lnTo>
                <a:lnTo>
                  <a:pt x="489" y="522"/>
                </a:lnTo>
                <a:lnTo>
                  <a:pt x="483" y="515"/>
                </a:lnTo>
                <a:lnTo>
                  <a:pt x="478" y="503"/>
                </a:lnTo>
                <a:lnTo>
                  <a:pt x="478" y="503"/>
                </a:lnTo>
                <a:lnTo>
                  <a:pt x="475" y="491"/>
                </a:lnTo>
                <a:lnTo>
                  <a:pt x="471" y="487"/>
                </a:lnTo>
                <a:lnTo>
                  <a:pt x="466" y="484"/>
                </a:lnTo>
                <a:lnTo>
                  <a:pt x="466" y="484"/>
                </a:lnTo>
                <a:lnTo>
                  <a:pt x="459" y="480"/>
                </a:lnTo>
                <a:lnTo>
                  <a:pt x="457" y="478"/>
                </a:lnTo>
                <a:lnTo>
                  <a:pt x="457" y="475"/>
                </a:lnTo>
                <a:lnTo>
                  <a:pt x="457" y="471"/>
                </a:lnTo>
                <a:lnTo>
                  <a:pt x="457" y="471"/>
                </a:lnTo>
                <a:lnTo>
                  <a:pt x="459" y="464"/>
                </a:lnTo>
                <a:lnTo>
                  <a:pt x="457" y="461"/>
                </a:lnTo>
                <a:lnTo>
                  <a:pt x="456" y="454"/>
                </a:lnTo>
                <a:lnTo>
                  <a:pt x="456" y="454"/>
                </a:lnTo>
                <a:lnTo>
                  <a:pt x="456" y="452"/>
                </a:lnTo>
                <a:lnTo>
                  <a:pt x="457" y="451"/>
                </a:lnTo>
                <a:lnTo>
                  <a:pt x="466" y="445"/>
                </a:lnTo>
                <a:lnTo>
                  <a:pt x="466" y="445"/>
                </a:lnTo>
                <a:lnTo>
                  <a:pt x="473" y="442"/>
                </a:lnTo>
                <a:lnTo>
                  <a:pt x="473" y="442"/>
                </a:lnTo>
                <a:lnTo>
                  <a:pt x="477" y="444"/>
                </a:lnTo>
                <a:lnTo>
                  <a:pt x="483" y="451"/>
                </a:lnTo>
                <a:lnTo>
                  <a:pt x="483" y="451"/>
                </a:lnTo>
                <a:lnTo>
                  <a:pt x="490" y="457"/>
                </a:lnTo>
                <a:lnTo>
                  <a:pt x="496" y="466"/>
                </a:lnTo>
                <a:lnTo>
                  <a:pt x="506" y="485"/>
                </a:lnTo>
                <a:lnTo>
                  <a:pt x="506" y="485"/>
                </a:lnTo>
                <a:lnTo>
                  <a:pt x="510" y="492"/>
                </a:lnTo>
                <a:lnTo>
                  <a:pt x="515" y="496"/>
                </a:lnTo>
                <a:lnTo>
                  <a:pt x="522" y="498"/>
                </a:lnTo>
                <a:lnTo>
                  <a:pt x="532" y="501"/>
                </a:lnTo>
                <a:lnTo>
                  <a:pt x="532" y="501"/>
                </a:lnTo>
                <a:lnTo>
                  <a:pt x="545" y="510"/>
                </a:lnTo>
                <a:lnTo>
                  <a:pt x="555" y="519"/>
                </a:lnTo>
                <a:lnTo>
                  <a:pt x="565" y="527"/>
                </a:lnTo>
                <a:lnTo>
                  <a:pt x="572" y="534"/>
                </a:lnTo>
                <a:lnTo>
                  <a:pt x="572" y="534"/>
                </a:lnTo>
                <a:lnTo>
                  <a:pt x="574" y="539"/>
                </a:lnTo>
                <a:lnTo>
                  <a:pt x="574" y="546"/>
                </a:lnTo>
                <a:lnTo>
                  <a:pt x="572" y="562"/>
                </a:lnTo>
                <a:lnTo>
                  <a:pt x="572" y="562"/>
                </a:lnTo>
                <a:lnTo>
                  <a:pt x="571" y="567"/>
                </a:lnTo>
                <a:lnTo>
                  <a:pt x="571" y="571"/>
                </a:lnTo>
                <a:lnTo>
                  <a:pt x="578" y="578"/>
                </a:lnTo>
                <a:lnTo>
                  <a:pt x="578" y="578"/>
                </a:lnTo>
                <a:lnTo>
                  <a:pt x="585" y="588"/>
                </a:lnTo>
                <a:lnTo>
                  <a:pt x="590" y="601"/>
                </a:lnTo>
                <a:lnTo>
                  <a:pt x="590" y="601"/>
                </a:lnTo>
                <a:lnTo>
                  <a:pt x="593" y="609"/>
                </a:lnTo>
                <a:lnTo>
                  <a:pt x="595" y="613"/>
                </a:lnTo>
                <a:lnTo>
                  <a:pt x="600" y="616"/>
                </a:lnTo>
                <a:lnTo>
                  <a:pt x="600" y="616"/>
                </a:lnTo>
                <a:lnTo>
                  <a:pt x="604" y="620"/>
                </a:lnTo>
                <a:lnTo>
                  <a:pt x="606" y="621"/>
                </a:lnTo>
                <a:lnTo>
                  <a:pt x="602" y="632"/>
                </a:lnTo>
                <a:lnTo>
                  <a:pt x="602" y="632"/>
                </a:lnTo>
                <a:lnTo>
                  <a:pt x="602" y="637"/>
                </a:lnTo>
                <a:lnTo>
                  <a:pt x="604" y="644"/>
                </a:lnTo>
                <a:lnTo>
                  <a:pt x="607" y="651"/>
                </a:lnTo>
                <a:lnTo>
                  <a:pt x="607" y="651"/>
                </a:lnTo>
                <a:lnTo>
                  <a:pt x="609" y="653"/>
                </a:lnTo>
                <a:lnTo>
                  <a:pt x="609" y="653"/>
                </a:lnTo>
                <a:lnTo>
                  <a:pt x="609" y="653"/>
                </a:lnTo>
                <a:lnTo>
                  <a:pt x="609" y="653"/>
                </a:lnTo>
                <a:lnTo>
                  <a:pt x="611" y="653"/>
                </a:lnTo>
                <a:lnTo>
                  <a:pt x="611" y="653"/>
                </a:lnTo>
                <a:lnTo>
                  <a:pt x="614" y="653"/>
                </a:lnTo>
                <a:lnTo>
                  <a:pt x="616" y="656"/>
                </a:lnTo>
                <a:lnTo>
                  <a:pt x="616" y="656"/>
                </a:lnTo>
                <a:lnTo>
                  <a:pt x="621" y="662"/>
                </a:lnTo>
                <a:lnTo>
                  <a:pt x="625" y="662"/>
                </a:lnTo>
                <a:lnTo>
                  <a:pt x="625" y="662"/>
                </a:lnTo>
                <a:lnTo>
                  <a:pt x="625" y="662"/>
                </a:lnTo>
                <a:lnTo>
                  <a:pt x="625" y="662"/>
                </a:lnTo>
                <a:lnTo>
                  <a:pt x="627" y="662"/>
                </a:lnTo>
                <a:lnTo>
                  <a:pt x="627" y="662"/>
                </a:lnTo>
                <a:lnTo>
                  <a:pt x="627" y="662"/>
                </a:lnTo>
                <a:lnTo>
                  <a:pt x="627" y="662"/>
                </a:lnTo>
                <a:lnTo>
                  <a:pt x="628" y="662"/>
                </a:lnTo>
                <a:lnTo>
                  <a:pt x="628" y="662"/>
                </a:lnTo>
                <a:lnTo>
                  <a:pt x="628" y="660"/>
                </a:lnTo>
                <a:lnTo>
                  <a:pt x="630" y="653"/>
                </a:lnTo>
                <a:lnTo>
                  <a:pt x="630" y="653"/>
                </a:lnTo>
                <a:lnTo>
                  <a:pt x="634" y="641"/>
                </a:lnTo>
                <a:lnTo>
                  <a:pt x="635" y="635"/>
                </a:lnTo>
                <a:lnTo>
                  <a:pt x="637" y="634"/>
                </a:lnTo>
                <a:lnTo>
                  <a:pt x="637" y="634"/>
                </a:lnTo>
                <a:lnTo>
                  <a:pt x="639" y="634"/>
                </a:lnTo>
                <a:lnTo>
                  <a:pt x="641" y="632"/>
                </a:lnTo>
                <a:lnTo>
                  <a:pt x="642" y="628"/>
                </a:lnTo>
                <a:lnTo>
                  <a:pt x="639" y="623"/>
                </a:lnTo>
                <a:lnTo>
                  <a:pt x="639" y="623"/>
                </a:lnTo>
                <a:lnTo>
                  <a:pt x="637" y="620"/>
                </a:lnTo>
                <a:lnTo>
                  <a:pt x="635" y="618"/>
                </a:lnTo>
                <a:lnTo>
                  <a:pt x="630" y="615"/>
                </a:lnTo>
                <a:lnTo>
                  <a:pt x="628" y="615"/>
                </a:lnTo>
                <a:lnTo>
                  <a:pt x="627" y="611"/>
                </a:lnTo>
                <a:lnTo>
                  <a:pt x="627" y="608"/>
                </a:lnTo>
                <a:lnTo>
                  <a:pt x="627" y="602"/>
                </a:lnTo>
                <a:lnTo>
                  <a:pt x="627" y="602"/>
                </a:lnTo>
                <a:lnTo>
                  <a:pt x="627" y="592"/>
                </a:lnTo>
                <a:lnTo>
                  <a:pt x="625" y="585"/>
                </a:lnTo>
                <a:lnTo>
                  <a:pt x="621" y="581"/>
                </a:lnTo>
                <a:lnTo>
                  <a:pt x="620" y="576"/>
                </a:lnTo>
                <a:lnTo>
                  <a:pt x="620" y="576"/>
                </a:lnTo>
                <a:lnTo>
                  <a:pt x="620" y="571"/>
                </a:lnTo>
                <a:lnTo>
                  <a:pt x="620" y="567"/>
                </a:lnTo>
                <a:lnTo>
                  <a:pt x="621" y="564"/>
                </a:lnTo>
                <a:lnTo>
                  <a:pt x="627" y="560"/>
                </a:lnTo>
                <a:lnTo>
                  <a:pt x="627" y="560"/>
                </a:lnTo>
                <a:lnTo>
                  <a:pt x="637" y="555"/>
                </a:lnTo>
                <a:lnTo>
                  <a:pt x="642" y="555"/>
                </a:lnTo>
                <a:lnTo>
                  <a:pt x="642" y="555"/>
                </a:lnTo>
                <a:lnTo>
                  <a:pt x="644" y="555"/>
                </a:lnTo>
                <a:lnTo>
                  <a:pt x="644" y="555"/>
                </a:lnTo>
                <a:lnTo>
                  <a:pt x="647" y="557"/>
                </a:lnTo>
                <a:lnTo>
                  <a:pt x="658" y="559"/>
                </a:lnTo>
                <a:lnTo>
                  <a:pt x="658" y="559"/>
                </a:lnTo>
                <a:lnTo>
                  <a:pt x="674" y="562"/>
                </a:lnTo>
                <a:lnTo>
                  <a:pt x="681" y="564"/>
                </a:lnTo>
                <a:lnTo>
                  <a:pt x="684" y="566"/>
                </a:lnTo>
                <a:lnTo>
                  <a:pt x="684" y="566"/>
                </a:lnTo>
                <a:lnTo>
                  <a:pt x="684" y="571"/>
                </a:lnTo>
                <a:lnTo>
                  <a:pt x="686" y="573"/>
                </a:lnTo>
                <a:lnTo>
                  <a:pt x="686" y="574"/>
                </a:lnTo>
                <a:lnTo>
                  <a:pt x="686" y="574"/>
                </a:lnTo>
                <a:lnTo>
                  <a:pt x="688" y="574"/>
                </a:lnTo>
                <a:lnTo>
                  <a:pt x="688" y="574"/>
                </a:lnTo>
                <a:lnTo>
                  <a:pt x="691" y="569"/>
                </a:lnTo>
                <a:lnTo>
                  <a:pt x="698" y="562"/>
                </a:lnTo>
                <a:lnTo>
                  <a:pt x="698" y="562"/>
                </a:lnTo>
                <a:lnTo>
                  <a:pt x="703" y="557"/>
                </a:lnTo>
                <a:lnTo>
                  <a:pt x="710" y="555"/>
                </a:lnTo>
                <a:lnTo>
                  <a:pt x="710" y="555"/>
                </a:lnTo>
                <a:lnTo>
                  <a:pt x="714" y="557"/>
                </a:lnTo>
                <a:lnTo>
                  <a:pt x="714" y="557"/>
                </a:lnTo>
                <a:lnTo>
                  <a:pt x="723" y="557"/>
                </a:lnTo>
                <a:lnTo>
                  <a:pt x="723" y="557"/>
                </a:lnTo>
                <a:lnTo>
                  <a:pt x="724" y="557"/>
                </a:lnTo>
                <a:lnTo>
                  <a:pt x="724" y="553"/>
                </a:lnTo>
                <a:lnTo>
                  <a:pt x="724" y="553"/>
                </a:lnTo>
                <a:lnTo>
                  <a:pt x="726" y="552"/>
                </a:lnTo>
                <a:lnTo>
                  <a:pt x="724" y="550"/>
                </a:lnTo>
                <a:lnTo>
                  <a:pt x="721" y="548"/>
                </a:lnTo>
                <a:lnTo>
                  <a:pt x="717" y="545"/>
                </a:lnTo>
                <a:lnTo>
                  <a:pt x="717" y="545"/>
                </a:lnTo>
                <a:lnTo>
                  <a:pt x="709" y="536"/>
                </a:lnTo>
                <a:lnTo>
                  <a:pt x="707" y="533"/>
                </a:lnTo>
                <a:lnTo>
                  <a:pt x="707" y="527"/>
                </a:lnTo>
                <a:lnTo>
                  <a:pt x="707" y="527"/>
                </a:lnTo>
                <a:lnTo>
                  <a:pt x="705" y="519"/>
                </a:lnTo>
                <a:lnTo>
                  <a:pt x="707" y="513"/>
                </a:lnTo>
                <a:lnTo>
                  <a:pt x="707" y="513"/>
                </a:lnTo>
                <a:lnTo>
                  <a:pt x="707" y="510"/>
                </a:lnTo>
                <a:lnTo>
                  <a:pt x="709" y="508"/>
                </a:lnTo>
                <a:lnTo>
                  <a:pt x="712" y="503"/>
                </a:lnTo>
                <a:lnTo>
                  <a:pt x="712" y="503"/>
                </a:lnTo>
                <a:lnTo>
                  <a:pt x="717" y="498"/>
                </a:lnTo>
                <a:lnTo>
                  <a:pt x="719" y="496"/>
                </a:lnTo>
                <a:lnTo>
                  <a:pt x="719" y="492"/>
                </a:lnTo>
                <a:lnTo>
                  <a:pt x="719" y="492"/>
                </a:lnTo>
                <a:lnTo>
                  <a:pt x="721" y="485"/>
                </a:lnTo>
                <a:lnTo>
                  <a:pt x="723" y="478"/>
                </a:lnTo>
                <a:lnTo>
                  <a:pt x="723" y="478"/>
                </a:lnTo>
                <a:lnTo>
                  <a:pt x="723" y="473"/>
                </a:lnTo>
                <a:lnTo>
                  <a:pt x="723" y="471"/>
                </a:lnTo>
                <a:lnTo>
                  <a:pt x="724" y="470"/>
                </a:lnTo>
                <a:lnTo>
                  <a:pt x="724" y="470"/>
                </a:lnTo>
                <a:lnTo>
                  <a:pt x="729" y="468"/>
                </a:lnTo>
                <a:lnTo>
                  <a:pt x="733" y="464"/>
                </a:lnTo>
                <a:lnTo>
                  <a:pt x="733" y="464"/>
                </a:lnTo>
                <a:lnTo>
                  <a:pt x="736" y="459"/>
                </a:lnTo>
                <a:lnTo>
                  <a:pt x="736" y="454"/>
                </a:lnTo>
                <a:lnTo>
                  <a:pt x="736" y="454"/>
                </a:lnTo>
                <a:lnTo>
                  <a:pt x="736" y="449"/>
                </a:lnTo>
                <a:lnTo>
                  <a:pt x="736" y="449"/>
                </a:lnTo>
                <a:lnTo>
                  <a:pt x="736" y="213"/>
                </a:lnTo>
                <a:lnTo>
                  <a:pt x="736" y="213"/>
                </a:lnTo>
                <a:lnTo>
                  <a:pt x="742" y="210"/>
                </a:lnTo>
                <a:lnTo>
                  <a:pt x="742" y="210"/>
                </a:lnTo>
                <a:lnTo>
                  <a:pt x="747" y="208"/>
                </a:lnTo>
                <a:lnTo>
                  <a:pt x="747" y="208"/>
                </a:lnTo>
                <a:lnTo>
                  <a:pt x="752" y="205"/>
                </a:lnTo>
                <a:lnTo>
                  <a:pt x="752" y="205"/>
                </a:lnTo>
                <a:lnTo>
                  <a:pt x="757" y="201"/>
                </a:lnTo>
                <a:lnTo>
                  <a:pt x="757" y="201"/>
                </a:lnTo>
                <a:lnTo>
                  <a:pt x="761" y="199"/>
                </a:lnTo>
                <a:lnTo>
                  <a:pt x="761" y="199"/>
                </a:lnTo>
                <a:lnTo>
                  <a:pt x="766" y="196"/>
                </a:lnTo>
                <a:lnTo>
                  <a:pt x="766" y="196"/>
                </a:lnTo>
                <a:lnTo>
                  <a:pt x="777" y="191"/>
                </a:lnTo>
                <a:lnTo>
                  <a:pt x="777" y="191"/>
                </a:lnTo>
                <a:lnTo>
                  <a:pt x="782" y="187"/>
                </a:lnTo>
                <a:lnTo>
                  <a:pt x="782" y="187"/>
                </a:lnTo>
                <a:lnTo>
                  <a:pt x="787" y="184"/>
                </a:lnTo>
                <a:lnTo>
                  <a:pt x="787" y="184"/>
                </a:lnTo>
                <a:lnTo>
                  <a:pt x="796" y="178"/>
                </a:lnTo>
                <a:lnTo>
                  <a:pt x="796" y="178"/>
                </a:lnTo>
                <a:lnTo>
                  <a:pt x="817" y="168"/>
                </a:lnTo>
                <a:lnTo>
                  <a:pt x="817" y="168"/>
                </a:lnTo>
                <a:lnTo>
                  <a:pt x="817" y="168"/>
                </a:lnTo>
                <a:lnTo>
                  <a:pt x="796" y="178"/>
                </a:lnTo>
                <a:lnTo>
                  <a:pt x="796" y="178"/>
                </a:lnTo>
                <a:lnTo>
                  <a:pt x="787" y="184"/>
                </a:lnTo>
                <a:lnTo>
                  <a:pt x="787" y="184"/>
                </a:lnTo>
                <a:lnTo>
                  <a:pt x="782" y="187"/>
                </a:lnTo>
                <a:lnTo>
                  <a:pt x="782" y="187"/>
                </a:lnTo>
                <a:lnTo>
                  <a:pt x="777" y="191"/>
                </a:lnTo>
                <a:lnTo>
                  <a:pt x="777" y="191"/>
                </a:lnTo>
                <a:lnTo>
                  <a:pt x="766" y="196"/>
                </a:lnTo>
                <a:lnTo>
                  <a:pt x="766" y="196"/>
                </a:lnTo>
                <a:lnTo>
                  <a:pt x="761" y="199"/>
                </a:lnTo>
                <a:lnTo>
                  <a:pt x="761" y="199"/>
                </a:lnTo>
                <a:lnTo>
                  <a:pt x="757" y="201"/>
                </a:lnTo>
                <a:lnTo>
                  <a:pt x="757" y="201"/>
                </a:lnTo>
                <a:lnTo>
                  <a:pt x="752" y="205"/>
                </a:lnTo>
                <a:lnTo>
                  <a:pt x="752" y="205"/>
                </a:lnTo>
                <a:lnTo>
                  <a:pt x="747" y="208"/>
                </a:lnTo>
                <a:lnTo>
                  <a:pt x="747" y="208"/>
                </a:lnTo>
                <a:lnTo>
                  <a:pt x="742" y="210"/>
                </a:lnTo>
                <a:lnTo>
                  <a:pt x="742" y="210"/>
                </a:lnTo>
                <a:lnTo>
                  <a:pt x="736" y="213"/>
                </a:lnTo>
                <a:lnTo>
                  <a:pt x="736" y="213"/>
                </a:lnTo>
                <a:lnTo>
                  <a:pt x="602" y="135"/>
                </a:lnTo>
                <a:lnTo>
                  <a:pt x="602" y="135"/>
                </a:lnTo>
                <a:lnTo>
                  <a:pt x="600" y="140"/>
                </a:lnTo>
                <a:lnTo>
                  <a:pt x="600" y="147"/>
                </a:lnTo>
                <a:lnTo>
                  <a:pt x="600" y="147"/>
                </a:lnTo>
                <a:lnTo>
                  <a:pt x="599" y="154"/>
                </a:lnTo>
                <a:lnTo>
                  <a:pt x="597" y="163"/>
                </a:lnTo>
                <a:lnTo>
                  <a:pt x="597" y="163"/>
                </a:lnTo>
                <a:lnTo>
                  <a:pt x="597" y="171"/>
                </a:lnTo>
                <a:lnTo>
                  <a:pt x="599" y="175"/>
                </a:lnTo>
                <a:lnTo>
                  <a:pt x="600" y="180"/>
                </a:lnTo>
                <a:lnTo>
                  <a:pt x="600" y="191"/>
                </a:lnTo>
                <a:lnTo>
                  <a:pt x="600" y="191"/>
                </a:lnTo>
                <a:lnTo>
                  <a:pt x="600" y="199"/>
                </a:lnTo>
                <a:lnTo>
                  <a:pt x="599" y="201"/>
                </a:lnTo>
                <a:lnTo>
                  <a:pt x="597" y="203"/>
                </a:lnTo>
                <a:lnTo>
                  <a:pt x="590" y="203"/>
                </a:lnTo>
                <a:lnTo>
                  <a:pt x="583" y="203"/>
                </a:lnTo>
                <a:lnTo>
                  <a:pt x="583" y="203"/>
                </a:lnTo>
                <a:lnTo>
                  <a:pt x="576" y="206"/>
                </a:lnTo>
                <a:lnTo>
                  <a:pt x="572" y="210"/>
                </a:lnTo>
                <a:lnTo>
                  <a:pt x="567" y="213"/>
                </a:lnTo>
                <a:lnTo>
                  <a:pt x="564" y="217"/>
                </a:lnTo>
                <a:lnTo>
                  <a:pt x="564" y="217"/>
                </a:lnTo>
                <a:lnTo>
                  <a:pt x="562" y="218"/>
                </a:lnTo>
                <a:lnTo>
                  <a:pt x="564" y="218"/>
                </a:lnTo>
                <a:lnTo>
                  <a:pt x="564" y="218"/>
                </a:lnTo>
                <a:lnTo>
                  <a:pt x="564" y="218"/>
                </a:lnTo>
                <a:lnTo>
                  <a:pt x="564" y="218"/>
                </a:lnTo>
                <a:lnTo>
                  <a:pt x="546" y="222"/>
                </a:lnTo>
                <a:lnTo>
                  <a:pt x="546" y="222"/>
                </a:lnTo>
                <a:lnTo>
                  <a:pt x="529" y="224"/>
                </a:lnTo>
                <a:lnTo>
                  <a:pt x="529" y="224"/>
                </a:lnTo>
                <a:lnTo>
                  <a:pt x="518" y="222"/>
                </a:lnTo>
                <a:lnTo>
                  <a:pt x="518" y="222"/>
                </a:lnTo>
                <a:lnTo>
                  <a:pt x="513" y="222"/>
                </a:lnTo>
                <a:lnTo>
                  <a:pt x="513" y="222"/>
                </a:lnTo>
                <a:lnTo>
                  <a:pt x="504" y="224"/>
                </a:lnTo>
                <a:lnTo>
                  <a:pt x="504" y="224"/>
                </a:lnTo>
                <a:lnTo>
                  <a:pt x="497" y="227"/>
                </a:lnTo>
                <a:lnTo>
                  <a:pt x="494" y="232"/>
                </a:lnTo>
                <a:lnTo>
                  <a:pt x="490" y="236"/>
                </a:lnTo>
                <a:lnTo>
                  <a:pt x="487" y="238"/>
                </a:lnTo>
                <a:lnTo>
                  <a:pt x="487" y="238"/>
                </a:lnTo>
                <a:lnTo>
                  <a:pt x="482" y="236"/>
                </a:lnTo>
                <a:lnTo>
                  <a:pt x="482" y="236"/>
                </a:lnTo>
                <a:lnTo>
                  <a:pt x="473" y="232"/>
                </a:lnTo>
                <a:lnTo>
                  <a:pt x="470" y="229"/>
                </a:lnTo>
                <a:lnTo>
                  <a:pt x="463" y="227"/>
                </a:lnTo>
                <a:lnTo>
                  <a:pt x="450" y="227"/>
                </a:lnTo>
                <a:lnTo>
                  <a:pt x="450" y="227"/>
                </a:lnTo>
                <a:lnTo>
                  <a:pt x="438" y="227"/>
                </a:lnTo>
                <a:lnTo>
                  <a:pt x="431" y="229"/>
                </a:lnTo>
                <a:lnTo>
                  <a:pt x="431" y="229"/>
                </a:lnTo>
                <a:lnTo>
                  <a:pt x="429" y="229"/>
                </a:lnTo>
                <a:lnTo>
                  <a:pt x="428" y="227"/>
                </a:lnTo>
                <a:lnTo>
                  <a:pt x="421" y="218"/>
                </a:lnTo>
                <a:lnTo>
                  <a:pt x="421" y="218"/>
                </a:lnTo>
                <a:lnTo>
                  <a:pt x="415" y="206"/>
                </a:lnTo>
                <a:lnTo>
                  <a:pt x="412" y="198"/>
                </a:lnTo>
                <a:lnTo>
                  <a:pt x="410" y="187"/>
                </a:lnTo>
                <a:lnTo>
                  <a:pt x="412" y="177"/>
                </a:lnTo>
                <a:lnTo>
                  <a:pt x="412" y="177"/>
                </a:lnTo>
                <a:lnTo>
                  <a:pt x="415" y="168"/>
                </a:lnTo>
                <a:lnTo>
                  <a:pt x="419" y="161"/>
                </a:lnTo>
                <a:lnTo>
                  <a:pt x="424" y="152"/>
                </a:lnTo>
                <a:lnTo>
                  <a:pt x="426" y="140"/>
                </a:lnTo>
                <a:lnTo>
                  <a:pt x="426" y="140"/>
                </a:lnTo>
                <a:lnTo>
                  <a:pt x="428" y="124"/>
                </a:lnTo>
                <a:lnTo>
                  <a:pt x="428" y="121"/>
                </a:lnTo>
                <a:lnTo>
                  <a:pt x="424" y="119"/>
                </a:lnTo>
                <a:close/>
                <a:moveTo>
                  <a:pt x="189" y="86"/>
                </a:moveTo>
                <a:lnTo>
                  <a:pt x="189" y="86"/>
                </a:lnTo>
                <a:lnTo>
                  <a:pt x="182" y="86"/>
                </a:lnTo>
                <a:lnTo>
                  <a:pt x="182" y="86"/>
                </a:lnTo>
                <a:lnTo>
                  <a:pt x="168" y="89"/>
                </a:lnTo>
                <a:lnTo>
                  <a:pt x="156" y="95"/>
                </a:lnTo>
                <a:lnTo>
                  <a:pt x="156" y="95"/>
                </a:lnTo>
                <a:lnTo>
                  <a:pt x="150" y="98"/>
                </a:lnTo>
                <a:lnTo>
                  <a:pt x="147" y="102"/>
                </a:lnTo>
                <a:lnTo>
                  <a:pt x="145" y="105"/>
                </a:lnTo>
                <a:lnTo>
                  <a:pt x="145" y="110"/>
                </a:lnTo>
                <a:lnTo>
                  <a:pt x="145" y="121"/>
                </a:lnTo>
                <a:lnTo>
                  <a:pt x="143" y="128"/>
                </a:lnTo>
                <a:lnTo>
                  <a:pt x="142" y="135"/>
                </a:lnTo>
                <a:lnTo>
                  <a:pt x="142" y="135"/>
                </a:lnTo>
                <a:lnTo>
                  <a:pt x="138" y="145"/>
                </a:lnTo>
                <a:lnTo>
                  <a:pt x="133" y="154"/>
                </a:lnTo>
                <a:lnTo>
                  <a:pt x="131" y="157"/>
                </a:lnTo>
                <a:lnTo>
                  <a:pt x="131" y="159"/>
                </a:lnTo>
                <a:lnTo>
                  <a:pt x="131" y="159"/>
                </a:lnTo>
                <a:lnTo>
                  <a:pt x="131" y="159"/>
                </a:lnTo>
                <a:lnTo>
                  <a:pt x="136" y="157"/>
                </a:lnTo>
                <a:lnTo>
                  <a:pt x="136" y="157"/>
                </a:lnTo>
                <a:lnTo>
                  <a:pt x="145" y="154"/>
                </a:lnTo>
                <a:lnTo>
                  <a:pt x="152" y="150"/>
                </a:lnTo>
                <a:lnTo>
                  <a:pt x="157" y="145"/>
                </a:lnTo>
                <a:lnTo>
                  <a:pt x="163" y="143"/>
                </a:lnTo>
                <a:lnTo>
                  <a:pt x="163" y="143"/>
                </a:lnTo>
                <a:lnTo>
                  <a:pt x="164" y="145"/>
                </a:lnTo>
                <a:lnTo>
                  <a:pt x="164" y="150"/>
                </a:lnTo>
                <a:lnTo>
                  <a:pt x="164" y="150"/>
                </a:lnTo>
                <a:lnTo>
                  <a:pt x="164" y="156"/>
                </a:lnTo>
                <a:lnTo>
                  <a:pt x="163" y="159"/>
                </a:lnTo>
                <a:lnTo>
                  <a:pt x="157" y="164"/>
                </a:lnTo>
                <a:lnTo>
                  <a:pt x="154" y="170"/>
                </a:lnTo>
                <a:lnTo>
                  <a:pt x="154" y="173"/>
                </a:lnTo>
                <a:lnTo>
                  <a:pt x="154" y="178"/>
                </a:lnTo>
                <a:lnTo>
                  <a:pt x="154" y="178"/>
                </a:lnTo>
                <a:lnTo>
                  <a:pt x="157" y="185"/>
                </a:lnTo>
                <a:lnTo>
                  <a:pt x="159" y="191"/>
                </a:lnTo>
                <a:lnTo>
                  <a:pt x="166" y="194"/>
                </a:lnTo>
                <a:lnTo>
                  <a:pt x="180" y="196"/>
                </a:lnTo>
                <a:lnTo>
                  <a:pt x="180" y="196"/>
                </a:lnTo>
                <a:lnTo>
                  <a:pt x="190" y="199"/>
                </a:lnTo>
                <a:lnTo>
                  <a:pt x="192" y="201"/>
                </a:lnTo>
                <a:lnTo>
                  <a:pt x="192" y="201"/>
                </a:lnTo>
                <a:lnTo>
                  <a:pt x="189" y="206"/>
                </a:lnTo>
                <a:lnTo>
                  <a:pt x="189" y="210"/>
                </a:lnTo>
                <a:lnTo>
                  <a:pt x="190" y="213"/>
                </a:lnTo>
                <a:lnTo>
                  <a:pt x="190" y="213"/>
                </a:lnTo>
                <a:lnTo>
                  <a:pt x="196" y="229"/>
                </a:lnTo>
                <a:lnTo>
                  <a:pt x="196" y="232"/>
                </a:lnTo>
                <a:lnTo>
                  <a:pt x="194" y="236"/>
                </a:lnTo>
                <a:lnTo>
                  <a:pt x="194" y="236"/>
                </a:lnTo>
                <a:lnTo>
                  <a:pt x="190" y="238"/>
                </a:lnTo>
                <a:lnTo>
                  <a:pt x="190" y="238"/>
                </a:lnTo>
                <a:lnTo>
                  <a:pt x="185" y="236"/>
                </a:lnTo>
                <a:lnTo>
                  <a:pt x="180" y="232"/>
                </a:lnTo>
                <a:lnTo>
                  <a:pt x="180" y="232"/>
                </a:lnTo>
                <a:lnTo>
                  <a:pt x="175" y="231"/>
                </a:lnTo>
                <a:lnTo>
                  <a:pt x="169" y="229"/>
                </a:lnTo>
                <a:lnTo>
                  <a:pt x="169" y="229"/>
                </a:lnTo>
                <a:lnTo>
                  <a:pt x="168" y="229"/>
                </a:lnTo>
                <a:lnTo>
                  <a:pt x="168" y="231"/>
                </a:lnTo>
                <a:lnTo>
                  <a:pt x="168" y="231"/>
                </a:lnTo>
                <a:lnTo>
                  <a:pt x="168" y="236"/>
                </a:lnTo>
                <a:lnTo>
                  <a:pt x="169" y="241"/>
                </a:lnTo>
                <a:lnTo>
                  <a:pt x="175" y="253"/>
                </a:lnTo>
                <a:lnTo>
                  <a:pt x="175" y="253"/>
                </a:lnTo>
                <a:lnTo>
                  <a:pt x="176" y="260"/>
                </a:lnTo>
                <a:lnTo>
                  <a:pt x="173" y="266"/>
                </a:lnTo>
                <a:lnTo>
                  <a:pt x="168" y="271"/>
                </a:lnTo>
                <a:lnTo>
                  <a:pt x="157" y="276"/>
                </a:lnTo>
                <a:lnTo>
                  <a:pt x="157" y="276"/>
                </a:lnTo>
                <a:lnTo>
                  <a:pt x="152" y="280"/>
                </a:lnTo>
                <a:lnTo>
                  <a:pt x="152" y="281"/>
                </a:lnTo>
                <a:lnTo>
                  <a:pt x="152" y="283"/>
                </a:lnTo>
                <a:lnTo>
                  <a:pt x="157" y="285"/>
                </a:lnTo>
                <a:lnTo>
                  <a:pt x="164" y="285"/>
                </a:lnTo>
                <a:lnTo>
                  <a:pt x="164" y="285"/>
                </a:lnTo>
                <a:lnTo>
                  <a:pt x="166" y="285"/>
                </a:lnTo>
                <a:lnTo>
                  <a:pt x="166" y="285"/>
                </a:lnTo>
                <a:lnTo>
                  <a:pt x="190" y="283"/>
                </a:lnTo>
                <a:lnTo>
                  <a:pt x="190" y="283"/>
                </a:lnTo>
                <a:lnTo>
                  <a:pt x="197" y="285"/>
                </a:lnTo>
                <a:lnTo>
                  <a:pt x="201" y="287"/>
                </a:lnTo>
                <a:lnTo>
                  <a:pt x="199" y="288"/>
                </a:lnTo>
                <a:lnTo>
                  <a:pt x="199" y="288"/>
                </a:lnTo>
                <a:lnTo>
                  <a:pt x="197" y="292"/>
                </a:lnTo>
                <a:lnTo>
                  <a:pt x="196" y="293"/>
                </a:lnTo>
                <a:lnTo>
                  <a:pt x="189" y="293"/>
                </a:lnTo>
                <a:lnTo>
                  <a:pt x="180" y="295"/>
                </a:lnTo>
                <a:lnTo>
                  <a:pt x="176" y="299"/>
                </a:lnTo>
                <a:lnTo>
                  <a:pt x="173" y="304"/>
                </a:lnTo>
                <a:lnTo>
                  <a:pt x="173" y="304"/>
                </a:lnTo>
                <a:lnTo>
                  <a:pt x="169" y="309"/>
                </a:lnTo>
                <a:lnTo>
                  <a:pt x="163" y="314"/>
                </a:lnTo>
                <a:lnTo>
                  <a:pt x="152" y="323"/>
                </a:lnTo>
                <a:lnTo>
                  <a:pt x="143" y="328"/>
                </a:lnTo>
                <a:lnTo>
                  <a:pt x="143" y="330"/>
                </a:lnTo>
                <a:lnTo>
                  <a:pt x="147" y="332"/>
                </a:lnTo>
                <a:lnTo>
                  <a:pt x="147" y="332"/>
                </a:lnTo>
                <a:lnTo>
                  <a:pt x="149" y="332"/>
                </a:lnTo>
                <a:lnTo>
                  <a:pt x="149" y="332"/>
                </a:lnTo>
                <a:lnTo>
                  <a:pt x="159" y="330"/>
                </a:lnTo>
                <a:lnTo>
                  <a:pt x="168" y="327"/>
                </a:lnTo>
                <a:lnTo>
                  <a:pt x="185" y="323"/>
                </a:lnTo>
                <a:lnTo>
                  <a:pt x="215" y="318"/>
                </a:lnTo>
                <a:lnTo>
                  <a:pt x="215" y="318"/>
                </a:lnTo>
                <a:lnTo>
                  <a:pt x="248" y="314"/>
                </a:lnTo>
                <a:lnTo>
                  <a:pt x="251" y="313"/>
                </a:lnTo>
                <a:lnTo>
                  <a:pt x="265" y="307"/>
                </a:lnTo>
                <a:lnTo>
                  <a:pt x="265" y="307"/>
                </a:lnTo>
                <a:lnTo>
                  <a:pt x="281" y="302"/>
                </a:lnTo>
                <a:lnTo>
                  <a:pt x="288" y="299"/>
                </a:lnTo>
                <a:lnTo>
                  <a:pt x="288" y="297"/>
                </a:lnTo>
                <a:lnTo>
                  <a:pt x="288" y="295"/>
                </a:lnTo>
                <a:lnTo>
                  <a:pt x="283" y="295"/>
                </a:lnTo>
                <a:lnTo>
                  <a:pt x="283" y="295"/>
                </a:lnTo>
                <a:lnTo>
                  <a:pt x="271" y="297"/>
                </a:lnTo>
                <a:lnTo>
                  <a:pt x="271" y="297"/>
                </a:lnTo>
                <a:lnTo>
                  <a:pt x="267" y="297"/>
                </a:lnTo>
                <a:lnTo>
                  <a:pt x="267" y="297"/>
                </a:lnTo>
                <a:lnTo>
                  <a:pt x="265" y="295"/>
                </a:lnTo>
                <a:lnTo>
                  <a:pt x="265" y="293"/>
                </a:lnTo>
                <a:lnTo>
                  <a:pt x="271" y="285"/>
                </a:lnTo>
                <a:lnTo>
                  <a:pt x="278" y="273"/>
                </a:lnTo>
                <a:lnTo>
                  <a:pt x="279" y="264"/>
                </a:lnTo>
                <a:lnTo>
                  <a:pt x="279" y="257"/>
                </a:lnTo>
                <a:lnTo>
                  <a:pt x="279" y="257"/>
                </a:lnTo>
                <a:lnTo>
                  <a:pt x="278" y="253"/>
                </a:lnTo>
                <a:lnTo>
                  <a:pt x="276" y="250"/>
                </a:lnTo>
                <a:lnTo>
                  <a:pt x="272" y="248"/>
                </a:lnTo>
                <a:lnTo>
                  <a:pt x="271" y="248"/>
                </a:lnTo>
                <a:lnTo>
                  <a:pt x="271" y="248"/>
                </a:lnTo>
                <a:lnTo>
                  <a:pt x="265" y="248"/>
                </a:lnTo>
                <a:lnTo>
                  <a:pt x="265" y="248"/>
                </a:lnTo>
                <a:lnTo>
                  <a:pt x="262" y="248"/>
                </a:lnTo>
                <a:lnTo>
                  <a:pt x="262" y="248"/>
                </a:lnTo>
                <a:lnTo>
                  <a:pt x="258" y="248"/>
                </a:lnTo>
                <a:lnTo>
                  <a:pt x="253" y="245"/>
                </a:lnTo>
                <a:lnTo>
                  <a:pt x="253" y="245"/>
                </a:lnTo>
                <a:lnTo>
                  <a:pt x="250" y="238"/>
                </a:lnTo>
                <a:lnTo>
                  <a:pt x="248" y="234"/>
                </a:lnTo>
                <a:lnTo>
                  <a:pt x="250" y="231"/>
                </a:lnTo>
                <a:lnTo>
                  <a:pt x="253" y="231"/>
                </a:lnTo>
                <a:lnTo>
                  <a:pt x="253" y="231"/>
                </a:lnTo>
                <a:lnTo>
                  <a:pt x="262" y="232"/>
                </a:lnTo>
                <a:lnTo>
                  <a:pt x="262" y="232"/>
                </a:lnTo>
                <a:lnTo>
                  <a:pt x="269" y="232"/>
                </a:lnTo>
                <a:lnTo>
                  <a:pt x="269" y="232"/>
                </a:lnTo>
                <a:lnTo>
                  <a:pt x="271" y="232"/>
                </a:lnTo>
                <a:lnTo>
                  <a:pt x="272" y="232"/>
                </a:lnTo>
                <a:lnTo>
                  <a:pt x="269" y="227"/>
                </a:lnTo>
                <a:lnTo>
                  <a:pt x="262" y="220"/>
                </a:lnTo>
                <a:lnTo>
                  <a:pt x="246" y="210"/>
                </a:lnTo>
                <a:lnTo>
                  <a:pt x="246" y="210"/>
                </a:lnTo>
                <a:lnTo>
                  <a:pt x="232" y="199"/>
                </a:lnTo>
                <a:lnTo>
                  <a:pt x="229" y="196"/>
                </a:lnTo>
                <a:lnTo>
                  <a:pt x="227" y="192"/>
                </a:lnTo>
                <a:lnTo>
                  <a:pt x="227" y="187"/>
                </a:lnTo>
                <a:lnTo>
                  <a:pt x="225" y="184"/>
                </a:lnTo>
                <a:lnTo>
                  <a:pt x="222" y="178"/>
                </a:lnTo>
                <a:lnTo>
                  <a:pt x="222" y="178"/>
                </a:lnTo>
                <a:lnTo>
                  <a:pt x="217" y="175"/>
                </a:lnTo>
                <a:lnTo>
                  <a:pt x="213" y="171"/>
                </a:lnTo>
                <a:lnTo>
                  <a:pt x="203" y="166"/>
                </a:lnTo>
                <a:lnTo>
                  <a:pt x="194" y="164"/>
                </a:lnTo>
                <a:lnTo>
                  <a:pt x="187" y="164"/>
                </a:lnTo>
                <a:lnTo>
                  <a:pt x="187" y="164"/>
                </a:lnTo>
                <a:lnTo>
                  <a:pt x="185" y="164"/>
                </a:lnTo>
                <a:lnTo>
                  <a:pt x="185" y="164"/>
                </a:lnTo>
                <a:lnTo>
                  <a:pt x="190" y="161"/>
                </a:lnTo>
                <a:lnTo>
                  <a:pt x="196" y="154"/>
                </a:lnTo>
                <a:lnTo>
                  <a:pt x="201" y="147"/>
                </a:lnTo>
                <a:lnTo>
                  <a:pt x="201" y="147"/>
                </a:lnTo>
                <a:lnTo>
                  <a:pt x="206" y="135"/>
                </a:lnTo>
                <a:lnTo>
                  <a:pt x="213" y="123"/>
                </a:lnTo>
                <a:lnTo>
                  <a:pt x="213" y="123"/>
                </a:lnTo>
                <a:lnTo>
                  <a:pt x="215" y="117"/>
                </a:lnTo>
                <a:lnTo>
                  <a:pt x="215" y="114"/>
                </a:lnTo>
                <a:lnTo>
                  <a:pt x="211" y="112"/>
                </a:lnTo>
                <a:lnTo>
                  <a:pt x="208" y="110"/>
                </a:lnTo>
                <a:lnTo>
                  <a:pt x="208" y="110"/>
                </a:lnTo>
                <a:lnTo>
                  <a:pt x="192" y="112"/>
                </a:lnTo>
                <a:lnTo>
                  <a:pt x="192" y="112"/>
                </a:lnTo>
                <a:lnTo>
                  <a:pt x="175" y="116"/>
                </a:lnTo>
                <a:lnTo>
                  <a:pt x="175" y="116"/>
                </a:lnTo>
                <a:lnTo>
                  <a:pt x="173" y="116"/>
                </a:lnTo>
                <a:lnTo>
                  <a:pt x="175" y="112"/>
                </a:lnTo>
                <a:lnTo>
                  <a:pt x="175" y="112"/>
                </a:lnTo>
                <a:lnTo>
                  <a:pt x="178" y="103"/>
                </a:lnTo>
                <a:lnTo>
                  <a:pt x="187" y="95"/>
                </a:lnTo>
                <a:lnTo>
                  <a:pt x="187" y="95"/>
                </a:lnTo>
                <a:lnTo>
                  <a:pt x="192" y="88"/>
                </a:lnTo>
                <a:lnTo>
                  <a:pt x="192" y="86"/>
                </a:lnTo>
                <a:lnTo>
                  <a:pt x="189" y="86"/>
                </a:lnTo>
                <a:close/>
                <a:moveTo>
                  <a:pt x="368" y="0"/>
                </a:moveTo>
                <a:lnTo>
                  <a:pt x="368" y="0"/>
                </a:lnTo>
                <a:lnTo>
                  <a:pt x="358" y="7"/>
                </a:lnTo>
                <a:lnTo>
                  <a:pt x="349" y="13"/>
                </a:lnTo>
                <a:lnTo>
                  <a:pt x="344" y="21"/>
                </a:lnTo>
                <a:lnTo>
                  <a:pt x="342" y="34"/>
                </a:lnTo>
                <a:lnTo>
                  <a:pt x="342" y="34"/>
                </a:lnTo>
                <a:lnTo>
                  <a:pt x="340" y="49"/>
                </a:lnTo>
                <a:lnTo>
                  <a:pt x="342" y="63"/>
                </a:lnTo>
                <a:lnTo>
                  <a:pt x="342" y="89"/>
                </a:lnTo>
                <a:lnTo>
                  <a:pt x="342" y="89"/>
                </a:lnTo>
                <a:lnTo>
                  <a:pt x="342" y="100"/>
                </a:lnTo>
                <a:lnTo>
                  <a:pt x="344" y="109"/>
                </a:lnTo>
                <a:lnTo>
                  <a:pt x="346" y="114"/>
                </a:lnTo>
                <a:lnTo>
                  <a:pt x="349" y="117"/>
                </a:lnTo>
                <a:lnTo>
                  <a:pt x="353" y="119"/>
                </a:lnTo>
                <a:lnTo>
                  <a:pt x="353" y="119"/>
                </a:lnTo>
                <a:lnTo>
                  <a:pt x="358" y="121"/>
                </a:lnTo>
                <a:lnTo>
                  <a:pt x="367" y="123"/>
                </a:lnTo>
                <a:lnTo>
                  <a:pt x="367" y="123"/>
                </a:lnTo>
                <a:lnTo>
                  <a:pt x="375" y="121"/>
                </a:lnTo>
                <a:lnTo>
                  <a:pt x="386" y="117"/>
                </a:lnTo>
                <a:lnTo>
                  <a:pt x="395" y="112"/>
                </a:lnTo>
                <a:lnTo>
                  <a:pt x="403" y="103"/>
                </a:lnTo>
                <a:lnTo>
                  <a:pt x="403" y="103"/>
                </a:lnTo>
                <a:lnTo>
                  <a:pt x="412" y="91"/>
                </a:lnTo>
                <a:lnTo>
                  <a:pt x="417" y="84"/>
                </a:lnTo>
                <a:lnTo>
                  <a:pt x="421" y="74"/>
                </a:lnTo>
                <a:lnTo>
                  <a:pt x="421" y="74"/>
                </a:lnTo>
                <a:lnTo>
                  <a:pt x="424" y="67"/>
                </a:lnTo>
                <a:lnTo>
                  <a:pt x="424" y="67"/>
                </a:lnTo>
                <a:lnTo>
                  <a:pt x="426" y="75"/>
                </a:lnTo>
                <a:lnTo>
                  <a:pt x="429" y="81"/>
                </a:lnTo>
                <a:lnTo>
                  <a:pt x="433" y="88"/>
                </a:lnTo>
                <a:lnTo>
                  <a:pt x="433" y="88"/>
                </a:lnTo>
                <a:lnTo>
                  <a:pt x="436" y="91"/>
                </a:lnTo>
                <a:lnTo>
                  <a:pt x="438" y="95"/>
                </a:lnTo>
                <a:lnTo>
                  <a:pt x="438" y="102"/>
                </a:lnTo>
                <a:lnTo>
                  <a:pt x="440" y="112"/>
                </a:lnTo>
                <a:lnTo>
                  <a:pt x="442" y="116"/>
                </a:lnTo>
                <a:lnTo>
                  <a:pt x="443" y="121"/>
                </a:lnTo>
                <a:lnTo>
                  <a:pt x="443" y="121"/>
                </a:lnTo>
                <a:lnTo>
                  <a:pt x="464" y="154"/>
                </a:lnTo>
                <a:lnTo>
                  <a:pt x="464" y="154"/>
                </a:lnTo>
                <a:lnTo>
                  <a:pt x="466" y="159"/>
                </a:lnTo>
                <a:lnTo>
                  <a:pt x="468" y="164"/>
                </a:lnTo>
                <a:lnTo>
                  <a:pt x="468" y="175"/>
                </a:lnTo>
                <a:lnTo>
                  <a:pt x="470" y="180"/>
                </a:lnTo>
                <a:lnTo>
                  <a:pt x="471" y="185"/>
                </a:lnTo>
                <a:lnTo>
                  <a:pt x="473" y="187"/>
                </a:lnTo>
                <a:lnTo>
                  <a:pt x="478" y="189"/>
                </a:lnTo>
                <a:lnTo>
                  <a:pt x="478" y="189"/>
                </a:lnTo>
                <a:lnTo>
                  <a:pt x="482" y="191"/>
                </a:lnTo>
                <a:lnTo>
                  <a:pt x="482" y="191"/>
                </a:lnTo>
                <a:lnTo>
                  <a:pt x="485" y="189"/>
                </a:lnTo>
                <a:lnTo>
                  <a:pt x="489" y="187"/>
                </a:lnTo>
                <a:lnTo>
                  <a:pt x="494" y="182"/>
                </a:lnTo>
                <a:lnTo>
                  <a:pt x="497" y="166"/>
                </a:lnTo>
                <a:lnTo>
                  <a:pt x="497" y="166"/>
                </a:lnTo>
                <a:lnTo>
                  <a:pt x="503" y="161"/>
                </a:lnTo>
                <a:lnTo>
                  <a:pt x="508" y="156"/>
                </a:lnTo>
                <a:lnTo>
                  <a:pt x="515" y="150"/>
                </a:lnTo>
                <a:lnTo>
                  <a:pt x="520" y="145"/>
                </a:lnTo>
                <a:lnTo>
                  <a:pt x="520" y="145"/>
                </a:lnTo>
                <a:lnTo>
                  <a:pt x="522" y="138"/>
                </a:lnTo>
                <a:lnTo>
                  <a:pt x="522" y="131"/>
                </a:lnTo>
                <a:lnTo>
                  <a:pt x="524" y="121"/>
                </a:lnTo>
                <a:lnTo>
                  <a:pt x="529" y="107"/>
                </a:lnTo>
                <a:lnTo>
                  <a:pt x="529" y="107"/>
                </a:lnTo>
                <a:lnTo>
                  <a:pt x="538" y="98"/>
                </a:lnTo>
                <a:lnTo>
                  <a:pt x="538" y="98"/>
                </a:lnTo>
                <a:lnTo>
                  <a:pt x="368" y="0"/>
                </a:lnTo>
                <a:close/>
              </a:path>
            </a:pathLst>
          </a:custGeom>
          <a:solidFill>
            <a:srgbClr val="F6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62" name="Freeform 145">
            <a:extLst>
              <a:ext uri="{FF2B5EF4-FFF2-40B4-BE49-F238E27FC236}">
                <a16:creationId xmlns:a16="http://schemas.microsoft.com/office/drawing/2014/main" id="{69495804-DF18-4B9B-B800-09A558132BF1}"/>
              </a:ext>
            </a:extLst>
          </p:cNvPr>
          <p:cNvSpPr>
            <a:spLocks/>
          </p:cNvSpPr>
          <p:nvPr/>
        </p:nvSpPr>
        <p:spPr bwMode="auto">
          <a:xfrm>
            <a:off x="5583238" y="3860800"/>
            <a:ext cx="1168400" cy="668338"/>
          </a:xfrm>
          <a:custGeom>
            <a:avLst/>
            <a:gdLst>
              <a:gd name="T0" fmla="*/ 400 w 736"/>
              <a:gd name="T1" fmla="*/ 7 h 421"/>
              <a:gd name="T2" fmla="*/ 391 w 736"/>
              <a:gd name="T3" fmla="*/ 9 h 421"/>
              <a:gd name="T4" fmla="*/ 381 w 736"/>
              <a:gd name="T5" fmla="*/ 9 h 421"/>
              <a:gd name="T6" fmla="*/ 361 w 736"/>
              <a:gd name="T7" fmla="*/ 4 h 421"/>
              <a:gd name="T8" fmla="*/ 354 w 736"/>
              <a:gd name="T9" fmla="*/ 9 h 421"/>
              <a:gd name="T10" fmla="*/ 346 w 736"/>
              <a:gd name="T11" fmla="*/ 16 h 421"/>
              <a:gd name="T12" fmla="*/ 335 w 736"/>
              <a:gd name="T13" fmla="*/ 12 h 421"/>
              <a:gd name="T14" fmla="*/ 326 w 736"/>
              <a:gd name="T15" fmla="*/ 9 h 421"/>
              <a:gd name="T16" fmla="*/ 306 w 736"/>
              <a:gd name="T17" fmla="*/ 12 h 421"/>
              <a:gd name="T18" fmla="*/ 257 w 736"/>
              <a:gd name="T19" fmla="*/ 30 h 421"/>
              <a:gd name="T20" fmla="*/ 225 w 736"/>
              <a:gd name="T21" fmla="*/ 47 h 421"/>
              <a:gd name="T22" fmla="*/ 218 w 736"/>
              <a:gd name="T23" fmla="*/ 49 h 421"/>
              <a:gd name="T24" fmla="*/ 204 w 736"/>
              <a:gd name="T25" fmla="*/ 44 h 421"/>
              <a:gd name="T26" fmla="*/ 203 w 736"/>
              <a:gd name="T27" fmla="*/ 44 h 421"/>
              <a:gd name="T28" fmla="*/ 189 w 736"/>
              <a:gd name="T29" fmla="*/ 47 h 421"/>
              <a:gd name="T30" fmla="*/ 183 w 736"/>
              <a:gd name="T31" fmla="*/ 46 h 421"/>
              <a:gd name="T32" fmla="*/ 171 w 736"/>
              <a:gd name="T33" fmla="*/ 37 h 421"/>
              <a:gd name="T34" fmla="*/ 168 w 736"/>
              <a:gd name="T35" fmla="*/ 33 h 421"/>
              <a:gd name="T36" fmla="*/ 161 w 736"/>
              <a:gd name="T37" fmla="*/ 39 h 421"/>
              <a:gd name="T38" fmla="*/ 154 w 736"/>
              <a:gd name="T39" fmla="*/ 58 h 421"/>
              <a:gd name="T40" fmla="*/ 142 w 736"/>
              <a:gd name="T41" fmla="*/ 77 h 421"/>
              <a:gd name="T42" fmla="*/ 112 w 736"/>
              <a:gd name="T43" fmla="*/ 94 h 421"/>
              <a:gd name="T44" fmla="*/ 103 w 736"/>
              <a:gd name="T45" fmla="*/ 119 h 421"/>
              <a:gd name="T46" fmla="*/ 96 w 736"/>
              <a:gd name="T47" fmla="*/ 162 h 421"/>
              <a:gd name="T48" fmla="*/ 82 w 736"/>
              <a:gd name="T49" fmla="*/ 173 h 421"/>
              <a:gd name="T50" fmla="*/ 49 w 736"/>
              <a:gd name="T51" fmla="*/ 196 h 421"/>
              <a:gd name="T52" fmla="*/ 37 w 736"/>
              <a:gd name="T53" fmla="*/ 213 h 421"/>
              <a:gd name="T54" fmla="*/ 9 w 736"/>
              <a:gd name="T55" fmla="*/ 265 h 421"/>
              <a:gd name="T56" fmla="*/ 0 w 736"/>
              <a:gd name="T57" fmla="*/ 279 h 421"/>
              <a:gd name="T58" fmla="*/ 736 w 736"/>
              <a:gd name="T59" fmla="*/ 136 h 421"/>
              <a:gd name="T60" fmla="*/ 736 w 736"/>
              <a:gd name="T61" fmla="*/ 136 h 421"/>
              <a:gd name="T62" fmla="*/ 723 w 736"/>
              <a:gd name="T63" fmla="*/ 138 h 421"/>
              <a:gd name="T64" fmla="*/ 710 w 736"/>
              <a:gd name="T65" fmla="*/ 136 h 421"/>
              <a:gd name="T66" fmla="*/ 684 w 736"/>
              <a:gd name="T67" fmla="*/ 129 h 421"/>
              <a:gd name="T68" fmla="*/ 667 w 736"/>
              <a:gd name="T69" fmla="*/ 128 h 421"/>
              <a:gd name="T70" fmla="*/ 667 w 736"/>
              <a:gd name="T71" fmla="*/ 128 h 421"/>
              <a:gd name="T72" fmla="*/ 663 w 736"/>
              <a:gd name="T73" fmla="*/ 122 h 421"/>
              <a:gd name="T74" fmla="*/ 641 w 736"/>
              <a:gd name="T75" fmla="*/ 114 h 421"/>
              <a:gd name="T76" fmla="*/ 630 w 736"/>
              <a:gd name="T77" fmla="*/ 110 h 421"/>
              <a:gd name="T78" fmla="*/ 628 w 736"/>
              <a:gd name="T79" fmla="*/ 103 h 421"/>
              <a:gd name="T80" fmla="*/ 618 w 736"/>
              <a:gd name="T81" fmla="*/ 100 h 421"/>
              <a:gd name="T82" fmla="*/ 593 w 736"/>
              <a:gd name="T83" fmla="*/ 101 h 421"/>
              <a:gd name="T84" fmla="*/ 586 w 736"/>
              <a:gd name="T85" fmla="*/ 105 h 421"/>
              <a:gd name="T86" fmla="*/ 578 w 736"/>
              <a:gd name="T87" fmla="*/ 124 h 421"/>
              <a:gd name="T88" fmla="*/ 583 w 736"/>
              <a:gd name="T89" fmla="*/ 133 h 421"/>
              <a:gd name="T90" fmla="*/ 576 w 736"/>
              <a:gd name="T91" fmla="*/ 147 h 421"/>
              <a:gd name="T92" fmla="*/ 571 w 736"/>
              <a:gd name="T93" fmla="*/ 150 h 421"/>
              <a:gd name="T94" fmla="*/ 565 w 736"/>
              <a:gd name="T95" fmla="*/ 150 h 421"/>
              <a:gd name="T96" fmla="*/ 546 w 736"/>
              <a:gd name="T97" fmla="*/ 140 h 421"/>
              <a:gd name="T98" fmla="*/ 536 w 736"/>
              <a:gd name="T99" fmla="*/ 136 h 421"/>
              <a:gd name="T100" fmla="*/ 515 w 736"/>
              <a:gd name="T101" fmla="*/ 129 h 421"/>
              <a:gd name="T102" fmla="*/ 504 w 736"/>
              <a:gd name="T103" fmla="*/ 115 h 421"/>
              <a:gd name="T104" fmla="*/ 483 w 736"/>
              <a:gd name="T105" fmla="*/ 103 h 421"/>
              <a:gd name="T106" fmla="*/ 452 w 736"/>
              <a:gd name="T107" fmla="*/ 94 h 421"/>
              <a:gd name="T108" fmla="*/ 429 w 736"/>
              <a:gd name="T109" fmla="*/ 82 h 421"/>
              <a:gd name="T110" fmla="*/ 417 w 736"/>
              <a:gd name="T111" fmla="*/ 75 h 421"/>
              <a:gd name="T112" fmla="*/ 421 w 736"/>
              <a:gd name="T113" fmla="*/ 68 h 421"/>
              <a:gd name="T114" fmla="*/ 435 w 736"/>
              <a:gd name="T115" fmla="*/ 49 h 421"/>
              <a:gd name="T116" fmla="*/ 433 w 736"/>
              <a:gd name="T117" fmla="*/ 44 h 421"/>
              <a:gd name="T118" fmla="*/ 426 w 736"/>
              <a:gd name="T119" fmla="*/ 30 h 421"/>
              <a:gd name="T120" fmla="*/ 433 w 736"/>
              <a:gd name="T121" fmla="*/ 14 h 421"/>
              <a:gd name="T122" fmla="*/ 436 w 736"/>
              <a:gd name="T123" fmla="*/ 11 h 421"/>
              <a:gd name="T124" fmla="*/ 429 w 736"/>
              <a:gd name="T125" fmla="*/ 5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36" h="421">
                <a:moveTo>
                  <a:pt x="412" y="0"/>
                </a:moveTo>
                <a:lnTo>
                  <a:pt x="412" y="0"/>
                </a:lnTo>
                <a:lnTo>
                  <a:pt x="400" y="7"/>
                </a:lnTo>
                <a:lnTo>
                  <a:pt x="400" y="7"/>
                </a:lnTo>
                <a:lnTo>
                  <a:pt x="396" y="9"/>
                </a:lnTo>
                <a:lnTo>
                  <a:pt x="391" y="9"/>
                </a:lnTo>
                <a:lnTo>
                  <a:pt x="391" y="9"/>
                </a:lnTo>
                <a:lnTo>
                  <a:pt x="381" y="9"/>
                </a:lnTo>
                <a:lnTo>
                  <a:pt x="381" y="9"/>
                </a:lnTo>
                <a:lnTo>
                  <a:pt x="361" y="4"/>
                </a:lnTo>
                <a:lnTo>
                  <a:pt x="361" y="4"/>
                </a:lnTo>
                <a:lnTo>
                  <a:pt x="361" y="4"/>
                </a:lnTo>
                <a:lnTo>
                  <a:pt x="361" y="4"/>
                </a:lnTo>
                <a:lnTo>
                  <a:pt x="358" y="5"/>
                </a:lnTo>
                <a:lnTo>
                  <a:pt x="354" y="9"/>
                </a:lnTo>
                <a:lnTo>
                  <a:pt x="349" y="16"/>
                </a:lnTo>
                <a:lnTo>
                  <a:pt x="349" y="16"/>
                </a:lnTo>
                <a:lnTo>
                  <a:pt x="346" y="16"/>
                </a:lnTo>
                <a:lnTo>
                  <a:pt x="346" y="16"/>
                </a:lnTo>
                <a:lnTo>
                  <a:pt x="335" y="12"/>
                </a:lnTo>
                <a:lnTo>
                  <a:pt x="335" y="12"/>
                </a:lnTo>
                <a:lnTo>
                  <a:pt x="330" y="9"/>
                </a:lnTo>
                <a:lnTo>
                  <a:pt x="326" y="9"/>
                </a:lnTo>
                <a:lnTo>
                  <a:pt x="326" y="9"/>
                </a:lnTo>
                <a:lnTo>
                  <a:pt x="321" y="9"/>
                </a:lnTo>
                <a:lnTo>
                  <a:pt x="321" y="9"/>
                </a:lnTo>
                <a:lnTo>
                  <a:pt x="306" y="12"/>
                </a:lnTo>
                <a:lnTo>
                  <a:pt x="281" y="21"/>
                </a:lnTo>
                <a:lnTo>
                  <a:pt x="281" y="21"/>
                </a:lnTo>
                <a:lnTo>
                  <a:pt x="257" y="30"/>
                </a:lnTo>
                <a:lnTo>
                  <a:pt x="236" y="42"/>
                </a:lnTo>
                <a:lnTo>
                  <a:pt x="236" y="42"/>
                </a:lnTo>
                <a:lnTo>
                  <a:pt x="225" y="47"/>
                </a:lnTo>
                <a:lnTo>
                  <a:pt x="222" y="51"/>
                </a:lnTo>
                <a:lnTo>
                  <a:pt x="222" y="51"/>
                </a:lnTo>
                <a:lnTo>
                  <a:pt x="218" y="49"/>
                </a:lnTo>
                <a:lnTo>
                  <a:pt x="218" y="49"/>
                </a:lnTo>
                <a:lnTo>
                  <a:pt x="211" y="46"/>
                </a:lnTo>
                <a:lnTo>
                  <a:pt x="204" y="44"/>
                </a:lnTo>
                <a:lnTo>
                  <a:pt x="204" y="44"/>
                </a:lnTo>
                <a:lnTo>
                  <a:pt x="203" y="44"/>
                </a:lnTo>
                <a:lnTo>
                  <a:pt x="203" y="44"/>
                </a:lnTo>
                <a:lnTo>
                  <a:pt x="194" y="46"/>
                </a:lnTo>
                <a:lnTo>
                  <a:pt x="189" y="47"/>
                </a:lnTo>
                <a:lnTo>
                  <a:pt x="189" y="47"/>
                </a:lnTo>
                <a:lnTo>
                  <a:pt x="189" y="47"/>
                </a:lnTo>
                <a:lnTo>
                  <a:pt x="189" y="47"/>
                </a:lnTo>
                <a:lnTo>
                  <a:pt x="183" y="46"/>
                </a:lnTo>
                <a:lnTo>
                  <a:pt x="176" y="42"/>
                </a:lnTo>
                <a:lnTo>
                  <a:pt x="176" y="42"/>
                </a:lnTo>
                <a:lnTo>
                  <a:pt x="171" y="37"/>
                </a:lnTo>
                <a:lnTo>
                  <a:pt x="169" y="35"/>
                </a:lnTo>
                <a:lnTo>
                  <a:pt x="168" y="33"/>
                </a:lnTo>
                <a:lnTo>
                  <a:pt x="168" y="33"/>
                </a:lnTo>
                <a:lnTo>
                  <a:pt x="164" y="35"/>
                </a:lnTo>
                <a:lnTo>
                  <a:pt x="164" y="35"/>
                </a:lnTo>
                <a:lnTo>
                  <a:pt x="161" y="39"/>
                </a:lnTo>
                <a:lnTo>
                  <a:pt x="159" y="44"/>
                </a:lnTo>
                <a:lnTo>
                  <a:pt x="154" y="58"/>
                </a:lnTo>
                <a:lnTo>
                  <a:pt x="154" y="58"/>
                </a:lnTo>
                <a:lnTo>
                  <a:pt x="149" y="70"/>
                </a:lnTo>
                <a:lnTo>
                  <a:pt x="147" y="73"/>
                </a:lnTo>
                <a:lnTo>
                  <a:pt x="142" y="77"/>
                </a:lnTo>
                <a:lnTo>
                  <a:pt x="142" y="77"/>
                </a:lnTo>
                <a:lnTo>
                  <a:pt x="112" y="94"/>
                </a:lnTo>
                <a:lnTo>
                  <a:pt x="112" y="94"/>
                </a:lnTo>
                <a:lnTo>
                  <a:pt x="107" y="100"/>
                </a:lnTo>
                <a:lnTo>
                  <a:pt x="105" y="103"/>
                </a:lnTo>
                <a:lnTo>
                  <a:pt x="103" y="119"/>
                </a:lnTo>
                <a:lnTo>
                  <a:pt x="103" y="119"/>
                </a:lnTo>
                <a:lnTo>
                  <a:pt x="96" y="162"/>
                </a:lnTo>
                <a:lnTo>
                  <a:pt x="96" y="162"/>
                </a:lnTo>
                <a:lnTo>
                  <a:pt x="94" y="164"/>
                </a:lnTo>
                <a:lnTo>
                  <a:pt x="91" y="168"/>
                </a:lnTo>
                <a:lnTo>
                  <a:pt x="82" y="173"/>
                </a:lnTo>
                <a:lnTo>
                  <a:pt x="82" y="173"/>
                </a:lnTo>
                <a:lnTo>
                  <a:pt x="65" y="183"/>
                </a:lnTo>
                <a:lnTo>
                  <a:pt x="49" y="196"/>
                </a:lnTo>
                <a:lnTo>
                  <a:pt x="49" y="196"/>
                </a:lnTo>
                <a:lnTo>
                  <a:pt x="44" y="203"/>
                </a:lnTo>
                <a:lnTo>
                  <a:pt x="37" y="213"/>
                </a:lnTo>
                <a:lnTo>
                  <a:pt x="26" y="232"/>
                </a:lnTo>
                <a:lnTo>
                  <a:pt x="26" y="232"/>
                </a:lnTo>
                <a:lnTo>
                  <a:pt x="9" y="265"/>
                </a:lnTo>
                <a:lnTo>
                  <a:pt x="9" y="265"/>
                </a:lnTo>
                <a:lnTo>
                  <a:pt x="0" y="279"/>
                </a:lnTo>
                <a:lnTo>
                  <a:pt x="0" y="279"/>
                </a:lnTo>
                <a:lnTo>
                  <a:pt x="244" y="421"/>
                </a:lnTo>
                <a:lnTo>
                  <a:pt x="244" y="421"/>
                </a:lnTo>
                <a:lnTo>
                  <a:pt x="736" y="136"/>
                </a:lnTo>
                <a:lnTo>
                  <a:pt x="736" y="136"/>
                </a:lnTo>
                <a:lnTo>
                  <a:pt x="736" y="136"/>
                </a:lnTo>
                <a:lnTo>
                  <a:pt x="736" y="136"/>
                </a:lnTo>
                <a:lnTo>
                  <a:pt x="731" y="138"/>
                </a:lnTo>
                <a:lnTo>
                  <a:pt x="723" y="138"/>
                </a:lnTo>
                <a:lnTo>
                  <a:pt x="723" y="138"/>
                </a:lnTo>
                <a:lnTo>
                  <a:pt x="721" y="138"/>
                </a:lnTo>
                <a:lnTo>
                  <a:pt x="721" y="138"/>
                </a:lnTo>
                <a:lnTo>
                  <a:pt x="710" y="136"/>
                </a:lnTo>
                <a:lnTo>
                  <a:pt x="700" y="135"/>
                </a:lnTo>
                <a:lnTo>
                  <a:pt x="684" y="129"/>
                </a:lnTo>
                <a:lnTo>
                  <a:pt x="684" y="129"/>
                </a:lnTo>
                <a:lnTo>
                  <a:pt x="674" y="128"/>
                </a:lnTo>
                <a:lnTo>
                  <a:pt x="674" y="128"/>
                </a:lnTo>
                <a:lnTo>
                  <a:pt x="667" y="128"/>
                </a:lnTo>
                <a:lnTo>
                  <a:pt x="667" y="128"/>
                </a:lnTo>
                <a:lnTo>
                  <a:pt x="667" y="128"/>
                </a:lnTo>
                <a:lnTo>
                  <a:pt x="667" y="128"/>
                </a:lnTo>
                <a:lnTo>
                  <a:pt x="665" y="128"/>
                </a:lnTo>
                <a:lnTo>
                  <a:pt x="665" y="126"/>
                </a:lnTo>
                <a:lnTo>
                  <a:pt x="663" y="122"/>
                </a:lnTo>
                <a:lnTo>
                  <a:pt x="658" y="121"/>
                </a:lnTo>
                <a:lnTo>
                  <a:pt x="658" y="121"/>
                </a:lnTo>
                <a:lnTo>
                  <a:pt x="641" y="114"/>
                </a:lnTo>
                <a:lnTo>
                  <a:pt x="641" y="114"/>
                </a:lnTo>
                <a:lnTo>
                  <a:pt x="632" y="110"/>
                </a:lnTo>
                <a:lnTo>
                  <a:pt x="630" y="110"/>
                </a:lnTo>
                <a:lnTo>
                  <a:pt x="630" y="105"/>
                </a:lnTo>
                <a:lnTo>
                  <a:pt x="630" y="105"/>
                </a:lnTo>
                <a:lnTo>
                  <a:pt x="628" y="103"/>
                </a:lnTo>
                <a:lnTo>
                  <a:pt x="625" y="101"/>
                </a:lnTo>
                <a:lnTo>
                  <a:pt x="618" y="100"/>
                </a:lnTo>
                <a:lnTo>
                  <a:pt x="618" y="100"/>
                </a:lnTo>
                <a:lnTo>
                  <a:pt x="606" y="101"/>
                </a:lnTo>
                <a:lnTo>
                  <a:pt x="606" y="101"/>
                </a:lnTo>
                <a:lnTo>
                  <a:pt x="593" y="101"/>
                </a:lnTo>
                <a:lnTo>
                  <a:pt x="590" y="103"/>
                </a:lnTo>
                <a:lnTo>
                  <a:pt x="586" y="105"/>
                </a:lnTo>
                <a:lnTo>
                  <a:pt x="586" y="105"/>
                </a:lnTo>
                <a:lnTo>
                  <a:pt x="578" y="122"/>
                </a:lnTo>
                <a:lnTo>
                  <a:pt x="578" y="122"/>
                </a:lnTo>
                <a:lnTo>
                  <a:pt x="578" y="124"/>
                </a:lnTo>
                <a:lnTo>
                  <a:pt x="579" y="128"/>
                </a:lnTo>
                <a:lnTo>
                  <a:pt x="583" y="133"/>
                </a:lnTo>
                <a:lnTo>
                  <a:pt x="583" y="133"/>
                </a:lnTo>
                <a:lnTo>
                  <a:pt x="583" y="135"/>
                </a:lnTo>
                <a:lnTo>
                  <a:pt x="581" y="138"/>
                </a:lnTo>
                <a:lnTo>
                  <a:pt x="576" y="147"/>
                </a:lnTo>
                <a:lnTo>
                  <a:pt x="576" y="147"/>
                </a:lnTo>
                <a:lnTo>
                  <a:pt x="574" y="150"/>
                </a:lnTo>
                <a:lnTo>
                  <a:pt x="571" y="150"/>
                </a:lnTo>
                <a:lnTo>
                  <a:pt x="571" y="150"/>
                </a:lnTo>
                <a:lnTo>
                  <a:pt x="565" y="150"/>
                </a:lnTo>
                <a:lnTo>
                  <a:pt x="565" y="150"/>
                </a:lnTo>
                <a:lnTo>
                  <a:pt x="560" y="148"/>
                </a:lnTo>
                <a:lnTo>
                  <a:pt x="555" y="145"/>
                </a:lnTo>
                <a:lnTo>
                  <a:pt x="546" y="140"/>
                </a:lnTo>
                <a:lnTo>
                  <a:pt x="546" y="140"/>
                </a:lnTo>
                <a:lnTo>
                  <a:pt x="541" y="136"/>
                </a:lnTo>
                <a:lnTo>
                  <a:pt x="536" y="136"/>
                </a:lnTo>
                <a:lnTo>
                  <a:pt x="520" y="133"/>
                </a:lnTo>
                <a:lnTo>
                  <a:pt x="520" y="133"/>
                </a:lnTo>
                <a:lnTo>
                  <a:pt x="515" y="129"/>
                </a:lnTo>
                <a:lnTo>
                  <a:pt x="511" y="126"/>
                </a:lnTo>
                <a:lnTo>
                  <a:pt x="504" y="115"/>
                </a:lnTo>
                <a:lnTo>
                  <a:pt x="504" y="115"/>
                </a:lnTo>
                <a:lnTo>
                  <a:pt x="499" y="108"/>
                </a:lnTo>
                <a:lnTo>
                  <a:pt x="483" y="103"/>
                </a:lnTo>
                <a:lnTo>
                  <a:pt x="483" y="103"/>
                </a:lnTo>
                <a:lnTo>
                  <a:pt x="468" y="100"/>
                </a:lnTo>
                <a:lnTo>
                  <a:pt x="461" y="98"/>
                </a:lnTo>
                <a:lnTo>
                  <a:pt x="452" y="94"/>
                </a:lnTo>
                <a:lnTo>
                  <a:pt x="452" y="94"/>
                </a:lnTo>
                <a:lnTo>
                  <a:pt x="440" y="89"/>
                </a:lnTo>
                <a:lnTo>
                  <a:pt x="429" y="82"/>
                </a:lnTo>
                <a:lnTo>
                  <a:pt x="429" y="82"/>
                </a:lnTo>
                <a:lnTo>
                  <a:pt x="422" y="77"/>
                </a:lnTo>
                <a:lnTo>
                  <a:pt x="417" y="75"/>
                </a:lnTo>
                <a:lnTo>
                  <a:pt x="417" y="72"/>
                </a:lnTo>
                <a:lnTo>
                  <a:pt x="421" y="68"/>
                </a:lnTo>
                <a:lnTo>
                  <a:pt x="421" y="68"/>
                </a:lnTo>
                <a:lnTo>
                  <a:pt x="428" y="60"/>
                </a:lnTo>
                <a:lnTo>
                  <a:pt x="431" y="54"/>
                </a:lnTo>
                <a:lnTo>
                  <a:pt x="435" y="49"/>
                </a:lnTo>
                <a:lnTo>
                  <a:pt x="435" y="49"/>
                </a:lnTo>
                <a:lnTo>
                  <a:pt x="435" y="46"/>
                </a:lnTo>
                <a:lnTo>
                  <a:pt x="433" y="44"/>
                </a:lnTo>
                <a:lnTo>
                  <a:pt x="429" y="35"/>
                </a:lnTo>
                <a:lnTo>
                  <a:pt x="429" y="35"/>
                </a:lnTo>
                <a:lnTo>
                  <a:pt x="426" y="30"/>
                </a:lnTo>
                <a:lnTo>
                  <a:pt x="428" y="23"/>
                </a:lnTo>
                <a:lnTo>
                  <a:pt x="428" y="23"/>
                </a:lnTo>
                <a:lnTo>
                  <a:pt x="433" y="14"/>
                </a:lnTo>
                <a:lnTo>
                  <a:pt x="435" y="11"/>
                </a:lnTo>
                <a:lnTo>
                  <a:pt x="435" y="11"/>
                </a:lnTo>
                <a:lnTo>
                  <a:pt x="436" y="11"/>
                </a:lnTo>
                <a:lnTo>
                  <a:pt x="436" y="9"/>
                </a:lnTo>
                <a:lnTo>
                  <a:pt x="429" y="5"/>
                </a:lnTo>
                <a:lnTo>
                  <a:pt x="429" y="5"/>
                </a:lnTo>
                <a:lnTo>
                  <a:pt x="4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371" name="Picture 155">
            <a:extLst>
              <a:ext uri="{FF2B5EF4-FFF2-40B4-BE49-F238E27FC236}">
                <a16:creationId xmlns:a16="http://schemas.microsoft.com/office/drawing/2014/main" id="{E7DA76C1-7F62-4CEF-8ADB-9D312575A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00" y="2443163"/>
            <a:ext cx="2084388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72" name="Picture 156">
            <a:extLst>
              <a:ext uri="{FF2B5EF4-FFF2-40B4-BE49-F238E27FC236}">
                <a16:creationId xmlns:a16="http://schemas.microsoft.com/office/drawing/2014/main" id="{3CE5C918-6D63-407F-B336-7748631EB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88" y="2633663"/>
            <a:ext cx="1628775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73" name="Picture 157">
            <a:extLst>
              <a:ext uri="{FF2B5EF4-FFF2-40B4-BE49-F238E27FC236}">
                <a16:creationId xmlns:a16="http://schemas.microsoft.com/office/drawing/2014/main" id="{D1F77576-B33B-430F-B7A0-48CA23D69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25" y="3722688"/>
            <a:ext cx="217488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74" name="Picture 158">
            <a:extLst>
              <a:ext uri="{FF2B5EF4-FFF2-40B4-BE49-F238E27FC236}">
                <a16:creationId xmlns:a16="http://schemas.microsoft.com/office/drawing/2014/main" id="{76E32A4D-3E8E-411F-BECE-D330CD266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3670300"/>
            <a:ext cx="1477963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44" name="Freeform 159">
            <a:extLst>
              <a:ext uri="{FF2B5EF4-FFF2-40B4-BE49-F238E27FC236}">
                <a16:creationId xmlns:a16="http://schemas.microsoft.com/office/drawing/2014/main" id="{3047128F-3902-4735-8004-F3563B017828}"/>
              </a:ext>
            </a:extLst>
          </p:cNvPr>
          <p:cNvSpPr>
            <a:spLocks/>
          </p:cNvSpPr>
          <p:nvPr/>
        </p:nvSpPr>
        <p:spPr bwMode="auto">
          <a:xfrm>
            <a:off x="5065713" y="2581275"/>
            <a:ext cx="1814513" cy="2093913"/>
          </a:xfrm>
          <a:custGeom>
            <a:avLst/>
            <a:gdLst>
              <a:gd name="T0" fmla="*/ 1143 w 1143"/>
              <a:gd name="T1" fmla="*/ 330 h 1319"/>
              <a:gd name="T2" fmla="*/ 1143 w 1143"/>
              <a:gd name="T3" fmla="*/ 989 h 1319"/>
              <a:gd name="T4" fmla="*/ 570 w 1143"/>
              <a:gd name="T5" fmla="*/ 1319 h 1319"/>
              <a:gd name="T6" fmla="*/ 0 w 1143"/>
              <a:gd name="T7" fmla="*/ 989 h 1319"/>
              <a:gd name="T8" fmla="*/ 0 w 1143"/>
              <a:gd name="T9" fmla="*/ 330 h 1319"/>
              <a:gd name="T10" fmla="*/ 570 w 1143"/>
              <a:gd name="T11" fmla="*/ 0 h 1319"/>
              <a:gd name="T12" fmla="*/ 1143 w 1143"/>
              <a:gd name="T13" fmla="*/ 330 h 1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3" h="1319">
                <a:moveTo>
                  <a:pt x="1143" y="330"/>
                </a:moveTo>
                <a:lnTo>
                  <a:pt x="1143" y="989"/>
                </a:lnTo>
                <a:lnTo>
                  <a:pt x="570" y="1319"/>
                </a:lnTo>
                <a:lnTo>
                  <a:pt x="0" y="989"/>
                </a:lnTo>
                <a:lnTo>
                  <a:pt x="0" y="330"/>
                </a:lnTo>
                <a:lnTo>
                  <a:pt x="570" y="0"/>
                </a:lnTo>
                <a:lnTo>
                  <a:pt x="1143" y="3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45" name="Freeform 160">
            <a:extLst>
              <a:ext uri="{FF2B5EF4-FFF2-40B4-BE49-F238E27FC236}">
                <a16:creationId xmlns:a16="http://schemas.microsoft.com/office/drawing/2014/main" id="{FCEF1BBE-BCAA-4617-ACB5-E2DEF0D93F92}"/>
              </a:ext>
            </a:extLst>
          </p:cNvPr>
          <p:cNvSpPr>
            <a:spLocks/>
          </p:cNvSpPr>
          <p:nvPr/>
        </p:nvSpPr>
        <p:spPr bwMode="auto">
          <a:xfrm>
            <a:off x="5961063" y="4930775"/>
            <a:ext cx="23813" cy="923925"/>
          </a:xfrm>
          <a:custGeom>
            <a:avLst/>
            <a:gdLst>
              <a:gd name="T0" fmla="*/ 6 w 15"/>
              <a:gd name="T1" fmla="*/ 582 h 582"/>
              <a:gd name="T2" fmla="*/ 6 w 15"/>
              <a:gd name="T3" fmla="*/ 582 h 582"/>
              <a:gd name="T4" fmla="*/ 5 w 15"/>
              <a:gd name="T5" fmla="*/ 582 h 582"/>
              <a:gd name="T6" fmla="*/ 1 w 15"/>
              <a:gd name="T7" fmla="*/ 581 h 582"/>
              <a:gd name="T8" fmla="*/ 0 w 15"/>
              <a:gd name="T9" fmla="*/ 579 h 582"/>
              <a:gd name="T10" fmla="*/ 0 w 15"/>
              <a:gd name="T11" fmla="*/ 575 h 582"/>
              <a:gd name="T12" fmla="*/ 0 w 15"/>
              <a:gd name="T13" fmla="*/ 7 h 582"/>
              <a:gd name="T14" fmla="*/ 0 w 15"/>
              <a:gd name="T15" fmla="*/ 7 h 582"/>
              <a:gd name="T16" fmla="*/ 0 w 15"/>
              <a:gd name="T17" fmla="*/ 3 h 582"/>
              <a:gd name="T18" fmla="*/ 1 w 15"/>
              <a:gd name="T19" fmla="*/ 1 h 582"/>
              <a:gd name="T20" fmla="*/ 5 w 15"/>
              <a:gd name="T21" fmla="*/ 0 h 582"/>
              <a:gd name="T22" fmla="*/ 6 w 15"/>
              <a:gd name="T23" fmla="*/ 0 h 582"/>
              <a:gd name="T24" fmla="*/ 6 w 15"/>
              <a:gd name="T25" fmla="*/ 0 h 582"/>
              <a:gd name="T26" fmla="*/ 10 w 15"/>
              <a:gd name="T27" fmla="*/ 0 h 582"/>
              <a:gd name="T28" fmla="*/ 13 w 15"/>
              <a:gd name="T29" fmla="*/ 1 h 582"/>
              <a:gd name="T30" fmla="*/ 15 w 15"/>
              <a:gd name="T31" fmla="*/ 3 h 582"/>
              <a:gd name="T32" fmla="*/ 15 w 15"/>
              <a:gd name="T33" fmla="*/ 7 h 582"/>
              <a:gd name="T34" fmla="*/ 15 w 15"/>
              <a:gd name="T35" fmla="*/ 575 h 582"/>
              <a:gd name="T36" fmla="*/ 15 w 15"/>
              <a:gd name="T37" fmla="*/ 575 h 582"/>
              <a:gd name="T38" fmla="*/ 15 w 15"/>
              <a:gd name="T39" fmla="*/ 579 h 582"/>
              <a:gd name="T40" fmla="*/ 13 w 15"/>
              <a:gd name="T41" fmla="*/ 581 h 582"/>
              <a:gd name="T42" fmla="*/ 10 w 15"/>
              <a:gd name="T43" fmla="*/ 582 h 582"/>
              <a:gd name="T44" fmla="*/ 6 w 15"/>
              <a:gd name="T45" fmla="*/ 582 h 582"/>
              <a:gd name="T46" fmla="*/ 6 w 15"/>
              <a:gd name="T47" fmla="*/ 582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5" h="582">
                <a:moveTo>
                  <a:pt x="6" y="582"/>
                </a:moveTo>
                <a:lnTo>
                  <a:pt x="6" y="582"/>
                </a:lnTo>
                <a:lnTo>
                  <a:pt x="5" y="582"/>
                </a:lnTo>
                <a:lnTo>
                  <a:pt x="1" y="581"/>
                </a:lnTo>
                <a:lnTo>
                  <a:pt x="0" y="579"/>
                </a:lnTo>
                <a:lnTo>
                  <a:pt x="0" y="575"/>
                </a:lnTo>
                <a:lnTo>
                  <a:pt x="0" y="7"/>
                </a:lnTo>
                <a:lnTo>
                  <a:pt x="0" y="7"/>
                </a:lnTo>
                <a:lnTo>
                  <a:pt x="0" y="3"/>
                </a:lnTo>
                <a:lnTo>
                  <a:pt x="1" y="1"/>
                </a:lnTo>
                <a:lnTo>
                  <a:pt x="5" y="0"/>
                </a:lnTo>
                <a:lnTo>
                  <a:pt x="6" y="0"/>
                </a:lnTo>
                <a:lnTo>
                  <a:pt x="6" y="0"/>
                </a:lnTo>
                <a:lnTo>
                  <a:pt x="10" y="0"/>
                </a:lnTo>
                <a:lnTo>
                  <a:pt x="13" y="1"/>
                </a:lnTo>
                <a:lnTo>
                  <a:pt x="15" y="3"/>
                </a:lnTo>
                <a:lnTo>
                  <a:pt x="15" y="7"/>
                </a:lnTo>
                <a:lnTo>
                  <a:pt x="15" y="575"/>
                </a:lnTo>
                <a:lnTo>
                  <a:pt x="15" y="575"/>
                </a:lnTo>
                <a:lnTo>
                  <a:pt x="15" y="579"/>
                </a:lnTo>
                <a:lnTo>
                  <a:pt x="13" y="581"/>
                </a:lnTo>
                <a:lnTo>
                  <a:pt x="10" y="582"/>
                </a:lnTo>
                <a:lnTo>
                  <a:pt x="6" y="582"/>
                </a:lnTo>
                <a:lnTo>
                  <a:pt x="6" y="582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46" name="Freeform 161">
            <a:extLst>
              <a:ext uri="{FF2B5EF4-FFF2-40B4-BE49-F238E27FC236}">
                <a16:creationId xmlns:a16="http://schemas.microsoft.com/office/drawing/2014/main" id="{78A3EB7B-439F-49D1-8FB6-3201388812CE}"/>
              </a:ext>
            </a:extLst>
          </p:cNvPr>
          <p:cNvSpPr>
            <a:spLocks/>
          </p:cNvSpPr>
          <p:nvPr/>
        </p:nvSpPr>
        <p:spPr bwMode="auto">
          <a:xfrm>
            <a:off x="5924550" y="5794375"/>
            <a:ext cx="93663" cy="93663"/>
          </a:xfrm>
          <a:custGeom>
            <a:avLst/>
            <a:gdLst>
              <a:gd name="T0" fmla="*/ 59 w 59"/>
              <a:gd name="T1" fmla="*/ 30 h 59"/>
              <a:gd name="T2" fmla="*/ 59 w 59"/>
              <a:gd name="T3" fmla="*/ 30 h 59"/>
              <a:gd name="T4" fmla="*/ 59 w 59"/>
              <a:gd name="T5" fmla="*/ 37 h 59"/>
              <a:gd name="T6" fmla="*/ 57 w 59"/>
              <a:gd name="T7" fmla="*/ 42 h 59"/>
              <a:gd name="T8" fmla="*/ 56 w 59"/>
              <a:gd name="T9" fmla="*/ 47 h 59"/>
              <a:gd name="T10" fmla="*/ 50 w 59"/>
              <a:gd name="T11" fmla="*/ 51 h 59"/>
              <a:gd name="T12" fmla="*/ 47 w 59"/>
              <a:gd name="T13" fmla="*/ 54 h 59"/>
              <a:gd name="T14" fmla="*/ 42 w 59"/>
              <a:gd name="T15" fmla="*/ 58 h 59"/>
              <a:gd name="T16" fmla="*/ 36 w 59"/>
              <a:gd name="T17" fmla="*/ 59 h 59"/>
              <a:gd name="T18" fmla="*/ 29 w 59"/>
              <a:gd name="T19" fmla="*/ 59 h 59"/>
              <a:gd name="T20" fmla="*/ 29 w 59"/>
              <a:gd name="T21" fmla="*/ 59 h 59"/>
              <a:gd name="T22" fmla="*/ 24 w 59"/>
              <a:gd name="T23" fmla="*/ 59 h 59"/>
              <a:gd name="T24" fmla="*/ 19 w 59"/>
              <a:gd name="T25" fmla="*/ 58 h 59"/>
              <a:gd name="T26" fmla="*/ 14 w 59"/>
              <a:gd name="T27" fmla="*/ 54 h 59"/>
              <a:gd name="T28" fmla="*/ 9 w 59"/>
              <a:gd name="T29" fmla="*/ 51 h 59"/>
              <a:gd name="T30" fmla="*/ 5 w 59"/>
              <a:gd name="T31" fmla="*/ 47 h 59"/>
              <a:gd name="T32" fmla="*/ 3 w 59"/>
              <a:gd name="T33" fmla="*/ 42 h 59"/>
              <a:gd name="T34" fmla="*/ 2 w 59"/>
              <a:gd name="T35" fmla="*/ 37 h 59"/>
              <a:gd name="T36" fmla="*/ 0 w 59"/>
              <a:gd name="T37" fmla="*/ 30 h 59"/>
              <a:gd name="T38" fmla="*/ 0 w 59"/>
              <a:gd name="T39" fmla="*/ 30 h 59"/>
              <a:gd name="T40" fmla="*/ 2 w 59"/>
              <a:gd name="T41" fmla="*/ 24 h 59"/>
              <a:gd name="T42" fmla="*/ 3 w 59"/>
              <a:gd name="T43" fmla="*/ 17 h 59"/>
              <a:gd name="T44" fmla="*/ 5 w 59"/>
              <a:gd name="T45" fmla="*/ 12 h 59"/>
              <a:gd name="T46" fmla="*/ 9 w 59"/>
              <a:gd name="T47" fmla="*/ 9 h 59"/>
              <a:gd name="T48" fmla="*/ 14 w 59"/>
              <a:gd name="T49" fmla="*/ 5 h 59"/>
              <a:gd name="T50" fmla="*/ 19 w 59"/>
              <a:gd name="T51" fmla="*/ 2 h 59"/>
              <a:gd name="T52" fmla="*/ 24 w 59"/>
              <a:gd name="T53" fmla="*/ 0 h 59"/>
              <a:gd name="T54" fmla="*/ 29 w 59"/>
              <a:gd name="T55" fmla="*/ 0 h 59"/>
              <a:gd name="T56" fmla="*/ 29 w 59"/>
              <a:gd name="T57" fmla="*/ 0 h 59"/>
              <a:gd name="T58" fmla="*/ 36 w 59"/>
              <a:gd name="T59" fmla="*/ 0 h 59"/>
              <a:gd name="T60" fmla="*/ 42 w 59"/>
              <a:gd name="T61" fmla="*/ 2 h 59"/>
              <a:gd name="T62" fmla="*/ 47 w 59"/>
              <a:gd name="T63" fmla="*/ 5 h 59"/>
              <a:gd name="T64" fmla="*/ 50 w 59"/>
              <a:gd name="T65" fmla="*/ 9 h 59"/>
              <a:gd name="T66" fmla="*/ 56 w 59"/>
              <a:gd name="T67" fmla="*/ 12 h 59"/>
              <a:gd name="T68" fmla="*/ 57 w 59"/>
              <a:gd name="T69" fmla="*/ 17 h 59"/>
              <a:gd name="T70" fmla="*/ 59 w 59"/>
              <a:gd name="T71" fmla="*/ 24 h 59"/>
              <a:gd name="T72" fmla="*/ 59 w 59"/>
              <a:gd name="T73" fmla="*/ 30 h 59"/>
              <a:gd name="T74" fmla="*/ 59 w 59"/>
              <a:gd name="T75" fmla="*/ 3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9" h="59">
                <a:moveTo>
                  <a:pt x="59" y="30"/>
                </a:moveTo>
                <a:lnTo>
                  <a:pt x="59" y="30"/>
                </a:lnTo>
                <a:lnTo>
                  <a:pt x="59" y="37"/>
                </a:lnTo>
                <a:lnTo>
                  <a:pt x="57" y="42"/>
                </a:lnTo>
                <a:lnTo>
                  <a:pt x="56" y="47"/>
                </a:lnTo>
                <a:lnTo>
                  <a:pt x="50" y="51"/>
                </a:lnTo>
                <a:lnTo>
                  <a:pt x="47" y="54"/>
                </a:lnTo>
                <a:lnTo>
                  <a:pt x="42" y="58"/>
                </a:lnTo>
                <a:lnTo>
                  <a:pt x="36" y="59"/>
                </a:lnTo>
                <a:lnTo>
                  <a:pt x="29" y="59"/>
                </a:lnTo>
                <a:lnTo>
                  <a:pt x="29" y="59"/>
                </a:lnTo>
                <a:lnTo>
                  <a:pt x="24" y="59"/>
                </a:lnTo>
                <a:lnTo>
                  <a:pt x="19" y="58"/>
                </a:lnTo>
                <a:lnTo>
                  <a:pt x="14" y="54"/>
                </a:lnTo>
                <a:lnTo>
                  <a:pt x="9" y="51"/>
                </a:lnTo>
                <a:lnTo>
                  <a:pt x="5" y="47"/>
                </a:lnTo>
                <a:lnTo>
                  <a:pt x="3" y="42"/>
                </a:lnTo>
                <a:lnTo>
                  <a:pt x="2" y="37"/>
                </a:lnTo>
                <a:lnTo>
                  <a:pt x="0" y="30"/>
                </a:lnTo>
                <a:lnTo>
                  <a:pt x="0" y="30"/>
                </a:lnTo>
                <a:lnTo>
                  <a:pt x="2" y="24"/>
                </a:lnTo>
                <a:lnTo>
                  <a:pt x="3" y="17"/>
                </a:lnTo>
                <a:lnTo>
                  <a:pt x="5" y="12"/>
                </a:lnTo>
                <a:lnTo>
                  <a:pt x="9" y="9"/>
                </a:lnTo>
                <a:lnTo>
                  <a:pt x="14" y="5"/>
                </a:lnTo>
                <a:lnTo>
                  <a:pt x="19" y="2"/>
                </a:lnTo>
                <a:lnTo>
                  <a:pt x="24" y="0"/>
                </a:lnTo>
                <a:lnTo>
                  <a:pt x="29" y="0"/>
                </a:lnTo>
                <a:lnTo>
                  <a:pt x="29" y="0"/>
                </a:lnTo>
                <a:lnTo>
                  <a:pt x="36" y="0"/>
                </a:lnTo>
                <a:lnTo>
                  <a:pt x="42" y="2"/>
                </a:lnTo>
                <a:lnTo>
                  <a:pt x="47" y="5"/>
                </a:lnTo>
                <a:lnTo>
                  <a:pt x="50" y="9"/>
                </a:lnTo>
                <a:lnTo>
                  <a:pt x="56" y="12"/>
                </a:lnTo>
                <a:lnTo>
                  <a:pt x="57" y="17"/>
                </a:lnTo>
                <a:lnTo>
                  <a:pt x="59" y="24"/>
                </a:lnTo>
                <a:lnTo>
                  <a:pt x="59" y="30"/>
                </a:lnTo>
                <a:lnTo>
                  <a:pt x="59" y="30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47" name="Freeform 162">
            <a:extLst>
              <a:ext uri="{FF2B5EF4-FFF2-40B4-BE49-F238E27FC236}">
                <a16:creationId xmlns:a16="http://schemas.microsoft.com/office/drawing/2014/main" id="{F04EC8A1-D0B6-4D37-B81C-F740F1A8525E}"/>
              </a:ext>
            </a:extLst>
          </p:cNvPr>
          <p:cNvSpPr>
            <a:spLocks/>
          </p:cNvSpPr>
          <p:nvPr/>
        </p:nvSpPr>
        <p:spPr bwMode="auto">
          <a:xfrm>
            <a:off x="7099300" y="4270375"/>
            <a:ext cx="804863" cy="477838"/>
          </a:xfrm>
          <a:custGeom>
            <a:avLst/>
            <a:gdLst>
              <a:gd name="T0" fmla="*/ 500 w 507"/>
              <a:gd name="T1" fmla="*/ 301 h 301"/>
              <a:gd name="T2" fmla="*/ 500 w 507"/>
              <a:gd name="T3" fmla="*/ 301 h 301"/>
              <a:gd name="T4" fmla="*/ 495 w 507"/>
              <a:gd name="T5" fmla="*/ 301 h 301"/>
              <a:gd name="T6" fmla="*/ 3 w 507"/>
              <a:gd name="T7" fmla="*/ 16 h 301"/>
              <a:gd name="T8" fmla="*/ 3 w 507"/>
              <a:gd name="T9" fmla="*/ 16 h 301"/>
              <a:gd name="T10" fmla="*/ 1 w 507"/>
              <a:gd name="T11" fmla="*/ 14 h 301"/>
              <a:gd name="T12" fmla="*/ 0 w 507"/>
              <a:gd name="T13" fmla="*/ 11 h 301"/>
              <a:gd name="T14" fmla="*/ 0 w 507"/>
              <a:gd name="T15" fmla="*/ 7 h 301"/>
              <a:gd name="T16" fmla="*/ 0 w 507"/>
              <a:gd name="T17" fmla="*/ 6 h 301"/>
              <a:gd name="T18" fmla="*/ 0 w 507"/>
              <a:gd name="T19" fmla="*/ 6 h 301"/>
              <a:gd name="T20" fmla="*/ 3 w 507"/>
              <a:gd name="T21" fmla="*/ 2 h 301"/>
              <a:gd name="T22" fmla="*/ 5 w 507"/>
              <a:gd name="T23" fmla="*/ 0 h 301"/>
              <a:gd name="T24" fmla="*/ 8 w 507"/>
              <a:gd name="T25" fmla="*/ 0 h 301"/>
              <a:gd name="T26" fmla="*/ 12 w 507"/>
              <a:gd name="T27" fmla="*/ 2 h 301"/>
              <a:gd name="T28" fmla="*/ 504 w 507"/>
              <a:gd name="T29" fmla="*/ 287 h 301"/>
              <a:gd name="T30" fmla="*/ 504 w 507"/>
              <a:gd name="T31" fmla="*/ 287 h 301"/>
              <a:gd name="T32" fmla="*/ 505 w 507"/>
              <a:gd name="T33" fmla="*/ 288 h 301"/>
              <a:gd name="T34" fmla="*/ 507 w 507"/>
              <a:gd name="T35" fmla="*/ 292 h 301"/>
              <a:gd name="T36" fmla="*/ 507 w 507"/>
              <a:gd name="T37" fmla="*/ 294 h 301"/>
              <a:gd name="T38" fmla="*/ 505 w 507"/>
              <a:gd name="T39" fmla="*/ 297 h 301"/>
              <a:gd name="T40" fmla="*/ 505 w 507"/>
              <a:gd name="T41" fmla="*/ 297 h 301"/>
              <a:gd name="T42" fmla="*/ 504 w 507"/>
              <a:gd name="T43" fmla="*/ 301 h 301"/>
              <a:gd name="T44" fmla="*/ 500 w 507"/>
              <a:gd name="T45" fmla="*/ 301 h 301"/>
              <a:gd name="T46" fmla="*/ 500 w 507"/>
              <a:gd name="T47" fmla="*/ 301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07" h="301">
                <a:moveTo>
                  <a:pt x="500" y="301"/>
                </a:moveTo>
                <a:lnTo>
                  <a:pt x="500" y="301"/>
                </a:lnTo>
                <a:lnTo>
                  <a:pt x="495" y="301"/>
                </a:lnTo>
                <a:lnTo>
                  <a:pt x="3" y="16"/>
                </a:lnTo>
                <a:lnTo>
                  <a:pt x="3" y="16"/>
                </a:lnTo>
                <a:lnTo>
                  <a:pt x="1" y="14"/>
                </a:lnTo>
                <a:lnTo>
                  <a:pt x="0" y="11"/>
                </a:lnTo>
                <a:lnTo>
                  <a:pt x="0" y="7"/>
                </a:lnTo>
                <a:lnTo>
                  <a:pt x="0" y="6"/>
                </a:lnTo>
                <a:lnTo>
                  <a:pt x="0" y="6"/>
                </a:lnTo>
                <a:lnTo>
                  <a:pt x="3" y="2"/>
                </a:lnTo>
                <a:lnTo>
                  <a:pt x="5" y="0"/>
                </a:lnTo>
                <a:lnTo>
                  <a:pt x="8" y="0"/>
                </a:lnTo>
                <a:lnTo>
                  <a:pt x="12" y="2"/>
                </a:lnTo>
                <a:lnTo>
                  <a:pt x="504" y="287"/>
                </a:lnTo>
                <a:lnTo>
                  <a:pt x="504" y="287"/>
                </a:lnTo>
                <a:lnTo>
                  <a:pt x="505" y="288"/>
                </a:lnTo>
                <a:lnTo>
                  <a:pt x="507" y="292"/>
                </a:lnTo>
                <a:lnTo>
                  <a:pt x="507" y="294"/>
                </a:lnTo>
                <a:lnTo>
                  <a:pt x="505" y="297"/>
                </a:lnTo>
                <a:lnTo>
                  <a:pt x="505" y="297"/>
                </a:lnTo>
                <a:lnTo>
                  <a:pt x="504" y="301"/>
                </a:lnTo>
                <a:lnTo>
                  <a:pt x="500" y="301"/>
                </a:lnTo>
                <a:lnTo>
                  <a:pt x="500" y="301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48" name="Freeform 163">
            <a:extLst>
              <a:ext uri="{FF2B5EF4-FFF2-40B4-BE49-F238E27FC236}">
                <a16:creationId xmlns:a16="http://schemas.microsoft.com/office/drawing/2014/main" id="{EB26636B-3363-4EE5-9C72-85FAD0075D6A}"/>
              </a:ext>
            </a:extLst>
          </p:cNvPr>
          <p:cNvSpPr>
            <a:spLocks/>
          </p:cNvSpPr>
          <p:nvPr/>
        </p:nvSpPr>
        <p:spPr bwMode="auto">
          <a:xfrm>
            <a:off x="7843838" y="4686300"/>
            <a:ext cx="93663" cy="93663"/>
          </a:xfrm>
          <a:custGeom>
            <a:avLst/>
            <a:gdLst>
              <a:gd name="T0" fmla="*/ 43 w 59"/>
              <a:gd name="T1" fmla="*/ 4 h 59"/>
              <a:gd name="T2" fmla="*/ 43 w 59"/>
              <a:gd name="T3" fmla="*/ 4 h 59"/>
              <a:gd name="T4" fmla="*/ 49 w 59"/>
              <a:gd name="T5" fmla="*/ 9 h 59"/>
              <a:gd name="T6" fmla="*/ 52 w 59"/>
              <a:gd name="T7" fmla="*/ 12 h 59"/>
              <a:gd name="T8" fmla="*/ 56 w 59"/>
              <a:gd name="T9" fmla="*/ 18 h 59"/>
              <a:gd name="T10" fmla="*/ 57 w 59"/>
              <a:gd name="T11" fmla="*/ 23 h 59"/>
              <a:gd name="T12" fmla="*/ 59 w 59"/>
              <a:gd name="T13" fmla="*/ 28 h 59"/>
              <a:gd name="T14" fmla="*/ 59 w 59"/>
              <a:gd name="T15" fmla="*/ 33 h 59"/>
              <a:gd name="T16" fmla="*/ 57 w 59"/>
              <a:gd name="T17" fmla="*/ 40 h 59"/>
              <a:gd name="T18" fmla="*/ 56 w 59"/>
              <a:gd name="T19" fmla="*/ 45 h 59"/>
              <a:gd name="T20" fmla="*/ 56 w 59"/>
              <a:gd name="T21" fmla="*/ 45 h 59"/>
              <a:gd name="T22" fmla="*/ 52 w 59"/>
              <a:gd name="T23" fmla="*/ 51 h 59"/>
              <a:gd name="T24" fmla="*/ 47 w 59"/>
              <a:gd name="T25" fmla="*/ 54 h 59"/>
              <a:gd name="T26" fmla="*/ 42 w 59"/>
              <a:gd name="T27" fmla="*/ 58 h 59"/>
              <a:gd name="T28" fmla="*/ 36 w 59"/>
              <a:gd name="T29" fmla="*/ 59 h 59"/>
              <a:gd name="T30" fmla="*/ 31 w 59"/>
              <a:gd name="T31" fmla="*/ 59 h 59"/>
              <a:gd name="T32" fmla="*/ 26 w 59"/>
              <a:gd name="T33" fmla="*/ 59 h 59"/>
              <a:gd name="T34" fmla="*/ 19 w 59"/>
              <a:gd name="T35" fmla="*/ 59 h 59"/>
              <a:gd name="T36" fmla="*/ 14 w 59"/>
              <a:gd name="T37" fmla="*/ 56 h 59"/>
              <a:gd name="T38" fmla="*/ 14 w 59"/>
              <a:gd name="T39" fmla="*/ 56 h 59"/>
              <a:gd name="T40" fmla="*/ 9 w 59"/>
              <a:gd name="T41" fmla="*/ 52 h 59"/>
              <a:gd name="T42" fmla="*/ 5 w 59"/>
              <a:gd name="T43" fmla="*/ 49 h 59"/>
              <a:gd name="T44" fmla="*/ 2 w 59"/>
              <a:gd name="T45" fmla="*/ 44 h 59"/>
              <a:gd name="T46" fmla="*/ 0 w 59"/>
              <a:gd name="T47" fmla="*/ 39 h 59"/>
              <a:gd name="T48" fmla="*/ 0 w 59"/>
              <a:gd name="T49" fmla="*/ 33 h 59"/>
              <a:gd name="T50" fmla="*/ 0 w 59"/>
              <a:gd name="T51" fmla="*/ 26 h 59"/>
              <a:gd name="T52" fmla="*/ 0 w 59"/>
              <a:gd name="T53" fmla="*/ 21 h 59"/>
              <a:gd name="T54" fmla="*/ 3 w 59"/>
              <a:gd name="T55" fmla="*/ 16 h 59"/>
              <a:gd name="T56" fmla="*/ 3 w 59"/>
              <a:gd name="T57" fmla="*/ 16 h 59"/>
              <a:gd name="T58" fmla="*/ 7 w 59"/>
              <a:gd name="T59" fmla="*/ 11 h 59"/>
              <a:gd name="T60" fmla="*/ 10 w 59"/>
              <a:gd name="T61" fmla="*/ 7 h 59"/>
              <a:gd name="T62" fmla="*/ 16 w 59"/>
              <a:gd name="T63" fmla="*/ 4 h 59"/>
              <a:gd name="T64" fmla="*/ 21 w 59"/>
              <a:gd name="T65" fmla="*/ 2 h 59"/>
              <a:gd name="T66" fmla="*/ 28 w 59"/>
              <a:gd name="T67" fmla="*/ 0 h 59"/>
              <a:gd name="T68" fmla="*/ 33 w 59"/>
              <a:gd name="T69" fmla="*/ 0 h 59"/>
              <a:gd name="T70" fmla="*/ 38 w 59"/>
              <a:gd name="T71" fmla="*/ 2 h 59"/>
              <a:gd name="T72" fmla="*/ 43 w 59"/>
              <a:gd name="T73" fmla="*/ 4 h 59"/>
              <a:gd name="T74" fmla="*/ 43 w 59"/>
              <a:gd name="T75" fmla="*/ 4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9" h="59">
                <a:moveTo>
                  <a:pt x="43" y="4"/>
                </a:moveTo>
                <a:lnTo>
                  <a:pt x="43" y="4"/>
                </a:lnTo>
                <a:lnTo>
                  <a:pt x="49" y="9"/>
                </a:lnTo>
                <a:lnTo>
                  <a:pt x="52" y="12"/>
                </a:lnTo>
                <a:lnTo>
                  <a:pt x="56" y="18"/>
                </a:lnTo>
                <a:lnTo>
                  <a:pt x="57" y="23"/>
                </a:lnTo>
                <a:lnTo>
                  <a:pt x="59" y="28"/>
                </a:lnTo>
                <a:lnTo>
                  <a:pt x="59" y="33"/>
                </a:lnTo>
                <a:lnTo>
                  <a:pt x="57" y="40"/>
                </a:lnTo>
                <a:lnTo>
                  <a:pt x="56" y="45"/>
                </a:lnTo>
                <a:lnTo>
                  <a:pt x="56" y="45"/>
                </a:lnTo>
                <a:lnTo>
                  <a:pt x="52" y="51"/>
                </a:lnTo>
                <a:lnTo>
                  <a:pt x="47" y="54"/>
                </a:lnTo>
                <a:lnTo>
                  <a:pt x="42" y="58"/>
                </a:lnTo>
                <a:lnTo>
                  <a:pt x="36" y="59"/>
                </a:lnTo>
                <a:lnTo>
                  <a:pt x="31" y="59"/>
                </a:lnTo>
                <a:lnTo>
                  <a:pt x="26" y="59"/>
                </a:lnTo>
                <a:lnTo>
                  <a:pt x="19" y="59"/>
                </a:lnTo>
                <a:lnTo>
                  <a:pt x="14" y="56"/>
                </a:lnTo>
                <a:lnTo>
                  <a:pt x="14" y="56"/>
                </a:lnTo>
                <a:lnTo>
                  <a:pt x="9" y="52"/>
                </a:lnTo>
                <a:lnTo>
                  <a:pt x="5" y="49"/>
                </a:lnTo>
                <a:lnTo>
                  <a:pt x="2" y="44"/>
                </a:lnTo>
                <a:lnTo>
                  <a:pt x="0" y="39"/>
                </a:lnTo>
                <a:lnTo>
                  <a:pt x="0" y="33"/>
                </a:lnTo>
                <a:lnTo>
                  <a:pt x="0" y="26"/>
                </a:lnTo>
                <a:lnTo>
                  <a:pt x="0" y="21"/>
                </a:lnTo>
                <a:lnTo>
                  <a:pt x="3" y="16"/>
                </a:lnTo>
                <a:lnTo>
                  <a:pt x="3" y="16"/>
                </a:lnTo>
                <a:lnTo>
                  <a:pt x="7" y="11"/>
                </a:lnTo>
                <a:lnTo>
                  <a:pt x="10" y="7"/>
                </a:lnTo>
                <a:lnTo>
                  <a:pt x="16" y="4"/>
                </a:lnTo>
                <a:lnTo>
                  <a:pt x="21" y="2"/>
                </a:lnTo>
                <a:lnTo>
                  <a:pt x="28" y="0"/>
                </a:lnTo>
                <a:lnTo>
                  <a:pt x="33" y="0"/>
                </a:lnTo>
                <a:lnTo>
                  <a:pt x="38" y="2"/>
                </a:lnTo>
                <a:lnTo>
                  <a:pt x="43" y="4"/>
                </a:lnTo>
                <a:lnTo>
                  <a:pt x="43" y="4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49" name="Freeform 164">
            <a:extLst>
              <a:ext uri="{FF2B5EF4-FFF2-40B4-BE49-F238E27FC236}">
                <a16:creationId xmlns:a16="http://schemas.microsoft.com/office/drawing/2014/main" id="{B79402FA-51E1-4D08-9F5B-8C1BEC26F788}"/>
              </a:ext>
            </a:extLst>
          </p:cNvPr>
          <p:cNvSpPr>
            <a:spLocks/>
          </p:cNvSpPr>
          <p:nvPr/>
        </p:nvSpPr>
        <p:spPr bwMode="auto">
          <a:xfrm>
            <a:off x="7099300" y="2506663"/>
            <a:ext cx="804863" cy="476250"/>
          </a:xfrm>
          <a:custGeom>
            <a:avLst/>
            <a:gdLst>
              <a:gd name="T0" fmla="*/ 7 w 507"/>
              <a:gd name="T1" fmla="*/ 300 h 300"/>
              <a:gd name="T2" fmla="*/ 7 w 507"/>
              <a:gd name="T3" fmla="*/ 300 h 300"/>
              <a:gd name="T4" fmla="*/ 3 w 507"/>
              <a:gd name="T5" fmla="*/ 298 h 300"/>
              <a:gd name="T6" fmla="*/ 0 w 507"/>
              <a:gd name="T7" fmla="*/ 297 h 300"/>
              <a:gd name="T8" fmla="*/ 0 w 507"/>
              <a:gd name="T9" fmla="*/ 297 h 300"/>
              <a:gd name="T10" fmla="*/ 0 w 507"/>
              <a:gd name="T11" fmla="*/ 293 h 300"/>
              <a:gd name="T12" fmla="*/ 0 w 507"/>
              <a:gd name="T13" fmla="*/ 290 h 300"/>
              <a:gd name="T14" fmla="*/ 1 w 507"/>
              <a:gd name="T15" fmla="*/ 288 h 300"/>
              <a:gd name="T16" fmla="*/ 3 w 507"/>
              <a:gd name="T17" fmla="*/ 284 h 300"/>
              <a:gd name="T18" fmla="*/ 495 w 507"/>
              <a:gd name="T19" fmla="*/ 0 h 300"/>
              <a:gd name="T20" fmla="*/ 495 w 507"/>
              <a:gd name="T21" fmla="*/ 0 h 300"/>
              <a:gd name="T22" fmla="*/ 498 w 507"/>
              <a:gd name="T23" fmla="*/ 0 h 300"/>
              <a:gd name="T24" fmla="*/ 502 w 507"/>
              <a:gd name="T25" fmla="*/ 0 h 300"/>
              <a:gd name="T26" fmla="*/ 504 w 507"/>
              <a:gd name="T27" fmla="*/ 2 h 300"/>
              <a:gd name="T28" fmla="*/ 505 w 507"/>
              <a:gd name="T29" fmla="*/ 3 h 300"/>
              <a:gd name="T30" fmla="*/ 505 w 507"/>
              <a:gd name="T31" fmla="*/ 3 h 300"/>
              <a:gd name="T32" fmla="*/ 507 w 507"/>
              <a:gd name="T33" fmla="*/ 7 h 300"/>
              <a:gd name="T34" fmla="*/ 507 w 507"/>
              <a:gd name="T35" fmla="*/ 10 h 300"/>
              <a:gd name="T36" fmla="*/ 505 w 507"/>
              <a:gd name="T37" fmla="*/ 12 h 300"/>
              <a:gd name="T38" fmla="*/ 504 w 507"/>
              <a:gd name="T39" fmla="*/ 14 h 300"/>
              <a:gd name="T40" fmla="*/ 12 w 507"/>
              <a:gd name="T41" fmla="*/ 298 h 300"/>
              <a:gd name="T42" fmla="*/ 12 w 507"/>
              <a:gd name="T43" fmla="*/ 298 h 300"/>
              <a:gd name="T44" fmla="*/ 7 w 507"/>
              <a:gd name="T45" fmla="*/ 300 h 300"/>
              <a:gd name="T46" fmla="*/ 7 w 507"/>
              <a:gd name="T47" fmla="*/ 30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07" h="300">
                <a:moveTo>
                  <a:pt x="7" y="300"/>
                </a:moveTo>
                <a:lnTo>
                  <a:pt x="7" y="300"/>
                </a:lnTo>
                <a:lnTo>
                  <a:pt x="3" y="298"/>
                </a:lnTo>
                <a:lnTo>
                  <a:pt x="0" y="297"/>
                </a:lnTo>
                <a:lnTo>
                  <a:pt x="0" y="297"/>
                </a:lnTo>
                <a:lnTo>
                  <a:pt x="0" y="293"/>
                </a:lnTo>
                <a:lnTo>
                  <a:pt x="0" y="290"/>
                </a:lnTo>
                <a:lnTo>
                  <a:pt x="1" y="288"/>
                </a:lnTo>
                <a:lnTo>
                  <a:pt x="3" y="284"/>
                </a:lnTo>
                <a:lnTo>
                  <a:pt x="495" y="0"/>
                </a:lnTo>
                <a:lnTo>
                  <a:pt x="495" y="0"/>
                </a:lnTo>
                <a:lnTo>
                  <a:pt x="498" y="0"/>
                </a:lnTo>
                <a:lnTo>
                  <a:pt x="502" y="0"/>
                </a:lnTo>
                <a:lnTo>
                  <a:pt x="504" y="2"/>
                </a:lnTo>
                <a:lnTo>
                  <a:pt x="505" y="3"/>
                </a:lnTo>
                <a:lnTo>
                  <a:pt x="505" y="3"/>
                </a:lnTo>
                <a:lnTo>
                  <a:pt x="507" y="7"/>
                </a:lnTo>
                <a:lnTo>
                  <a:pt x="507" y="10"/>
                </a:lnTo>
                <a:lnTo>
                  <a:pt x="505" y="12"/>
                </a:lnTo>
                <a:lnTo>
                  <a:pt x="504" y="14"/>
                </a:lnTo>
                <a:lnTo>
                  <a:pt x="12" y="298"/>
                </a:lnTo>
                <a:lnTo>
                  <a:pt x="12" y="298"/>
                </a:lnTo>
                <a:lnTo>
                  <a:pt x="7" y="300"/>
                </a:lnTo>
                <a:lnTo>
                  <a:pt x="7" y="300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50" name="Freeform 165">
            <a:extLst>
              <a:ext uri="{FF2B5EF4-FFF2-40B4-BE49-F238E27FC236}">
                <a16:creationId xmlns:a16="http://schemas.microsoft.com/office/drawing/2014/main" id="{AC886FC3-60A1-42E1-A29B-129F6AC15C79}"/>
              </a:ext>
            </a:extLst>
          </p:cNvPr>
          <p:cNvSpPr>
            <a:spLocks/>
          </p:cNvSpPr>
          <p:nvPr/>
        </p:nvSpPr>
        <p:spPr bwMode="auto">
          <a:xfrm>
            <a:off x="7843838" y="2473325"/>
            <a:ext cx="93663" cy="93663"/>
          </a:xfrm>
          <a:custGeom>
            <a:avLst/>
            <a:gdLst>
              <a:gd name="T0" fmla="*/ 14 w 59"/>
              <a:gd name="T1" fmla="*/ 4 h 59"/>
              <a:gd name="T2" fmla="*/ 14 w 59"/>
              <a:gd name="T3" fmla="*/ 4 h 59"/>
              <a:gd name="T4" fmla="*/ 19 w 59"/>
              <a:gd name="T5" fmla="*/ 2 h 59"/>
              <a:gd name="T6" fmla="*/ 26 w 59"/>
              <a:gd name="T7" fmla="*/ 0 h 59"/>
              <a:gd name="T8" fmla="*/ 31 w 59"/>
              <a:gd name="T9" fmla="*/ 0 h 59"/>
              <a:gd name="T10" fmla="*/ 36 w 59"/>
              <a:gd name="T11" fmla="*/ 0 h 59"/>
              <a:gd name="T12" fmla="*/ 42 w 59"/>
              <a:gd name="T13" fmla="*/ 2 h 59"/>
              <a:gd name="T14" fmla="*/ 47 w 59"/>
              <a:gd name="T15" fmla="*/ 5 h 59"/>
              <a:gd name="T16" fmla="*/ 52 w 59"/>
              <a:gd name="T17" fmla="*/ 9 h 59"/>
              <a:gd name="T18" fmla="*/ 56 w 59"/>
              <a:gd name="T19" fmla="*/ 14 h 59"/>
              <a:gd name="T20" fmla="*/ 56 w 59"/>
              <a:gd name="T21" fmla="*/ 14 h 59"/>
              <a:gd name="T22" fmla="*/ 57 w 59"/>
              <a:gd name="T23" fmla="*/ 19 h 59"/>
              <a:gd name="T24" fmla="*/ 59 w 59"/>
              <a:gd name="T25" fmla="*/ 26 h 59"/>
              <a:gd name="T26" fmla="*/ 59 w 59"/>
              <a:gd name="T27" fmla="*/ 31 h 59"/>
              <a:gd name="T28" fmla="*/ 57 w 59"/>
              <a:gd name="T29" fmla="*/ 37 h 59"/>
              <a:gd name="T30" fmla="*/ 56 w 59"/>
              <a:gd name="T31" fmla="*/ 42 h 59"/>
              <a:gd name="T32" fmla="*/ 52 w 59"/>
              <a:gd name="T33" fmla="*/ 47 h 59"/>
              <a:gd name="T34" fmla="*/ 49 w 59"/>
              <a:gd name="T35" fmla="*/ 52 h 59"/>
              <a:gd name="T36" fmla="*/ 43 w 59"/>
              <a:gd name="T37" fmla="*/ 56 h 59"/>
              <a:gd name="T38" fmla="*/ 43 w 59"/>
              <a:gd name="T39" fmla="*/ 56 h 59"/>
              <a:gd name="T40" fmla="*/ 38 w 59"/>
              <a:gd name="T41" fmla="*/ 58 h 59"/>
              <a:gd name="T42" fmla="*/ 33 w 59"/>
              <a:gd name="T43" fmla="*/ 59 h 59"/>
              <a:gd name="T44" fmla="*/ 28 w 59"/>
              <a:gd name="T45" fmla="*/ 59 h 59"/>
              <a:gd name="T46" fmla="*/ 21 w 59"/>
              <a:gd name="T47" fmla="*/ 58 h 59"/>
              <a:gd name="T48" fmla="*/ 16 w 59"/>
              <a:gd name="T49" fmla="*/ 56 h 59"/>
              <a:gd name="T50" fmla="*/ 10 w 59"/>
              <a:gd name="T51" fmla="*/ 52 h 59"/>
              <a:gd name="T52" fmla="*/ 7 w 59"/>
              <a:gd name="T53" fmla="*/ 49 h 59"/>
              <a:gd name="T54" fmla="*/ 3 w 59"/>
              <a:gd name="T55" fmla="*/ 44 h 59"/>
              <a:gd name="T56" fmla="*/ 3 w 59"/>
              <a:gd name="T57" fmla="*/ 44 h 59"/>
              <a:gd name="T58" fmla="*/ 0 w 59"/>
              <a:gd name="T59" fmla="*/ 38 h 59"/>
              <a:gd name="T60" fmla="*/ 0 w 59"/>
              <a:gd name="T61" fmla="*/ 33 h 59"/>
              <a:gd name="T62" fmla="*/ 0 w 59"/>
              <a:gd name="T63" fmla="*/ 28 h 59"/>
              <a:gd name="T64" fmla="*/ 0 w 59"/>
              <a:gd name="T65" fmla="*/ 21 h 59"/>
              <a:gd name="T66" fmla="*/ 2 w 59"/>
              <a:gd name="T67" fmla="*/ 16 h 59"/>
              <a:gd name="T68" fmla="*/ 5 w 59"/>
              <a:gd name="T69" fmla="*/ 11 h 59"/>
              <a:gd name="T70" fmla="*/ 9 w 59"/>
              <a:gd name="T71" fmla="*/ 7 h 59"/>
              <a:gd name="T72" fmla="*/ 14 w 59"/>
              <a:gd name="T73" fmla="*/ 4 h 59"/>
              <a:gd name="T74" fmla="*/ 14 w 59"/>
              <a:gd name="T75" fmla="*/ 4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9" h="59">
                <a:moveTo>
                  <a:pt x="14" y="4"/>
                </a:moveTo>
                <a:lnTo>
                  <a:pt x="14" y="4"/>
                </a:lnTo>
                <a:lnTo>
                  <a:pt x="19" y="2"/>
                </a:lnTo>
                <a:lnTo>
                  <a:pt x="26" y="0"/>
                </a:lnTo>
                <a:lnTo>
                  <a:pt x="31" y="0"/>
                </a:lnTo>
                <a:lnTo>
                  <a:pt x="36" y="0"/>
                </a:lnTo>
                <a:lnTo>
                  <a:pt x="42" y="2"/>
                </a:lnTo>
                <a:lnTo>
                  <a:pt x="47" y="5"/>
                </a:lnTo>
                <a:lnTo>
                  <a:pt x="52" y="9"/>
                </a:lnTo>
                <a:lnTo>
                  <a:pt x="56" y="14"/>
                </a:lnTo>
                <a:lnTo>
                  <a:pt x="56" y="14"/>
                </a:lnTo>
                <a:lnTo>
                  <a:pt x="57" y="19"/>
                </a:lnTo>
                <a:lnTo>
                  <a:pt x="59" y="26"/>
                </a:lnTo>
                <a:lnTo>
                  <a:pt x="59" y="31"/>
                </a:lnTo>
                <a:lnTo>
                  <a:pt x="57" y="37"/>
                </a:lnTo>
                <a:lnTo>
                  <a:pt x="56" y="42"/>
                </a:lnTo>
                <a:lnTo>
                  <a:pt x="52" y="47"/>
                </a:lnTo>
                <a:lnTo>
                  <a:pt x="49" y="52"/>
                </a:lnTo>
                <a:lnTo>
                  <a:pt x="43" y="56"/>
                </a:lnTo>
                <a:lnTo>
                  <a:pt x="43" y="56"/>
                </a:lnTo>
                <a:lnTo>
                  <a:pt x="38" y="58"/>
                </a:lnTo>
                <a:lnTo>
                  <a:pt x="33" y="59"/>
                </a:lnTo>
                <a:lnTo>
                  <a:pt x="28" y="59"/>
                </a:lnTo>
                <a:lnTo>
                  <a:pt x="21" y="58"/>
                </a:lnTo>
                <a:lnTo>
                  <a:pt x="16" y="56"/>
                </a:lnTo>
                <a:lnTo>
                  <a:pt x="10" y="52"/>
                </a:lnTo>
                <a:lnTo>
                  <a:pt x="7" y="49"/>
                </a:lnTo>
                <a:lnTo>
                  <a:pt x="3" y="44"/>
                </a:lnTo>
                <a:lnTo>
                  <a:pt x="3" y="44"/>
                </a:lnTo>
                <a:lnTo>
                  <a:pt x="0" y="38"/>
                </a:lnTo>
                <a:lnTo>
                  <a:pt x="0" y="33"/>
                </a:lnTo>
                <a:lnTo>
                  <a:pt x="0" y="28"/>
                </a:lnTo>
                <a:lnTo>
                  <a:pt x="0" y="21"/>
                </a:lnTo>
                <a:lnTo>
                  <a:pt x="2" y="16"/>
                </a:lnTo>
                <a:lnTo>
                  <a:pt x="5" y="11"/>
                </a:lnTo>
                <a:lnTo>
                  <a:pt x="9" y="7"/>
                </a:lnTo>
                <a:lnTo>
                  <a:pt x="14" y="4"/>
                </a:lnTo>
                <a:lnTo>
                  <a:pt x="14" y="4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51" name="Freeform 166">
            <a:extLst>
              <a:ext uri="{FF2B5EF4-FFF2-40B4-BE49-F238E27FC236}">
                <a16:creationId xmlns:a16="http://schemas.microsoft.com/office/drawing/2014/main" id="{2EA78060-DC44-4294-8A7A-FDE4D8FC4E28}"/>
              </a:ext>
            </a:extLst>
          </p:cNvPr>
          <p:cNvSpPr>
            <a:spLocks/>
          </p:cNvSpPr>
          <p:nvPr/>
        </p:nvSpPr>
        <p:spPr bwMode="auto">
          <a:xfrm>
            <a:off x="5961063" y="1398588"/>
            <a:ext cx="23813" cy="928688"/>
          </a:xfrm>
          <a:custGeom>
            <a:avLst/>
            <a:gdLst>
              <a:gd name="T0" fmla="*/ 6 w 15"/>
              <a:gd name="T1" fmla="*/ 585 h 585"/>
              <a:gd name="T2" fmla="*/ 6 w 15"/>
              <a:gd name="T3" fmla="*/ 585 h 585"/>
              <a:gd name="T4" fmla="*/ 5 w 15"/>
              <a:gd name="T5" fmla="*/ 583 h 585"/>
              <a:gd name="T6" fmla="*/ 1 w 15"/>
              <a:gd name="T7" fmla="*/ 581 h 585"/>
              <a:gd name="T8" fmla="*/ 0 w 15"/>
              <a:gd name="T9" fmla="*/ 579 h 585"/>
              <a:gd name="T10" fmla="*/ 0 w 15"/>
              <a:gd name="T11" fmla="*/ 576 h 585"/>
              <a:gd name="T12" fmla="*/ 0 w 15"/>
              <a:gd name="T13" fmla="*/ 7 h 585"/>
              <a:gd name="T14" fmla="*/ 0 w 15"/>
              <a:gd name="T15" fmla="*/ 7 h 585"/>
              <a:gd name="T16" fmla="*/ 0 w 15"/>
              <a:gd name="T17" fmla="*/ 4 h 585"/>
              <a:gd name="T18" fmla="*/ 1 w 15"/>
              <a:gd name="T19" fmla="*/ 2 h 585"/>
              <a:gd name="T20" fmla="*/ 5 w 15"/>
              <a:gd name="T21" fmla="*/ 0 h 585"/>
              <a:gd name="T22" fmla="*/ 6 w 15"/>
              <a:gd name="T23" fmla="*/ 0 h 585"/>
              <a:gd name="T24" fmla="*/ 6 w 15"/>
              <a:gd name="T25" fmla="*/ 0 h 585"/>
              <a:gd name="T26" fmla="*/ 10 w 15"/>
              <a:gd name="T27" fmla="*/ 0 h 585"/>
              <a:gd name="T28" fmla="*/ 13 w 15"/>
              <a:gd name="T29" fmla="*/ 2 h 585"/>
              <a:gd name="T30" fmla="*/ 15 w 15"/>
              <a:gd name="T31" fmla="*/ 4 h 585"/>
              <a:gd name="T32" fmla="*/ 15 w 15"/>
              <a:gd name="T33" fmla="*/ 7 h 585"/>
              <a:gd name="T34" fmla="*/ 15 w 15"/>
              <a:gd name="T35" fmla="*/ 576 h 585"/>
              <a:gd name="T36" fmla="*/ 15 w 15"/>
              <a:gd name="T37" fmla="*/ 576 h 585"/>
              <a:gd name="T38" fmla="*/ 15 w 15"/>
              <a:gd name="T39" fmla="*/ 579 h 585"/>
              <a:gd name="T40" fmla="*/ 13 w 15"/>
              <a:gd name="T41" fmla="*/ 581 h 585"/>
              <a:gd name="T42" fmla="*/ 10 w 15"/>
              <a:gd name="T43" fmla="*/ 583 h 585"/>
              <a:gd name="T44" fmla="*/ 6 w 15"/>
              <a:gd name="T45" fmla="*/ 585 h 585"/>
              <a:gd name="T46" fmla="*/ 6 w 15"/>
              <a:gd name="T47" fmla="*/ 585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5" h="585">
                <a:moveTo>
                  <a:pt x="6" y="585"/>
                </a:moveTo>
                <a:lnTo>
                  <a:pt x="6" y="585"/>
                </a:lnTo>
                <a:lnTo>
                  <a:pt x="5" y="583"/>
                </a:lnTo>
                <a:lnTo>
                  <a:pt x="1" y="581"/>
                </a:lnTo>
                <a:lnTo>
                  <a:pt x="0" y="579"/>
                </a:lnTo>
                <a:lnTo>
                  <a:pt x="0" y="576"/>
                </a:lnTo>
                <a:lnTo>
                  <a:pt x="0" y="7"/>
                </a:lnTo>
                <a:lnTo>
                  <a:pt x="0" y="7"/>
                </a:lnTo>
                <a:lnTo>
                  <a:pt x="0" y="4"/>
                </a:lnTo>
                <a:lnTo>
                  <a:pt x="1" y="2"/>
                </a:lnTo>
                <a:lnTo>
                  <a:pt x="5" y="0"/>
                </a:lnTo>
                <a:lnTo>
                  <a:pt x="6" y="0"/>
                </a:lnTo>
                <a:lnTo>
                  <a:pt x="6" y="0"/>
                </a:lnTo>
                <a:lnTo>
                  <a:pt x="10" y="0"/>
                </a:lnTo>
                <a:lnTo>
                  <a:pt x="13" y="2"/>
                </a:lnTo>
                <a:lnTo>
                  <a:pt x="15" y="4"/>
                </a:lnTo>
                <a:lnTo>
                  <a:pt x="15" y="7"/>
                </a:lnTo>
                <a:lnTo>
                  <a:pt x="15" y="576"/>
                </a:lnTo>
                <a:lnTo>
                  <a:pt x="15" y="576"/>
                </a:lnTo>
                <a:lnTo>
                  <a:pt x="15" y="579"/>
                </a:lnTo>
                <a:lnTo>
                  <a:pt x="13" y="581"/>
                </a:lnTo>
                <a:lnTo>
                  <a:pt x="10" y="583"/>
                </a:lnTo>
                <a:lnTo>
                  <a:pt x="6" y="585"/>
                </a:lnTo>
                <a:lnTo>
                  <a:pt x="6" y="585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52" name="Freeform 167">
            <a:extLst>
              <a:ext uri="{FF2B5EF4-FFF2-40B4-BE49-F238E27FC236}">
                <a16:creationId xmlns:a16="http://schemas.microsoft.com/office/drawing/2014/main" id="{4582DBA8-7EBE-428C-8569-1CE141DD1AB0}"/>
              </a:ext>
            </a:extLst>
          </p:cNvPr>
          <p:cNvSpPr>
            <a:spLocks/>
          </p:cNvSpPr>
          <p:nvPr/>
        </p:nvSpPr>
        <p:spPr bwMode="auto">
          <a:xfrm>
            <a:off x="5924550" y="1365250"/>
            <a:ext cx="93663" cy="93663"/>
          </a:xfrm>
          <a:custGeom>
            <a:avLst/>
            <a:gdLst>
              <a:gd name="T0" fmla="*/ 59 w 59"/>
              <a:gd name="T1" fmla="*/ 30 h 59"/>
              <a:gd name="T2" fmla="*/ 59 w 59"/>
              <a:gd name="T3" fmla="*/ 30 h 59"/>
              <a:gd name="T4" fmla="*/ 59 w 59"/>
              <a:gd name="T5" fmla="*/ 25 h 59"/>
              <a:gd name="T6" fmla="*/ 57 w 59"/>
              <a:gd name="T7" fmla="*/ 18 h 59"/>
              <a:gd name="T8" fmla="*/ 56 w 59"/>
              <a:gd name="T9" fmla="*/ 12 h 59"/>
              <a:gd name="T10" fmla="*/ 50 w 59"/>
              <a:gd name="T11" fmla="*/ 9 h 59"/>
              <a:gd name="T12" fmla="*/ 47 w 59"/>
              <a:gd name="T13" fmla="*/ 5 h 59"/>
              <a:gd name="T14" fmla="*/ 42 w 59"/>
              <a:gd name="T15" fmla="*/ 2 h 59"/>
              <a:gd name="T16" fmla="*/ 36 w 59"/>
              <a:gd name="T17" fmla="*/ 0 h 59"/>
              <a:gd name="T18" fmla="*/ 29 w 59"/>
              <a:gd name="T19" fmla="*/ 0 h 59"/>
              <a:gd name="T20" fmla="*/ 29 w 59"/>
              <a:gd name="T21" fmla="*/ 0 h 59"/>
              <a:gd name="T22" fmla="*/ 24 w 59"/>
              <a:gd name="T23" fmla="*/ 0 h 59"/>
              <a:gd name="T24" fmla="*/ 19 w 59"/>
              <a:gd name="T25" fmla="*/ 2 h 59"/>
              <a:gd name="T26" fmla="*/ 14 w 59"/>
              <a:gd name="T27" fmla="*/ 5 h 59"/>
              <a:gd name="T28" fmla="*/ 9 w 59"/>
              <a:gd name="T29" fmla="*/ 9 h 59"/>
              <a:gd name="T30" fmla="*/ 5 w 59"/>
              <a:gd name="T31" fmla="*/ 12 h 59"/>
              <a:gd name="T32" fmla="*/ 3 w 59"/>
              <a:gd name="T33" fmla="*/ 18 h 59"/>
              <a:gd name="T34" fmla="*/ 2 w 59"/>
              <a:gd name="T35" fmla="*/ 25 h 59"/>
              <a:gd name="T36" fmla="*/ 0 w 59"/>
              <a:gd name="T37" fmla="*/ 30 h 59"/>
              <a:gd name="T38" fmla="*/ 0 w 59"/>
              <a:gd name="T39" fmla="*/ 30 h 59"/>
              <a:gd name="T40" fmla="*/ 2 w 59"/>
              <a:gd name="T41" fmla="*/ 35 h 59"/>
              <a:gd name="T42" fmla="*/ 3 w 59"/>
              <a:gd name="T43" fmla="*/ 42 h 59"/>
              <a:gd name="T44" fmla="*/ 5 w 59"/>
              <a:gd name="T45" fmla="*/ 47 h 59"/>
              <a:gd name="T46" fmla="*/ 9 w 59"/>
              <a:gd name="T47" fmla="*/ 51 h 59"/>
              <a:gd name="T48" fmla="*/ 14 w 59"/>
              <a:gd name="T49" fmla="*/ 54 h 59"/>
              <a:gd name="T50" fmla="*/ 19 w 59"/>
              <a:gd name="T51" fmla="*/ 58 h 59"/>
              <a:gd name="T52" fmla="*/ 24 w 59"/>
              <a:gd name="T53" fmla="*/ 59 h 59"/>
              <a:gd name="T54" fmla="*/ 29 w 59"/>
              <a:gd name="T55" fmla="*/ 59 h 59"/>
              <a:gd name="T56" fmla="*/ 29 w 59"/>
              <a:gd name="T57" fmla="*/ 59 h 59"/>
              <a:gd name="T58" fmla="*/ 36 w 59"/>
              <a:gd name="T59" fmla="*/ 59 h 59"/>
              <a:gd name="T60" fmla="*/ 42 w 59"/>
              <a:gd name="T61" fmla="*/ 58 h 59"/>
              <a:gd name="T62" fmla="*/ 47 w 59"/>
              <a:gd name="T63" fmla="*/ 54 h 59"/>
              <a:gd name="T64" fmla="*/ 50 w 59"/>
              <a:gd name="T65" fmla="*/ 51 h 59"/>
              <a:gd name="T66" fmla="*/ 56 w 59"/>
              <a:gd name="T67" fmla="*/ 47 h 59"/>
              <a:gd name="T68" fmla="*/ 57 w 59"/>
              <a:gd name="T69" fmla="*/ 42 h 59"/>
              <a:gd name="T70" fmla="*/ 59 w 59"/>
              <a:gd name="T71" fmla="*/ 35 h 59"/>
              <a:gd name="T72" fmla="*/ 59 w 59"/>
              <a:gd name="T73" fmla="*/ 30 h 59"/>
              <a:gd name="T74" fmla="*/ 59 w 59"/>
              <a:gd name="T75" fmla="*/ 3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9" h="59">
                <a:moveTo>
                  <a:pt x="59" y="30"/>
                </a:moveTo>
                <a:lnTo>
                  <a:pt x="59" y="30"/>
                </a:lnTo>
                <a:lnTo>
                  <a:pt x="59" y="25"/>
                </a:lnTo>
                <a:lnTo>
                  <a:pt x="57" y="18"/>
                </a:lnTo>
                <a:lnTo>
                  <a:pt x="56" y="12"/>
                </a:lnTo>
                <a:lnTo>
                  <a:pt x="50" y="9"/>
                </a:lnTo>
                <a:lnTo>
                  <a:pt x="47" y="5"/>
                </a:lnTo>
                <a:lnTo>
                  <a:pt x="42" y="2"/>
                </a:lnTo>
                <a:lnTo>
                  <a:pt x="36" y="0"/>
                </a:lnTo>
                <a:lnTo>
                  <a:pt x="29" y="0"/>
                </a:lnTo>
                <a:lnTo>
                  <a:pt x="29" y="0"/>
                </a:lnTo>
                <a:lnTo>
                  <a:pt x="24" y="0"/>
                </a:lnTo>
                <a:lnTo>
                  <a:pt x="19" y="2"/>
                </a:lnTo>
                <a:lnTo>
                  <a:pt x="14" y="5"/>
                </a:lnTo>
                <a:lnTo>
                  <a:pt x="9" y="9"/>
                </a:lnTo>
                <a:lnTo>
                  <a:pt x="5" y="12"/>
                </a:lnTo>
                <a:lnTo>
                  <a:pt x="3" y="18"/>
                </a:lnTo>
                <a:lnTo>
                  <a:pt x="2" y="25"/>
                </a:lnTo>
                <a:lnTo>
                  <a:pt x="0" y="30"/>
                </a:lnTo>
                <a:lnTo>
                  <a:pt x="0" y="30"/>
                </a:lnTo>
                <a:lnTo>
                  <a:pt x="2" y="35"/>
                </a:lnTo>
                <a:lnTo>
                  <a:pt x="3" y="42"/>
                </a:lnTo>
                <a:lnTo>
                  <a:pt x="5" y="47"/>
                </a:lnTo>
                <a:lnTo>
                  <a:pt x="9" y="51"/>
                </a:lnTo>
                <a:lnTo>
                  <a:pt x="14" y="54"/>
                </a:lnTo>
                <a:lnTo>
                  <a:pt x="19" y="58"/>
                </a:lnTo>
                <a:lnTo>
                  <a:pt x="24" y="59"/>
                </a:lnTo>
                <a:lnTo>
                  <a:pt x="29" y="59"/>
                </a:lnTo>
                <a:lnTo>
                  <a:pt x="29" y="59"/>
                </a:lnTo>
                <a:lnTo>
                  <a:pt x="36" y="59"/>
                </a:lnTo>
                <a:lnTo>
                  <a:pt x="42" y="58"/>
                </a:lnTo>
                <a:lnTo>
                  <a:pt x="47" y="54"/>
                </a:lnTo>
                <a:lnTo>
                  <a:pt x="50" y="51"/>
                </a:lnTo>
                <a:lnTo>
                  <a:pt x="56" y="47"/>
                </a:lnTo>
                <a:lnTo>
                  <a:pt x="57" y="42"/>
                </a:lnTo>
                <a:lnTo>
                  <a:pt x="59" y="35"/>
                </a:lnTo>
                <a:lnTo>
                  <a:pt x="59" y="30"/>
                </a:lnTo>
                <a:lnTo>
                  <a:pt x="59" y="30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53" name="Freeform 168">
            <a:extLst>
              <a:ext uri="{FF2B5EF4-FFF2-40B4-BE49-F238E27FC236}">
                <a16:creationId xmlns:a16="http://schemas.microsoft.com/office/drawing/2014/main" id="{0E6D09B2-FFA5-4B9A-8B85-028B9B264403}"/>
              </a:ext>
            </a:extLst>
          </p:cNvPr>
          <p:cNvSpPr>
            <a:spLocks/>
          </p:cNvSpPr>
          <p:nvPr/>
        </p:nvSpPr>
        <p:spPr bwMode="auto">
          <a:xfrm>
            <a:off x="4041775" y="2506663"/>
            <a:ext cx="804863" cy="476250"/>
          </a:xfrm>
          <a:custGeom>
            <a:avLst/>
            <a:gdLst>
              <a:gd name="T0" fmla="*/ 498 w 507"/>
              <a:gd name="T1" fmla="*/ 300 h 300"/>
              <a:gd name="T2" fmla="*/ 498 w 507"/>
              <a:gd name="T3" fmla="*/ 300 h 300"/>
              <a:gd name="T4" fmla="*/ 495 w 507"/>
              <a:gd name="T5" fmla="*/ 298 h 300"/>
              <a:gd name="T6" fmla="*/ 3 w 507"/>
              <a:gd name="T7" fmla="*/ 14 h 300"/>
              <a:gd name="T8" fmla="*/ 3 w 507"/>
              <a:gd name="T9" fmla="*/ 14 h 300"/>
              <a:gd name="T10" fmla="*/ 1 w 507"/>
              <a:gd name="T11" fmla="*/ 12 h 300"/>
              <a:gd name="T12" fmla="*/ 0 w 507"/>
              <a:gd name="T13" fmla="*/ 10 h 300"/>
              <a:gd name="T14" fmla="*/ 0 w 507"/>
              <a:gd name="T15" fmla="*/ 7 h 300"/>
              <a:gd name="T16" fmla="*/ 0 w 507"/>
              <a:gd name="T17" fmla="*/ 3 h 300"/>
              <a:gd name="T18" fmla="*/ 0 w 507"/>
              <a:gd name="T19" fmla="*/ 3 h 300"/>
              <a:gd name="T20" fmla="*/ 1 w 507"/>
              <a:gd name="T21" fmla="*/ 2 h 300"/>
              <a:gd name="T22" fmla="*/ 5 w 507"/>
              <a:gd name="T23" fmla="*/ 0 h 300"/>
              <a:gd name="T24" fmla="*/ 8 w 507"/>
              <a:gd name="T25" fmla="*/ 0 h 300"/>
              <a:gd name="T26" fmla="*/ 10 w 507"/>
              <a:gd name="T27" fmla="*/ 0 h 300"/>
              <a:gd name="T28" fmla="*/ 504 w 507"/>
              <a:gd name="T29" fmla="*/ 284 h 300"/>
              <a:gd name="T30" fmla="*/ 504 w 507"/>
              <a:gd name="T31" fmla="*/ 284 h 300"/>
              <a:gd name="T32" fmla="*/ 505 w 507"/>
              <a:gd name="T33" fmla="*/ 288 h 300"/>
              <a:gd name="T34" fmla="*/ 507 w 507"/>
              <a:gd name="T35" fmla="*/ 290 h 300"/>
              <a:gd name="T36" fmla="*/ 507 w 507"/>
              <a:gd name="T37" fmla="*/ 293 h 300"/>
              <a:gd name="T38" fmla="*/ 505 w 507"/>
              <a:gd name="T39" fmla="*/ 297 h 300"/>
              <a:gd name="T40" fmla="*/ 505 w 507"/>
              <a:gd name="T41" fmla="*/ 297 h 300"/>
              <a:gd name="T42" fmla="*/ 504 w 507"/>
              <a:gd name="T43" fmla="*/ 298 h 300"/>
              <a:gd name="T44" fmla="*/ 498 w 507"/>
              <a:gd name="T45" fmla="*/ 300 h 300"/>
              <a:gd name="T46" fmla="*/ 498 w 507"/>
              <a:gd name="T47" fmla="*/ 30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07" h="300">
                <a:moveTo>
                  <a:pt x="498" y="300"/>
                </a:moveTo>
                <a:lnTo>
                  <a:pt x="498" y="300"/>
                </a:lnTo>
                <a:lnTo>
                  <a:pt x="495" y="298"/>
                </a:lnTo>
                <a:lnTo>
                  <a:pt x="3" y="14"/>
                </a:lnTo>
                <a:lnTo>
                  <a:pt x="3" y="14"/>
                </a:lnTo>
                <a:lnTo>
                  <a:pt x="1" y="12"/>
                </a:lnTo>
                <a:lnTo>
                  <a:pt x="0" y="10"/>
                </a:lnTo>
                <a:lnTo>
                  <a:pt x="0" y="7"/>
                </a:lnTo>
                <a:lnTo>
                  <a:pt x="0" y="3"/>
                </a:lnTo>
                <a:lnTo>
                  <a:pt x="0" y="3"/>
                </a:lnTo>
                <a:lnTo>
                  <a:pt x="1" y="2"/>
                </a:lnTo>
                <a:lnTo>
                  <a:pt x="5" y="0"/>
                </a:lnTo>
                <a:lnTo>
                  <a:pt x="8" y="0"/>
                </a:lnTo>
                <a:lnTo>
                  <a:pt x="10" y="0"/>
                </a:lnTo>
                <a:lnTo>
                  <a:pt x="504" y="284"/>
                </a:lnTo>
                <a:lnTo>
                  <a:pt x="504" y="284"/>
                </a:lnTo>
                <a:lnTo>
                  <a:pt x="505" y="288"/>
                </a:lnTo>
                <a:lnTo>
                  <a:pt x="507" y="290"/>
                </a:lnTo>
                <a:lnTo>
                  <a:pt x="507" y="293"/>
                </a:lnTo>
                <a:lnTo>
                  <a:pt x="505" y="297"/>
                </a:lnTo>
                <a:lnTo>
                  <a:pt x="505" y="297"/>
                </a:lnTo>
                <a:lnTo>
                  <a:pt x="504" y="298"/>
                </a:lnTo>
                <a:lnTo>
                  <a:pt x="498" y="300"/>
                </a:lnTo>
                <a:lnTo>
                  <a:pt x="498" y="300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54" name="Freeform 169">
            <a:extLst>
              <a:ext uri="{FF2B5EF4-FFF2-40B4-BE49-F238E27FC236}">
                <a16:creationId xmlns:a16="http://schemas.microsoft.com/office/drawing/2014/main" id="{7A7B0E94-C7DE-4033-829B-CF81D2D10238}"/>
              </a:ext>
            </a:extLst>
          </p:cNvPr>
          <p:cNvSpPr>
            <a:spLocks/>
          </p:cNvSpPr>
          <p:nvPr/>
        </p:nvSpPr>
        <p:spPr bwMode="auto">
          <a:xfrm>
            <a:off x="4008438" y="2473325"/>
            <a:ext cx="93663" cy="93663"/>
          </a:xfrm>
          <a:custGeom>
            <a:avLst/>
            <a:gdLst>
              <a:gd name="T0" fmla="*/ 45 w 59"/>
              <a:gd name="T1" fmla="*/ 4 h 59"/>
              <a:gd name="T2" fmla="*/ 45 w 59"/>
              <a:gd name="T3" fmla="*/ 4 h 59"/>
              <a:gd name="T4" fmla="*/ 38 w 59"/>
              <a:gd name="T5" fmla="*/ 2 h 59"/>
              <a:gd name="T6" fmla="*/ 33 w 59"/>
              <a:gd name="T7" fmla="*/ 0 h 59"/>
              <a:gd name="T8" fmla="*/ 28 w 59"/>
              <a:gd name="T9" fmla="*/ 0 h 59"/>
              <a:gd name="T10" fmla="*/ 22 w 59"/>
              <a:gd name="T11" fmla="*/ 0 h 59"/>
              <a:gd name="T12" fmla="*/ 15 w 59"/>
              <a:gd name="T13" fmla="*/ 2 h 59"/>
              <a:gd name="T14" fmla="*/ 12 w 59"/>
              <a:gd name="T15" fmla="*/ 5 h 59"/>
              <a:gd name="T16" fmla="*/ 7 w 59"/>
              <a:gd name="T17" fmla="*/ 9 h 59"/>
              <a:gd name="T18" fmla="*/ 3 w 59"/>
              <a:gd name="T19" fmla="*/ 14 h 59"/>
              <a:gd name="T20" fmla="*/ 3 w 59"/>
              <a:gd name="T21" fmla="*/ 14 h 59"/>
              <a:gd name="T22" fmla="*/ 1 w 59"/>
              <a:gd name="T23" fmla="*/ 19 h 59"/>
              <a:gd name="T24" fmla="*/ 0 w 59"/>
              <a:gd name="T25" fmla="*/ 26 h 59"/>
              <a:gd name="T26" fmla="*/ 0 w 59"/>
              <a:gd name="T27" fmla="*/ 31 h 59"/>
              <a:gd name="T28" fmla="*/ 0 w 59"/>
              <a:gd name="T29" fmla="*/ 37 h 59"/>
              <a:gd name="T30" fmla="*/ 3 w 59"/>
              <a:gd name="T31" fmla="*/ 42 h 59"/>
              <a:gd name="T32" fmla="*/ 5 w 59"/>
              <a:gd name="T33" fmla="*/ 47 h 59"/>
              <a:gd name="T34" fmla="*/ 10 w 59"/>
              <a:gd name="T35" fmla="*/ 52 h 59"/>
              <a:gd name="T36" fmla="*/ 14 w 59"/>
              <a:gd name="T37" fmla="*/ 56 h 59"/>
              <a:gd name="T38" fmla="*/ 14 w 59"/>
              <a:gd name="T39" fmla="*/ 56 h 59"/>
              <a:gd name="T40" fmla="*/ 21 w 59"/>
              <a:gd name="T41" fmla="*/ 58 h 59"/>
              <a:gd name="T42" fmla="*/ 26 w 59"/>
              <a:gd name="T43" fmla="*/ 59 h 59"/>
              <a:gd name="T44" fmla="*/ 31 w 59"/>
              <a:gd name="T45" fmla="*/ 59 h 59"/>
              <a:gd name="T46" fmla="*/ 36 w 59"/>
              <a:gd name="T47" fmla="*/ 58 h 59"/>
              <a:gd name="T48" fmla="*/ 41 w 59"/>
              <a:gd name="T49" fmla="*/ 56 h 59"/>
              <a:gd name="T50" fmla="*/ 47 w 59"/>
              <a:gd name="T51" fmla="*/ 52 h 59"/>
              <a:gd name="T52" fmla="*/ 52 w 59"/>
              <a:gd name="T53" fmla="*/ 49 h 59"/>
              <a:gd name="T54" fmla="*/ 55 w 59"/>
              <a:gd name="T55" fmla="*/ 44 h 59"/>
              <a:gd name="T56" fmla="*/ 55 w 59"/>
              <a:gd name="T57" fmla="*/ 44 h 59"/>
              <a:gd name="T58" fmla="*/ 57 w 59"/>
              <a:gd name="T59" fmla="*/ 38 h 59"/>
              <a:gd name="T60" fmla="*/ 59 w 59"/>
              <a:gd name="T61" fmla="*/ 33 h 59"/>
              <a:gd name="T62" fmla="*/ 59 w 59"/>
              <a:gd name="T63" fmla="*/ 28 h 59"/>
              <a:gd name="T64" fmla="*/ 59 w 59"/>
              <a:gd name="T65" fmla="*/ 21 h 59"/>
              <a:gd name="T66" fmla="*/ 55 w 59"/>
              <a:gd name="T67" fmla="*/ 16 h 59"/>
              <a:gd name="T68" fmla="*/ 54 w 59"/>
              <a:gd name="T69" fmla="*/ 11 h 59"/>
              <a:gd name="T70" fmla="*/ 48 w 59"/>
              <a:gd name="T71" fmla="*/ 7 h 59"/>
              <a:gd name="T72" fmla="*/ 45 w 59"/>
              <a:gd name="T73" fmla="*/ 4 h 59"/>
              <a:gd name="T74" fmla="*/ 45 w 59"/>
              <a:gd name="T75" fmla="*/ 4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9" h="59">
                <a:moveTo>
                  <a:pt x="45" y="4"/>
                </a:moveTo>
                <a:lnTo>
                  <a:pt x="45" y="4"/>
                </a:lnTo>
                <a:lnTo>
                  <a:pt x="38" y="2"/>
                </a:lnTo>
                <a:lnTo>
                  <a:pt x="33" y="0"/>
                </a:lnTo>
                <a:lnTo>
                  <a:pt x="28" y="0"/>
                </a:lnTo>
                <a:lnTo>
                  <a:pt x="22" y="0"/>
                </a:lnTo>
                <a:lnTo>
                  <a:pt x="15" y="2"/>
                </a:lnTo>
                <a:lnTo>
                  <a:pt x="12" y="5"/>
                </a:lnTo>
                <a:lnTo>
                  <a:pt x="7" y="9"/>
                </a:lnTo>
                <a:lnTo>
                  <a:pt x="3" y="14"/>
                </a:lnTo>
                <a:lnTo>
                  <a:pt x="3" y="14"/>
                </a:lnTo>
                <a:lnTo>
                  <a:pt x="1" y="19"/>
                </a:lnTo>
                <a:lnTo>
                  <a:pt x="0" y="26"/>
                </a:lnTo>
                <a:lnTo>
                  <a:pt x="0" y="31"/>
                </a:lnTo>
                <a:lnTo>
                  <a:pt x="0" y="37"/>
                </a:lnTo>
                <a:lnTo>
                  <a:pt x="3" y="42"/>
                </a:lnTo>
                <a:lnTo>
                  <a:pt x="5" y="47"/>
                </a:lnTo>
                <a:lnTo>
                  <a:pt x="10" y="52"/>
                </a:lnTo>
                <a:lnTo>
                  <a:pt x="14" y="56"/>
                </a:lnTo>
                <a:lnTo>
                  <a:pt x="14" y="56"/>
                </a:lnTo>
                <a:lnTo>
                  <a:pt x="21" y="58"/>
                </a:lnTo>
                <a:lnTo>
                  <a:pt x="26" y="59"/>
                </a:lnTo>
                <a:lnTo>
                  <a:pt x="31" y="59"/>
                </a:lnTo>
                <a:lnTo>
                  <a:pt x="36" y="58"/>
                </a:lnTo>
                <a:lnTo>
                  <a:pt x="41" y="56"/>
                </a:lnTo>
                <a:lnTo>
                  <a:pt x="47" y="52"/>
                </a:lnTo>
                <a:lnTo>
                  <a:pt x="52" y="49"/>
                </a:lnTo>
                <a:lnTo>
                  <a:pt x="55" y="44"/>
                </a:lnTo>
                <a:lnTo>
                  <a:pt x="55" y="44"/>
                </a:lnTo>
                <a:lnTo>
                  <a:pt x="57" y="38"/>
                </a:lnTo>
                <a:lnTo>
                  <a:pt x="59" y="33"/>
                </a:lnTo>
                <a:lnTo>
                  <a:pt x="59" y="28"/>
                </a:lnTo>
                <a:lnTo>
                  <a:pt x="59" y="21"/>
                </a:lnTo>
                <a:lnTo>
                  <a:pt x="55" y="16"/>
                </a:lnTo>
                <a:lnTo>
                  <a:pt x="54" y="11"/>
                </a:lnTo>
                <a:lnTo>
                  <a:pt x="48" y="7"/>
                </a:lnTo>
                <a:lnTo>
                  <a:pt x="45" y="4"/>
                </a:lnTo>
                <a:lnTo>
                  <a:pt x="45" y="4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55" name="Freeform 170">
            <a:extLst>
              <a:ext uri="{FF2B5EF4-FFF2-40B4-BE49-F238E27FC236}">
                <a16:creationId xmlns:a16="http://schemas.microsoft.com/office/drawing/2014/main" id="{33F5A374-5370-4124-A1FE-13E872551337}"/>
              </a:ext>
            </a:extLst>
          </p:cNvPr>
          <p:cNvSpPr>
            <a:spLocks/>
          </p:cNvSpPr>
          <p:nvPr/>
        </p:nvSpPr>
        <p:spPr bwMode="auto">
          <a:xfrm>
            <a:off x="4041775" y="4270375"/>
            <a:ext cx="804863" cy="477838"/>
          </a:xfrm>
          <a:custGeom>
            <a:avLst/>
            <a:gdLst>
              <a:gd name="T0" fmla="*/ 7 w 507"/>
              <a:gd name="T1" fmla="*/ 301 h 301"/>
              <a:gd name="T2" fmla="*/ 7 w 507"/>
              <a:gd name="T3" fmla="*/ 301 h 301"/>
              <a:gd name="T4" fmla="*/ 3 w 507"/>
              <a:gd name="T5" fmla="*/ 301 h 301"/>
              <a:gd name="T6" fmla="*/ 0 w 507"/>
              <a:gd name="T7" fmla="*/ 297 h 301"/>
              <a:gd name="T8" fmla="*/ 0 w 507"/>
              <a:gd name="T9" fmla="*/ 297 h 301"/>
              <a:gd name="T10" fmla="*/ 0 w 507"/>
              <a:gd name="T11" fmla="*/ 294 h 301"/>
              <a:gd name="T12" fmla="*/ 0 w 507"/>
              <a:gd name="T13" fmla="*/ 292 h 301"/>
              <a:gd name="T14" fmla="*/ 1 w 507"/>
              <a:gd name="T15" fmla="*/ 288 h 301"/>
              <a:gd name="T16" fmla="*/ 3 w 507"/>
              <a:gd name="T17" fmla="*/ 287 h 301"/>
              <a:gd name="T18" fmla="*/ 495 w 507"/>
              <a:gd name="T19" fmla="*/ 2 h 301"/>
              <a:gd name="T20" fmla="*/ 495 w 507"/>
              <a:gd name="T21" fmla="*/ 2 h 301"/>
              <a:gd name="T22" fmla="*/ 498 w 507"/>
              <a:gd name="T23" fmla="*/ 0 h 301"/>
              <a:gd name="T24" fmla="*/ 502 w 507"/>
              <a:gd name="T25" fmla="*/ 0 h 301"/>
              <a:gd name="T26" fmla="*/ 504 w 507"/>
              <a:gd name="T27" fmla="*/ 2 h 301"/>
              <a:gd name="T28" fmla="*/ 505 w 507"/>
              <a:gd name="T29" fmla="*/ 6 h 301"/>
              <a:gd name="T30" fmla="*/ 505 w 507"/>
              <a:gd name="T31" fmla="*/ 6 h 301"/>
              <a:gd name="T32" fmla="*/ 507 w 507"/>
              <a:gd name="T33" fmla="*/ 7 h 301"/>
              <a:gd name="T34" fmla="*/ 507 w 507"/>
              <a:gd name="T35" fmla="*/ 11 h 301"/>
              <a:gd name="T36" fmla="*/ 505 w 507"/>
              <a:gd name="T37" fmla="*/ 14 h 301"/>
              <a:gd name="T38" fmla="*/ 504 w 507"/>
              <a:gd name="T39" fmla="*/ 16 h 301"/>
              <a:gd name="T40" fmla="*/ 10 w 507"/>
              <a:gd name="T41" fmla="*/ 301 h 301"/>
              <a:gd name="T42" fmla="*/ 10 w 507"/>
              <a:gd name="T43" fmla="*/ 301 h 301"/>
              <a:gd name="T44" fmla="*/ 7 w 507"/>
              <a:gd name="T45" fmla="*/ 301 h 301"/>
              <a:gd name="T46" fmla="*/ 7 w 507"/>
              <a:gd name="T47" fmla="*/ 301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07" h="301">
                <a:moveTo>
                  <a:pt x="7" y="301"/>
                </a:moveTo>
                <a:lnTo>
                  <a:pt x="7" y="301"/>
                </a:lnTo>
                <a:lnTo>
                  <a:pt x="3" y="301"/>
                </a:lnTo>
                <a:lnTo>
                  <a:pt x="0" y="297"/>
                </a:lnTo>
                <a:lnTo>
                  <a:pt x="0" y="297"/>
                </a:lnTo>
                <a:lnTo>
                  <a:pt x="0" y="294"/>
                </a:lnTo>
                <a:lnTo>
                  <a:pt x="0" y="292"/>
                </a:lnTo>
                <a:lnTo>
                  <a:pt x="1" y="288"/>
                </a:lnTo>
                <a:lnTo>
                  <a:pt x="3" y="287"/>
                </a:lnTo>
                <a:lnTo>
                  <a:pt x="495" y="2"/>
                </a:lnTo>
                <a:lnTo>
                  <a:pt x="495" y="2"/>
                </a:lnTo>
                <a:lnTo>
                  <a:pt x="498" y="0"/>
                </a:lnTo>
                <a:lnTo>
                  <a:pt x="502" y="0"/>
                </a:lnTo>
                <a:lnTo>
                  <a:pt x="504" y="2"/>
                </a:lnTo>
                <a:lnTo>
                  <a:pt x="505" y="6"/>
                </a:lnTo>
                <a:lnTo>
                  <a:pt x="505" y="6"/>
                </a:lnTo>
                <a:lnTo>
                  <a:pt x="507" y="7"/>
                </a:lnTo>
                <a:lnTo>
                  <a:pt x="507" y="11"/>
                </a:lnTo>
                <a:lnTo>
                  <a:pt x="505" y="14"/>
                </a:lnTo>
                <a:lnTo>
                  <a:pt x="504" y="16"/>
                </a:lnTo>
                <a:lnTo>
                  <a:pt x="10" y="301"/>
                </a:lnTo>
                <a:lnTo>
                  <a:pt x="10" y="301"/>
                </a:lnTo>
                <a:lnTo>
                  <a:pt x="7" y="301"/>
                </a:lnTo>
                <a:lnTo>
                  <a:pt x="7" y="301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56" name="Freeform 171">
            <a:extLst>
              <a:ext uri="{FF2B5EF4-FFF2-40B4-BE49-F238E27FC236}">
                <a16:creationId xmlns:a16="http://schemas.microsoft.com/office/drawing/2014/main" id="{A79089DF-2282-441C-ABE4-27E369FBD34C}"/>
              </a:ext>
            </a:extLst>
          </p:cNvPr>
          <p:cNvSpPr>
            <a:spLocks/>
          </p:cNvSpPr>
          <p:nvPr/>
        </p:nvSpPr>
        <p:spPr bwMode="auto">
          <a:xfrm>
            <a:off x="4008438" y="4686300"/>
            <a:ext cx="93663" cy="93663"/>
          </a:xfrm>
          <a:custGeom>
            <a:avLst/>
            <a:gdLst>
              <a:gd name="T0" fmla="*/ 14 w 59"/>
              <a:gd name="T1" fmla="*/ 4 h 59"/>
              <a:gd name="T2" fmla="*/ 14 w 59"/>
              <a:gd name="T3" fmla="*/ 4 h 59"/>
              <a:gd name="T4" fmla="*/ 10 w 59"/>
              <a:gd name="T5" fmla="*/ 9 h 59"/>
              <a:gd name="T6" fmla="*/ 5 w 59"/>
              <a:gd name="T7" fmla="*/ 12 h 59"/>
              <a:gd name="T8" fmla="*/ 3 w 59"/>
              <a:gd name="T9" fmla="*/ 18 h 59"/>
              <a:gd name="T10" fmla="*/ 0 w 59"/>
              <a:gd name="T11" fmla="*/ 23 h 59"/>
              <a:gd name="T12" fmla="*/ 0 w 59"/>
              <a:gd name="T13" fmla="*/ 28 h 59"/>
              <a:gd name="T14" fmla="*/ 0 w 59"/>
              <a:gd name="T15" fmla="*/ 33 h 59"/>
              <a:gd name="T16" fmla="*/ 1 w 59"/>
              <a:gd name="T17" fmla="*/ 40 h 59"/>
              <a:gd name="T18" fmla="*/ 3 w 59"/>
              <a:gd name="T19" fmla="*/ 45 h 59"/>
              <a:gd name="T20" fmla="*/ 3 w 59"/>
              <a:gd name="T21" fmla="*/ 45 h 59"/>
              <a:gd name="T22" fmla="*/ 7 w 59"/>
              <a:gd name="T23" fmla="*/ 51 h 59"/>
              <a:gd name="T24" fmla="*/ 12 w 59"/>
              <a:gd name="T25" fmla="*/ 54 h 59"/>
              <a:gd name="T26" fmla="*/ 15 w 59"/>
              <a:gd name="T27" fmla="*/ 58 h 59"/>
              <a:gd name="T28" fmla="*/ 22 w 59"/>
              <a:gd name="T29" fmla="*/ 59 h 59"/>
              <a:gd name="T30" fmla="*/ 28 w 59"/>
              <a:gd name="T31" fmla="*/ 59 h 59"/>
              <a:gd name="T32" fmla="*/ 33 w 59"/>
              <a:gd name="T33" fmla="*/ 59 h 59"/>
              <a:gd name="T34" fmla="*/ 38 w 59"/>
              <a:gd name="T35" fmla="*/ 59 h 59"/>
              <a:gd name="T36" fmla="*/ 45 w 59"/>
              <a:gd name="T37" fmla="*/ 56 h 59"/>
              <a:gd name="T38" fmla="*/ 45 w 59"/>
              <a:gd name="T39" fmla="*/ 56 h 59"/>
              <a:gd name="T40" fmla="*/ 48 w 59"/>
              <a:gd name="T41" fmla="*/ 52 h 59"/>
              <a:gd name="T42" fmla="*/ 54 w 59"/>
              <a:gd name="T43" fmla="*/ 49 h 59"/>
              <a:gd name="T44" fmla="*/ 55 w 59"/>
              <a:gd name="T45" fmla="*/ 44 h 59"/>
              <a:gd name="T46" fmla="*/ 59 w 59"/>
              <a:gd name="T47" fmla="*/ 39 h 59"/>
              <a:gd name="T48" fmla="*/ 59 w 59"/>
              <a:gd name="T49" fmla="*/ 33 h 59"/>
              <a:gd name="T50" fmla="*/ 59 w 59"/>
              <a:gd name="T51" fmla="*/ 26 h 59"/>
              <a:gd name="T52" fmla="*/ 57 w 59"/>
              <a:gd name="T53" fmla="*/ 21 h 59"/>
              <a:gd name="T54" fmla="*/ 55 w 59"/>
              <a:gd name="T55" fmla="*/ 16 h 59"/>
              <a:gd name="T56" fmla="*/ 55 w 59"/>
              <a:gd name="T57" fmla="*/ 16 h 59"/>
              <a:gd name="T58" fmla="*/ 52 w 59"/>
              <a:gd name="T59" fmla="*/ 11 h 59"/>
              <a:gd name="T60" fmla="*/ 47 w 59"/>
              <a:gd name="T61" fmla="*/ 7 h 59"/>
              <a:gd name="T62" fmla="*/ 41 w 59"/>
              <a:gd name="T63" fmla="*/ 4 h 59"/>
              <a:gd name="T64" fmla="*/ 36 w 59"/>
              <a:gd name="T65" fmla="*/ 2 h 59"/>
              <a:gd name="T66" fmla="*/ 31 w 59"/>
              <a:gd name="T67" fmla="*/ 0 h 59"/>
              <a:gd name="T68" fmla="*/ 26 w 59"/>
              <a:gd name="T69" fmla="*/ 0 h 59"/>
              <a:gd name="T70" fmla="*/ 21 w 59"/>
              <a:gd name="T71" fmla="*/ 2 h 59"/>
              <a:gd name="T72" fmla="*/ 14 w 59"/>
              <a:gd name="T73" fmla="*/ 4 h 59"/>
              <a:gd name="T74" fmla="*/ 14 w 59"/>
              <a:gd name="T75" fmla="*/ 4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9" h="59">
                <a:moveTo>
                  <a:pt x="14" y="4"/>
                </a:moveTo>
                <a:lnTo>
                  <a:pt x="14" y="4"/>
                </a:lnTo>
                <a:lnTo>
                  <a:pt x="10" y="9"/>
                </a:lnTo>
                <a:lnTo>
                  <a:pt x="5" y="12"/>
                </a:lnTo>
                <a:lnTo>
                  <a:pt x="3" y="18"/>
                </a:lnTo>
                <a:lnTo>
                  <a:pt x="0" y="23"/>
                </a:lnTo>
                <a:lnTo>
                  <a:pt x="0" y="28"/>
                </a:lnTo>
                <a:lnTo>
                  <a:pt x="0" y="33"/>
                </a:lnTo>
                <a:lnTo>
                  <a:pt x="1" y="40"/>
                </a:lnTo>
                <a:lnTo>
                  <a:pt x="3" y="45"/>
                </a:lnTo>
                <a:lnTo>
                  <a:pt x="3" y="45"/>
                </a:lnTo>
                <a:lnTo>
                  <a:pt x="7" y="51"/>
                </a:lnTo>
                <a:lnTo>
                  <a:pt x="12" y="54"/>
                </a:lnTo>
                <a:lnTo>
                  <a:pt x="15" y="58"/>
                </a:lnTo>
                <a:lnTo>
                  <a:pt x="22" y="59"/>
                </a:lnTo>
                <a:lnTo>
                  <a:pt x="28" y="59"/>
                </a:lnTo>
                <a:lnTo>
                  <a:pt x="33" y="59"/>
                </a:lnTo>
                <a:lnTo>
                  <a:pt x="38" y="59"/>
                </a:lnTo>
                <a:lnTo>
                  <a:pt x="45" y="56"/>
                </a:lnTo>
                <a:lnTo>
                  <a:pt x="45" y="56"/>
                </a:lnTo>
                <a:lnTo>
                  <a:pt x="48" y="52"/>
                </a:lnTo>
                <a:lnTo>
                  <a:pt x="54" y="49"/>
                </a:lnTo>
                <a:lnTo>
                  <a:pt x="55" y="44"/>
                </a:lnTo>
                <a:lnTo>
                  <a:pt x="59" y="39"/>
                </a:lnTo>
                <a:lnTo>
                  <a:pt x="59" y="33"/>
                </a:lnTo>
                <a:lnTo>
                  <a:pt x="59" y="26"/>
                </a:lnTo>
                <a:lnTo>
                  <a:pt x="57" y="21"/>
                </a:lnTo>
                <a:lnTo>
                  <a:pt x="55" y="16"/>
                </a:lnTo>
                <a:lnTo>
                  <a:pt x="55" y="16"/>
                </a:lnTo>
                <a:lnTo>
                  <a:pt x="52" y="11"/>
                </a:lnTo>
                <a:lnTo>
                  <a:pt x="47" y="7"/>
                </a:lnTo>
                <a:lnTo>
                  <a:pt x="41" y="4"/>
                </a:lnTo>
                <a:lnTo>
                  <a:pt x="36" y="2"/>
                </a:lnTo>
                <a:lnTo>
                  <a:pt x="31" y="0"/>
                </a:lnTo>
                <a:lnTo>
                  <a:pt x="26" y="0"/>
                </a:lnTo>
                <a:lnTo>
                  <a:pt x="21" y="2"/>
                </a:lnTo>
                <a:lnTo>
                  <a:pt x="14" y="4"/>
                </a:lnTo>
                <a:lnTo>
                  <a:pt x="14" y="4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57" name="Freeform 172">
            <a:extLst>
              <a:ext uri="{FF2B5EF4-FFF2-40B4-BE49-F238E27FC236}">
                <a16:creationId xmlns:a16="http://schemas.microsoft.com/office/drawing/2014/main" id="{4990936F-E7BE-44B5-98EB-0D82ED9379EF}"/>
              </a:ext>
            </a:extLst>
          </p:cNvPr>
          <p:cNvSpPr>
            <a:spLocks noEditPoints="1"/>
          </p:cNvSpPr>
          <p:nvPr/>
        </p:nvSpPr>
        <p:spPr bwMode="auto">
          <a:xfrm>
            <a:off x="4802188" y="2276475"/>
            <a:ext cx="2339975" cy="2700338"/>
          </a:xfrm>
          <a:custGeom>
            <a:avLst/>
            <a:gdLst>
              <a:gd name="T0" fmla="*/ 736 w 1474"/>
              <a:gd name="T1" fmla="*/ 1701 h 1701"/>
              <a:gd name="T2" fmla="*/ 0 w 1474"/>
              <a:gd name="T3" fmla="*/ 1276 h 1701"/>
              <a:gd name="T4" fmla="*/ 0 w 1474"/>
              <a:gd name="T5" fmla="*/ 426 h 1701"/>
              <a:gd name="T6" fmla="*/ 736 w 1474"/>
              <a:gd name="T7" fmla="*/ 0 h 1701"/>
              <a:gd name="T8" fmla="*/ 1474 w 1474"/>
              <a:gd name="T9" fmla="*/ 426 h 1701"/>
              <a:gd name="T10" fmla="*/ 1474 w 1474"/>
              <a:gd name="T11" fmla="*/ 1276 h 1701"/>
              <a:gd name="T12" fmla="*/ 1464 w 1474"/>
              <a:gd name="T13" fmla="*/ 1283 h 1701"/>
              <a:gd name="T14" fmla="*/ 736 w 1474"/>
              <a:gd name="T15" fmla="*/ 1701 h 1701"/>
              <a:gd name="T16" fmla="*/ 40 w 1474"/>
              <a:gd name="T17" fmla="*/ 1253 h 1701"/>
              <a:gd name="T18" fmla="*/ 736 w 1474"/>
              <a:gd name="T19" fmla="*/ 1656 h 1701"/>
              <a:gd name="T20" fmla="*/ 1434 w 1474"/>
              <a:gd name="T21" fmla="*/ 1253 h 1701"/>
              <a:gd name="T22" fmla="*/ 1434 w 1474"/>
              <a:gd name="T23" fmla="*/ 449 h 1701"/>
              <a:gd name="T24" fmla="*/ 736 w 1474"/>
              <a:gd name="T25" fmla="*/ 46 h 1701"/>
              <a:gd name="T26" fmla="*/ 40 w 1474"/>
              <a:gd name="T27" fmla="*/ 449 h 1701"/>
              <a:gd name="T28" fmla="*/ 40 w 1474"/>
              <a:gd name="T29" fmla="*/ 1253 h 1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74" h="1701">
                <a:moveTo>
                  <a:pt x="736" y="1701"/>
                </a:moveTo>
                <a:lnTo>
                  <a:pt x="0" y="1276"/>
                </a:lnTo>
                <a:lnTo>
                  <a:pt x="0" y="426"/>
                </a:lnTo>
                <a:lnTo>
                  <a:pt x="736" y="0"/>
                </a:lnTo>
                <a:lnTo>
                  <a:pt x="1474" y="426"/>
                </a:lnTo>
                <a:lnTo>
                  <a:pt x="1474" y="1276"/>
                </a:lnTo>
                <a:lnTo>
                  <a:pt x="1464" y="1283"/>
                </a:lnTo>
                <a:lnTo>
                  <a:pt x="736" y="1701"/>
                </a:lnTo>
                <a:close/>
                <a:moveTo>
                  <a:pt x="40" y="1253"/>
                </a:moveTo>
                <a:lnTo>
                  <a:pt x="736" y="1656"/>
                </a:lnTo>
                <a:lnTo>
                  <a:pt x="1434" y="1253"/>
                </a:lnTo>
                <a:lnTo>
                  <a:pt x="1434" y="449"/>
                </a:lnTo>
                <a:lnTo>
                  <a:pt x="736" y="46"/>
                </a:lnTo>
                <a:lnTo>
                  <a:pt x="40" y="449"/>
                </a:lnTo>
                <a:lnTo>
                  <a:pt x="40" y="1253"/>
                </a:lnTo>
                <a:close/>
              </a:path>
            </a:pathLst>
          </a:custGeom>
          <a:solidFill>
            <a:srgbClr val="EA56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58" name="Freeform 173">
            <a:extLst>
              <a:ext uri="{FF2B5EF4-FFF2-40B4-BE49-F238E27FC236}">
                <a16:creationId xmlns:a16="http://schemas.microsoft.com/office/drawing/2014/main" id="{034FB393-C7C0-47CF-9DBD-02D34D239E09}"/>
              </a:ext>
            </a:extLst>
          </p:cNvPr>
          <p:cNvSpPr>
            <a:spLocks noEditPoints="1"/>
          </p:cNvSpPr>
          <p:nvPr/>
        </p:nvSpPr>
        <p:spPr bwMode="auto">
          <a:xfrm>
            <a:off x="4583113" y="2024063"/>
            <a:ext cx="2778125" cy="3205163"/>
          </a:xfrm>
          <a:custGeom>
            <a:avLst/>
            <a:gdLst>
              <a:gd name="T0" fmla="*/ 874 w 1750"/>
              <a:gd name="T1" fmla="*/ 2019 h 2019"/>
              <a:gd name="T2" fmla="*/ 874 w 1750"/>
              <a:gd name="T3" fmla="*/ 2019 h 2019"/>
              <a:gd name="T4" fmla="*/ 873 w 1750"/>
              <a:gd name="T5" fmla="*/ 2019 h 2019"/>
              <a:gd name="T6" fmla="*/ 2 w 1750"/>
              <a:gd name="T7" fmla="*/ 1517 h 2019"/>
              <a:gd name="T8" fmla="*/ 2 w 1750"/>
              <a:gd name="T9" fmla="*/ 1517 h 2019"/>
              <a:gd name="T10" fmla="*/ 0 w 1750"/>
              <a:gd name="T11" fmla="*/ 1515 h 2019"/>
              <a:gd name="T12" fmla="*/ 0 w 1750"/>
              <a:gd name="T13" fmla="*/ 1513 h 2019"/>
              <a:gd name="T14" fmla="*/ 0 w 1750"/>
              <a:gd name="T15" fmla="*/ 506 h 2019"/>
              <a:gd name="T16" fmla="*/ 0 w 1750"/>
              <a:gd name="T17" fmla="*/ 506 h 2019"/>
              <a:gd name="T18" fmla="*/ 0 w 1750"/>
              <a:gd name="T19" fmla="*/ 505 h 2019"/>
              <a:gd name="T20" fmla="*/ 2 w 1750"/>
              <a:gd name="T21" fmla="*/ 503 h 2019"/>
              <a:gd name="T22" fmla="*/ 873 w 1750"/>
              <a:gd name="T23" fmla="*/ 0 h 2019"/>
              <a:gd name="T24" fmla="*/ 873 w 1750"/>
              <a:gd name="T25" fmla="*/ 0 h 2019"/>
              <a:gd name="T26" fmla="*/ 874 w 1750"/>
              <a:gd name="T27" fmla="*/ 0 h 2019"/>
              <a:gd name="T28" fmla="*/ 878 w 1750"/>
              <a:gd name="T29" fmla="*/ 0 h 2019"/>
              <a:gd name="T30" fmla="*/ 1749 w 1750"/>
              <a:gd name="T31" fmla="*/ 503 h 2019"/>
              <a:gd name="T32" fmla="*/ 1749 w 1750"/>
              <a:gd name="T33" fmla="*/ 503 h 2019"/>
              <a:gd name="T34" fmla="*/ 1749 w 1750"/>
              <a:gd name="T35" fmla="*/ 505 h 2019"/>
              <a:gd name="T36" fmla="*/ 1750 w 1750"/>
              <a:gd name="T37" fmla="*/ 506 h 2019"/>
              <a:gd name="T38" fmla="*/ 1750 w 1750"/>
              <a:gd name="T39" fmla="*/ 1513 h 2019"/>
              <a:gd name="T40" fmla="*/ 1750 w 1750"/>
              <a:gd name="T41" fmla="*/ 1513 h 2019"/>
              <a:gd name="T42" fmla="*/ 1749 w 1750"/>
              <a:gd name="T43" fmla="*/ 1515 h 2019"/>
              <a:gd name="T44" fmla="*/ 1749 w 1750"/>
              <a:gd name="T45" fmla="*/ 1517 h 2019"/>
              <a:gd name="T46" fmla="*/ 878 w 1750"/>
              <a:gd name="T47" fmla="*/ 2019 h 2019"/>
              <a:gd name="T48" fmla="*/ 878 w 1750"/>
              <a:gd name="T49" fmla="*/ 2019 h 2019"/>
              <a:gd name="T50" fmla="*/ 874 w 1750"/>
              <a:gd name="T51" fmla="*/ 2019 h 2019"/>
              <a:gd name="T52" fmla="*/ 874 w 1750"/>
              <a:gd name="T53" fmla="*/ 2019 h 2019"/>
              <a:gd name="T54" fmla="*/ 9 w 1750"/>
              <a:gd name="T55" fmla="*/ 1510 h 2019"/>
              <a:gd name="T56" fmla="*/ 874 w 1750"/>
              <a:gd name="T57" fmla="*/ 2010 h 2019"/>
              <a:gd name="T58" fmla="*/ 1742 w 1750"/>
              <a:gd name="T59" fmla="*/ 1510 h 2019"/>
              <a:gd name="T60" fmla="*/ 1742 w 1750"/>
              <a:gd name="T61" fmla="*/ 510 h 2019"/>
              <a:gd name="T62" fmla="*/ 874 w 1750"/>
              <a:gd name="T63" fmla="*/ 9 h 2019"/>
              <a:gd name="T64" fmla="*/ 9 w 1750"/>
              <a:gd name="T65" fmla="*/ 510 h 2019"/>
              <a:gd name="T66" fmla="*/ 9 w 1750"/>
              <a:gd name="T67" fmla="*/ 1510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50" h="2019">
                <a:moveTo>
                  <a:pt x="874" y="2019"/>
                </a:moveTo>
                <a:lnTo>
                  <a:pt x="874" y="2019"/>
                </a:lnTo>
                <a:lnTo>
                  <a:pt x="873" y="2019"/>
                </a:lnTo>
                <a:lnTo>
                  <a:pt x="2" y="1517"/>
                </a:lnTo>
                <a:lnTo>
                  <a:pt x="2" y="1517"/>
                </a:lnTo>
                <a:lnTo>
                  <a:pt x="0" y="1515"/>
                </a:lnTo>
                <a:lnTo>
                  <a:pt x="0" y="1513"/>
                </a:lnTo>
                <a:lnTo>
                  <a:pt x="0" y="506"/>
                </a:lnTo>
                <a:lnTo>
                  <a:pt x="0" y="506"/>
                </a:lnTo>
                <a:lnTo>
                  <a:pt x="0" y="505"/>
                </a:lnTo>
                <a:lnTo>
                  <a:pt x="2" y="503"/>
                </a:lnTo>
                <a:lnTo>
                  <a:pt x="873" y="0"/>
                </a:lnTo>
                <a:lnTo>
                  <a:pt x="873" y="0"/>
                </a:lnTo>
                <a:lnTo>
                  <a:pt x="874" y="0"/>
                </a:lnTo>
                <a:lnTo>
                  <a:pt x="878" y="0"/>
                </a:lnTo>
                <a:lnTo>
                  <a:pt x="1749" y="503"/>
                </a:lnTo>
                <a:lnTo>
                  <a:pt x="1749" y="503"/>
                </a:lnTo>
                <a:lnTo>
                  <a:pt x="1749" y="505"/>
                </a:lnTo>
                <a:lnTo>
                  <a:pt x="1750" y="506"/>
                </a:lnTo>
                <a:lnTo>
                  <a:pt x="1750" y="1513"/>
                </a:lnTo>
                <a:lnTo>
                  <a:pt x="1750" y="1513"/>
                </a:lnTo>
                <a:lnTo>
                  <a:pt x="1749" y="1515"/>
                </a:lnTo>
                <a:lnTo>
                  <a:pt x="1749" y="1517"/>
                </a:lnTo>
                <a:lnTo>
                  <a:pt x="878" y="2019"/>
                </a:lnTo>
                <a:lnTo>
                  <a:pt x="878" y="2019"/>
                </a:lnTo>
                <a:lnTo>
                  <a:pt x="874" y="2019"/>
                </a:lnTo>
                <a:lnTo>
                  <a:pt x="874" y="2019"/>
                </a:lnTo>
                <a:close/>
                <a:moveTo>
                  <a:pt x="9" y="1510"/>
                </a:moveTo>
                <a:lnTo>
                  <a:pt x="874" y="2010"/>
                </a:lnTo>
                <a:lnTo>
                  <a:pt x="1742" y="1510"/>
                </a:lnTo>
                <a:lnTo>
                  <a:pt x="1742" y="510"/>
                </a:lnTo>
                <a:lnTo>
                  <a:pt x="874" y="9"/>
                </a:lnTo>
                <a:lnTo>
                  <a:pt x="9" y="510"/>
                </a:lnTo>
                <a:lnTo>
                  <a:pt x="9" y="1510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93" name="Rectangle 204">
            <a:extLst>
              <a:ext uri="{FF2B5EF4-FFF2-40B4-BE49-F238E27FC236}">
                <a16:creationId xmlns:a16="http://schemas.microsoft.com/office/drawing/2014/main" id="{1402C268-52B1-4C97-BF32-BBAA73848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8562" y="1435100"/>
            <a:ext cx="175849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 관리 및 발표 자료 작성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394" name="Rectangle 205">
            <a:extLst>
              <a:ext uri="{FF2B5EF4-FFF2-40B4-BE49-F238E27FC236}">
                <a16:creationId xmlns:a16="http://schemas.microsoft.com/office/drawing/2014/main" id="{AD689D46-1025-4595-8C2D-CA22EE1C8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2913" y="2755900"/>
            <a:ext cx="8848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E83C53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김성근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6" name="Rectangle 207">
            <a:extLst>
              <a:ext uri="{FF2B5EF4-FFF2-40B4-BE49-F238E27FC236}">
                <a16:creationId xmlns:a16="http://schemas.microsoft.com/office/drawing/2014/main" id="{49D6FB7B-DCBE-49BF-ADA4-B20F46280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9575" y="2347913"/>
            <a:ext cx="3783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E83C53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7" name="Rectangle 208">
            <a:extLst>
              <a:ext uri="{FF2B5EF4-FFF2-40B4-BE49-F238E27FC236}">
                <a16:creationId xmlns:a16="http://schemas.microsoft.com/office/drawing/2014/main" id="{D6ACBC91-AF9F-4AAE-B265-5CC6A7F21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1800" y="3168650"/>
            <a:ext cx="171361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주제 선정 및 계획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8" name="Rectangle 209">
            <a:extLst>
              <a:ext uri="{FF2B5EF4-FFF2-40B4-BE49-F238E27FC236}">
                <a16:creationId xmlns:a16="http://schemas.microsoft.com/office/drawing/2014/main" id="{89954315-0D22-457B-92EA-5D22CD520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463" y="5156200"/>
            <a:ext cx="8848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21B8D8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박재형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9" name="Rectangle 210">
            <a:extLst>
              <a:ext uri="{FF2B5EF4-FFF2-40B4-BE49-F238E27FC236}">
                <a16:creationId xmlns:a16="http://schemas.microsoft.com/office/drawing/2014/main" id="{4A659ED9-42F5-4DFC-8FA0-2F8DE7BB4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463" y="4713288"/>
            <a:ext cx="3783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21B8D8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0" name="Rectangle 211">
            <a:extLst>
              <a:ext uri="{FF2B5EF4-FFF2-40B4-BE49-F238E27FC236}">
                <a16:creationId xmlns:a16="http://schemas.microsoft.com/office/drawing/2014/main" id="{B23A2157-B99C-4325-8DE1-8A4D983F3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280" y="5912406"/>
            <a:ext cx="8848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normalizeH="0" baseline="0" dirty="0" err="1" smtClean="0">
                <a:ln>
                  <a:noFill/>
                </a:ln>
                <a:solidFill>
                  <a:srgbClr val="22AD8A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이범식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1" name="Rectangle 212">
            <a:extLst>
              <a:ext uri="{FF2B5EF4-FFF2-40B4-BE49-F238E27FC236}">
                <a16:creationId xmlns:a16="http://schemas.microsoft.com/office/drawing/2014/main" id="{2555A0E0-D588-4E22-9497-8D27E43C2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3588" y="5929313"/>
            <a:ext cx="3783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22AD8A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04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2" name="Rectangle 213">
            <a:extLst>
              <a:ext uri="{FF2B5EF4-FFF2-40B4-BE49-F238E27FC236}">
                <a16:creationId xmlns:a16="http://schemas.microsoft.com/office/drawing/2014/main" id="{DE377505-655A-4199-B0B5-86B5175D8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463" y="5543550"/>
            <a:ext cx="210634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양방향 </a:t>
            </a:r>
            <a:r>
              <a:rPr lang="en-US" altLang="ko-KR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LSTM </a:t>
            </a:r>
            <a:r>
              <a:rPr lang="ko-KR" altLang="en-US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활용한 </a:t>
            </a:r>
            <a:r>
              <a:rPr lang="ko-KR" altLang="en-US" sz="11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개체명</a:t>
            </a:r>
            <a:r>
              <a:rPr lang="ko-KR" altLang="en-US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인식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3" name="Rectangle 214">
            <a:extLst>
              <a:ext uri="{FF2B5EF4-FFF2-40B4-BE49-F238E27FC236}">
                <a16:creationId xmlns:a16="http://schemas.microsoft.com/office/drawing/2014/main" id="{138B8C49-AC17-43A7-B45A-A58768E0E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0964" y="6275943"/>
            <a:ext cx="188032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en-US" altLang="ko-KR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CNN </a:t>
            </a:r>
            <a:r>
              <a:rPr lang="ko-KR" altLang="en-US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모델을 활용한 의도 분류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4" name="Rectangle 215">
            <a:extLst>
              <a:ext uri="{FF2B5EF4-FFF2-40B4-BE49-F238E27FC236}">
                <a16:creationId xmlns:a16="http://schemas.microsoft.com/office/drawing/2014/main" id="{892F6789-7F1D-43C9-A326-B8992D949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4412" y="4637087"/>
            <a:ext cx="8848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1E973A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조영탁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5" name="Rectangle 216">
            <a:extLst>
              <a:ext uri="{FF2B5EF4-FFF2-40B4-BE49-F238E27FC236}">
                <a16:creationId xmlns:a16="http://schemas.microsoft.com/office/drawing/2014/main" id="{B9094B61-376D-458F-92A6-0AFE959FB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900" y="4619625"/>
            <a:ext cx="3783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1E973A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05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6" name="Rectangle 217">
            <a:extLst>
              <a:ext uri="{FF2B5EF4-FFF2-40B4-BE49-F238E27FC236}">
                <a16:creationId xmlns:a16="http://schemas.microsoft.com/office/drawing/2014/main" id="{DD7F3BED-9FDD-4D82-8F30-5F3D9C95E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5250" y="5000625"/>
            <a:ext cx="221855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구름</a:t>
            </a:r>
            <a:r>
              <a:rPr lang="en-US" altLang="ko-KR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IDE</a:t>
            </a:r>
            <a:r>
              <a:rPr lang="ko-KR" altLang="en-US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네이버 톡톡 서비스 연동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7" name="Rectangle 218">
            <a:extLst>
              <a:ext uri="{FF2B5EF4-FFF2-40B4-BE49-F238E27FC236}">
                <a16:creationId xmlns:a16="http://schemas.microsoft.com/office/drawing/2014/main" id="{F5824063-4598-4CAD-886C-51AED63B8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627" y="2337279"/>
            <a:ext cx="8848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dirty="0" err="1" smtClean="0">
                <a:solidFill>
                  <a:srgbClr val="F3991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차승화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8" name="Rectangle 219">
            <a:extLst>
              <a:ext uri="{FF2B5EF4-FFF2-40B4-BE49-F238E27FC236}">
                <a16:creationId xmlns:a16="http://schemas.microsoft.com/office/drawing/2014/main" id="{8CFA6895-7553-4451-9E68-8FD5622A2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2513" y="2314575"/>
            <a:ext cx="3783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39919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06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9" name="Rectangle 220">
            <a:extLst>
              <a:ext uri="{FF2B5EF4-FFF2-40B4-BE49-F238E27FC236}">
                <a16:creationId xmlns:a16="http://schemas.microsoft.com/office/drawing/2014/main" id="{12D35DF7-17E3-43DF-B4C8-7B6E64A9D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590" y="2700816"/>
            <a:ext cx="138980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 sz="11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말뭉치 선정 및 테스트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2" name="Rectangle 61">
            <a:extLst>
              <a:ext uri="{FF2B5EF4-FFF2-40B4-BE49-F238E27FC236}">
                <a16:creationId xmlns:a16="http://schemas.microsoft.com/office/drawing/2014/main" id="{52FDD319-06C6-4199-8B17-653B1141E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58" y="482600"/>
            <a:ext cx="351538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en-US" sz="3200" dirty="0" smtClean="0">
                <a:solidFill>
                  <a:srgbClr val="25457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</a:t>
            </a:r>
            <a:r>
              <a:rPr lang="ko-KR" altLang="en-US" sz="3200" dirty="0">
                <a:solidFill>
                  <a:srgbClr val="25457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구성원 역할 </a:t>
            </a:r>
            <a:r>
              <a:rPr lang="ko-KR" altLang="en-US" sz="3200" dirty="0" smtClean="0">
                <a:solidFill>
                  <a:srgbClr val="25457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소개</a:t>
            </a:r>
            <a:endParaRPr lang="ko-KR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1ABFA2-43D8-4839-A97C-2AE4F9AFCD04}"/>
              </a:ext>
            </a:extLst>
          </p:cNvPr>
          <p:cNvGrpSpPr/>
          <p:nvPr/>
        </p:nvGrpSpPr>
        <p:grpSpPr>
          <a:xfrm>
            <a:off x="322564" y="450850"/>
            <a:ext cx="3808413" cy="509588"/>
            <a:chOff x="542925" y="450850"/>
            <a:chExt cx="3057525" cy="509588"/>
          </a:xfrm>
        </p:grpSpPr>
        <p:sp>
          <p:nvSpPr>
            <p:cNvPr id="223" name="Line 71">
              <a:extLst>
                <a:ext uri="{FF2B5EF4-FFF2-40B4-BE49-F238E27FC236}">
                  <a16:creationId xmlns:a16="http://schemas.microsoft.com/office/drawing/2014/main" id="{C1E80909-9294-44DB-A38A-AD6A1C8D6A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925" y="960438"/>
              <a:ext cx="3057525" cy="0"/>
            </a:xfrm>
            <a:prstGeom prst="line">
              <a:avLst/>
            </a:prstGeom>
            <a:noFill/>
            <a:ln w="4763" cap="flat">
              <a:solidFill>
                <a:srgbClr val="04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" name="Line 72">
              <a:extLst>
                <a:ext uri="{FF2B5EF4-FFF2-40B4-BE49-F238E27FC236}">
                  <a16:creationId xmlns:a16="http://schemas.microsoft.com/office/drawing/2014/main" id="{5A537C79-CF83-4812-8839-B53B37B5E1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2925" y="450850"/>
              <a:ext cx="3057525" cy="0"/>
            </a:xfrm>
            <a:prstGeom prst="line">
              <a:avLst/>
            </a:prstGeom>
            <a:noFill/>
            <a:ln w="4763" cap="flat">
              <a:solidFill>
                <a:srgbClr val="04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676" y="3243732"/>
            <a:ext cx="1694070" cy="75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0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keras vs tensorflow +from tensorflow.keras vs keras 차이 및 오류 해결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196" y="326635"/>
            <a:ext cx="5694382" cy="320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C9FE7B22-2E45-4D8E-8DB3-9E4CF5E13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7700" y="771525"/>
            <a:ext cx="114300" cy="2151063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B099329-8006-47D5-84CF-49F17732E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542925"/>
            <a:ext cx="8482013" cy="34925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27A00717-3763-4664-A769-D157C32AE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542925"/>
            <a:ext cx="469900" cy="34925"/>
          </a:xfrm>
          <a:prstGeom prst="rect">
            <a:avLst/>
          </a:prstGeom>
          <a:solidFill>
            <a:srgbClr val="1B1C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51582960-5BC6-4C62-806D-B15C42C1E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92850"/>
            <a:ext cx="10423525" cy="42863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33">
            <a:extLst>
              <a:ext uri="{FF2B5EF4-FFF2-40B4-BE49-F238E27FC236}">
                <a16:creationId xmlns:a16="http://schemas.microsoft.com/office/drawing/2014/main" id="{330FE5DA-7972-4D3B-B9CA-8EC3BA7EA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5675" y="6292850"/>
            <a:ext cx="577850" cy="42863"/>
          </a:xfrm>
          <a:prstGeom prst="rect">
            <a:avLst/>
          </a:prstGeom>
          <a:solidFill>
            <a:srgbClr val="1B1C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" name="Rectangle 61">
            <a:extLst>
              <a:ext uri="{FF2B5EF4-FFF2-40B4-BE49-F238E27FC236}">
                <a16:creationId xmlns:a16="http://schemas.microsoft.com/office/drawing/2014/main" id="{BAF9263E-1F9C-40A0-88BE-54548B3EE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51" y="319366"/>
            <a:ext cx="33951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dirty="0" smtClean="0">
                <a:solidFill>
                  <a:srgbClr val="25457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수행 절차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Line 71">
            <a:extLst>
              <a:ext uri="{FF2B5EF4-FFF2-40B4-BE49-F238E27FC236}">
                <a16:creationId xmlns:a16="http://schemas.microsoft.com/office/drawing/2014/main" id="{969315AA-EB33-4DE5-824A-A9307986543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" y="788988"/>
            <a:ext cx="3057525" cy="0"/>
          </a:xfrm>
          <a:prstGeom prst="line">
            <a:avLst/>
          </a:prstGeom>
          <a:noFill/>
          <a:ln w="4763" cap="flat">
            <a:solidFill>
              <a:srgbClr val="04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Line 72">
            <a:extLst>
              <a:ext uri="{FF2B5EF4-FFF2-40B4-BE49-F238E27FC236}">
                <a16:creationId xmlns:a16="http://schemas.microsoft.com/office/drawing/2014/main" id="{EA334638-4A5F-4D95-8F45-521E79026F2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" y="298450"/>
            <a:ext cx="3057525" cy="0"/>
          </a:xfrm>
          <a:prstGeom prst="line">
            <a:avLst/>
          </a:prstGeom>
          <a:noFill/>
          <a:ln w="4763" cap="flat">
            <a:solidFill>
              <a:srgbClr val="04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4" name="Picture 2" descr="KoNLPy: 파이썬 한국어 NLP — KoNLPy 0.4.3 documen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05" y="891299"/>
            <a:ext cx="2095500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438" y="3552328"/>
            <a:ext cx="2680352" cy="25288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395" y="3552328"/>
            <a:ext cx="2857958" cy="2583682"/>
          </a:xfrm>
          <a:prstGeom prst="rect">
            <a:avLst/>
          </a:prstGeom>
        </p:spPr>
      </p:pic>
      <p:pic>
        <p:nvPicPr>
          <p:cNvPr id="3078" name="Picture 6" descr="Flask Logo PNG Vector (SVG) Free Downloa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368" y="3278510"/>
            <a:ext cx="22288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대구푸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053" y="1358503"/>
            <a:ext cx="4200506" cy="156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96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C9FE7B22-2E45-4D8E-8DB3-9E4CF5E13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7700" y="771525"/>
            <a:ext cx="114300" cy="2151063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B099329-8006-47D5-84CF-49F17732E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542925"/>
            <a:ext cx="8482013" cy="34925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27A00717-3763-4664-A769-D157C32AE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542925"/>
            <a:ext cx="469900" cy="34925"/>
          </a:xfrm>
          <a:prstGeom prst="rect">
            <a:avLst/>
          </a:prstGeom>
          <a:solidFill>
            <a:srgbClr val="1B1C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51582960-5BC6-4C62-806D-B15C42C1E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92850"/>
            <a:ext cx="10423525" cy="42863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33">
            <a:extLst>
              <a:ext uri="{FF2B5EF4-FFF2-40B4-BE49-F238E27FC236}">
                <a16:creationId xmlns:a16="http://schemas.microsoft.com/office/drawing/2014/main" id="{330FE5DA-7972-4D3B-B9CA-8EC3BA7EA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5675" y="6292850"/>
            <a:ext cx="577850" cy="42863"/>
          </a:xfrm>
          <a:prstGeom prst="rect">
            <a:avLst/>
          </a:prstGeom>
          <a:solidFill>
            <a:srgbClr val="1B1C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" name="Rectangle 61">
            <a:extLst>
              <a:ext uri="{FF2B5EF4-FFF2-40B4-BE49-F238E27FC236}">
                <a16:creationId xmlns:a16="http://schemas.microsoft.com/office/drawing/2014/main" id="{BAF9263E-1F9C-40A0-88BE-54548B3EE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51" y="319366"/>
            <a:ext cx="33951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dirty="0" smtClean="0">
                <a:solidFill>
                  <a:srgbClr val="25457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수행 절차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Line 71">
            <a:extLst>
              <a:ext uri="{FF2B5EF4-FFF2-40B4-BE49-F238E27FC236}">
                <a16:creationId xmlns:a16="http://schemas.microsoft.com/office/drawing/2014/main" id="{969315AA-EB33-4DE5-824A-A9307986543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" y="788988"/>
            <a:ext cx="3057525" cy="0"/>
          </a:xfrm>
          <a:prstGeom prst="line">
            <a:avLst/>
          </a:prstGeom>
          <a:noFill/>
          <a:ln w="4763" cap="flat">
            <a:solidFill>
              <a:srgbClr val="04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Line 72">
            <a:extLst>
              <a:ext uri="{FF2B5EF4-FFF2-40B4-BE49-F238E27FC236}">
                <a16:creationId xmlns:a16="http://schemas.microsoft.com/office/drawing/2014/main" id="{EA334638-4A5F-4D95-8F45-521E79026F2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" y="298450"/>
            <a:ext cx="3057525" cy="0"/>
          </a:xfrm>
          <a:prstGeom prst="line">
            <a:avLst/>
          </a:prstGeom>
          <a:noFill/>
          <a:ln w="4763" cap="flat">
            <a:solidFill>
              <a:srgbClr val="04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35">
            <a:extLst>
              <a:ext uri="{FF2B5EF4-FFF2-40B4-BE49-F238E27FC236}">
                <a16:creationId xmlns:a16="http://schemas.microsoft.com/office/drawing/2014/main" id="{6216620F-5036-4AB8-8A21-2448D4BEC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956" y="1073945"/>
            <a:ext cx="26289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normalizeH="0" baseline="0" dirty="0" err="1" smtClean="0">
                <a:ln>
                  <a:noFill/>
                </a:ln>
                <a:solidFill>
                  <a:srgbClr val="F5B345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챗봇</a:t>
            </a: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F5B345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제작 전체 흐름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오각형 3"/>
          <p:cNvSpPr/>
          <p:nvPr/>
        </p:nvSpPr>
        <p:spPr>
          <a:xfrm>
            <a:off x="1055717" y="1785025"/>
            <a:ext cx="2884458" cy="142875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CNN</a:t>
            </a:r>
            <a:r>
              <a:rPr lang="ko-KR" altLang="en-US" dirty="0" smtClean="0"/>
              <a:t>을 활용한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의도 분류 모델 생성</a:t>
            </a:r>
            <a:endParaRPr lang="en-US" altLang="ko-KR" dirty="0" smtClean="0"/>
          </a:p>
        </p:txBody>
      </p:sp>
      <p:sp>
        <p:nvSpPr>
          <p:cNvPr id="18" name="오각형 17"/>
          <p:cNvSpPr/>
          <p:nvPr/>
        </p:nvSpPr>
        <p:spPr>
          <a:xfrm>
            <a:off x="4398992" y="1785025"/>
            <a:ext cx="2884458" cy="1428750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CNN</a:t>
            </a:r>
            <a:r>
              <a:rPr lang="ko-KR" altLang="en-US" dirty="0" smtClean="0"/>
              <a:t>을 활용한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의도 분류 테스트</a:t>
            </a:r>
            <a:endParaRPr lang="en-US" altLang="ko-KR" dirty="0" smtClean="0"/>
          </a:p>
        </p:txBody>
      </p:sp>
      <p:sp>
        <p:nvSpPr>
          <p:cNvPr id="19" name="오각형 18"/>
          <p:cNvSpPr/>
          <p:nvPr/>
        </p:nvSpPr>
        <p:spPr>
          <a:xfrm>
            <a:off x="7742267" y="1785025"/>
            <a:ext cx="2884458" cy="1428750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Bi-LSTM</a:t>
            </a:r>
            <a:r>
              <a:rPr lang="ko-KR" altLang="en-US" dirty="0" smtClean="0"/>
              <a:t>을 활용한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개체 인식 모델 생성</a:t>
            </a:r>
            <a:endParaRPr lang="en-US" altLang="ko-KR" dirty="0" smtClean="0"/>
          </a:p>
        </p:txBody>
      </p:sp>
      <p:sp>
        <p:nvSpPr>
          <p:cNvPr id="20" name="오각형 19"/>
          <p:cNvSpPr/>
          <p:nvPr/>
        </p:nvSpPr>
        <p:spPr>
          <a:xfrm>
            <a:off x="132072" y="3516928"/>
            <a:ext cx="2884458" cy="1428750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Bi-LSTM</a:t>
            </a:r>
            <a:r>
              <a:rPr lang="ko-KR" altLang="en-US" dirty="0" smtClean="0"/>
              <a:t>을 활용한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개체 인식 테스트</a:t>
            </a:r>
            <a:endParaRPr lang="en-US" altLang="ko-KR" dirty="0" smtClean="0"/>
          </a:p>
        </p:txBody>
      </p:sp>
      <p:sp>
        <p:nvSpPr>
          <p:cNvPr id="21" name="오각형 20"/>
          <p:cNvSpPr/>
          <p:nvPr/>
        </p:nvSpPr>
        <p:spPr>
          <a:xfrm>
            <a:off x="3088496" y="3516928"/>
            <a:ext cx="2884458" cy="142875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대구 맛집 </a:t>
            </a:r>
            <a:r>
              <a:rPr lang="en-US" altLang="ko-KR" dirty="0" smtClean="0"/>
              <a:t>API</a:t>
            </a:r>
          </a:p>
          <a:p>
            <a:pPr algn="ctr"/>
            <a:r>
              <a:rPr lang="ko-KR" altLang="en-US" dirty="0" smtClean="0"/>
              <a:t>동작 테스트</a:t>
            </a:r>
            <a:endParaRPr lang="en-US" altLang="ko-KR" dirty="0" smtClean="0"/>
          </a:p>
        </p:txBody>
      </p:sp>
      <p:sp>
        <p:nvSpPr>
          <p:cNvPr id="22" name="오각형 21"/>
          <p:cNvSpPr/>
          <p:nvPr/>
        </p:nvSpPr>
        <p:spPr>
          <a:xfrm>
            <a:off x="6130645" y="3516928"/>
            <a:ext cx="2884458" cy="1428750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파이참으로</a:t>
            </a:r>
            <a:endParaRPr lang="en-US" altLang="ko-KR" dirty="0"/>
          </a:p>
          <a:p>
            <a:pPr algn="ctr"/>
            <a:r>
              <a:rPr lang="ko-KR" altLang="en-US" dirty="0"/>
              <a:t>로컬 환경에서 테스트</a:t>
            </a:r>
            <a:endParaRPr lang="en-US" altLang="ko-KR" dirty="0"/>
          </a:p>
        </p:txBody>
      </p:sp>
      <p:sp>
        <p:nvSpPr>
          <p:cNvPr id="23" name="오각형 22"/>
          <p:cNvSpPr/>
          <p:nvPr/>
        </p:nvSpPr>
        <p:spPr>
          <a:xfrm>
            <a:off x="9197975" y="3516928"/>
            <a:ext cx="2884458" cy="142875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구름</a:t>
            </a:r>
            <a:r>
              <a:rPr lang="en-US" altLang="ko-KR" dirty="0" smtClean="0"/>
              <a:t>IDE</a:t>
            </a:r>
            <a:r>
              <a:rPr lang="ko-KR" altLang="en-US" dirty="0" smtClean="0"/>
              <a:t>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네이버 </a:t>
            </a:r>
            <a:r>
              <a:rPr lang="ko-KR" altLang="en-US" dirty="0" err="1" smtClean="0"/>
              <a:t>톡톡으로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테스트 및 완료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3959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C9FE7B22-2E45-4D8E-8DB3-9E4CF5E13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7700" y="771525"/>
            <a:ext cx="114300" cy="2151063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B099329-8006-47D5-84CF-49F17732E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542925"/>
            <a:ext cx="8482013" cy="34925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27A00717-3763-4664-A769-D157C32AE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542925"/>
            <a:ext cx="469900" cy="34925"/>
          </a:xfrm>
          <a:prstGeom prst="rect">
            <a:avLst/>
          </a:prstGeom>
          <a:solidFill>
            <a:srgbClr val="1B1C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51582960-5BC6-4C62-806D-B15C42C1E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92850"/>
            <a:ext cx="10423525" cy="42863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33">
            <a:extLst>
              <a:ext uri="{FF2B5EF4-FFF2-40B4-BE49-F238E27FC236}">
                <a16:creationId xmlns:a16="http://schemas.microsoft.com/office/drawing/2014/main" id="{330FE5DA-7972-4D3B-B9CA-8EC3BA7EA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5675" y="6292850"/>
            <a:ext cx="577850" cy="42863"/>
          </a:xfrm>
          <a:prstGeom prst="rect">
            <a:avLst/>
          </a:prstGeom>
          <a:solidFill>
            <a:srgbClr val="1B1C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" name="Rectangle 61">
            <a:extLst>
              <a:ext uri="{FF2B5EF4-FFF2-40B4-BE49-F238E27FC236}">
                <a16:creationId xmlns:a16="http://schemas.microsoft.com/office/drawing/2014/main" id="{BAF9263E-1F9C-40A0-88BE-54548B3EE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51" y="319366"/>
            <a:ext cx="33951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dirty="0" smtClean="0">
                <a:solidFill>
                  <a:srgbClr val="25457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수행 절차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Line 71">
            <a:extLst>
              <a:ext uri="{FF2B5EF4-FFF2-40B4-BE49-F238E27FC236}">
                <a16:creationId xmlns:a16="http://schemas.microsoft.com/office/drawing/2014/main" id="{969315AA-EB33-4DE5-824A-A9307986543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" y="788988"/>
            <a:ext cx="3057525" cy="0"/>
          </a:xfrm>
          <a:prstGeom prst="line">
            <a:avLst/>
          </a:prstGeom>
          <a:noFill/>
          <a:ln w="4763" cap="flat">
            <a:solidFill>
              <a:srgbClr val="04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Line 72">
            <a:extLst>
              <a:ext uri="{FF2B5EF4-FFF2-40B4-BE49-F238E27FC236}">
                <a16:creationId xmlns:a16="http://schemas.microsoft.com/office/drawing/2014/main" id="{EA334638-4A5F-4D95-8F45-521E79026F2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" y="298450"/>
            <a:ext cx="3057525" cy="0"/>
          </a:xfrm>
          <a:prstGeom prst="line">
            <a:avLst/>
          </a:prstGeom>
          <a:noFill/>
          <a:ln w="4763" cap="flat">
            <a:solidFill>
              <a:srgbClr val="04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35">
            <a:extLst>
              <a:ext uri="{FF2B5EF4-FFF2-40B4-BE49-F238E27FC236}">
                <a16:creationId xmlns:a16="http://schemas.microsoft.com/office/drawing/2014/main" id="{6216620F-5036-4AB8-8A21-2448D4BEC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956" y="1073945"/>
            <a:ext cx="19492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normalizeH="0" baseline="0" dirty="0" err="1" smtClean="0">
                <a:ln>
                  <a:noFill/>
                </a:ln>
                <a:solidFill>
                  <a:srgbClr val="F5B345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챗봇</a:t>
            </a: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F5B345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 흐름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웃는 얼굴 1"/>
          <p:cNvSpPr/>
          <p:nvPr/>
        </p:nvSpPr>
        <p:spPr>
          <a:xfrm>
            <a:off x="196351" y="2357199"/>
            <a:ext cx="2790825" cy="279082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웃는 얼굴 67"/>
          <p:cNvSpPr/>
          <p:nvPr/>
        </p:nvSpPr>
        <p:spPr>
          <a:xfrm>
            <a:off x="9264532" y="2357198"/>
            <a:ext cx="2790825" cy="2790825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 설명선 2"/>
          <p:cNvSpPr/>
          <p:nvPr/>
        </p:nvSpPr>
        <p:spPr>
          <a:xfrm>
            <a:off x="3419475" y="1281431"/>
            <a:ext cx="5705475" cy="758507"/>
          </a:xfrm>
          <a:prstGeom prst="wedgeRectCallout">
            <a:avLst>
              <a:gd name="adj1" fmla="val -60900"/>
              <a:gd name="adj2" fmla="val 1252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사용자 메시지 입력</a:t>
            </a:r>
            <a:endParaRPr lang="ko-KR" altLang="en-US" dirty="0"/>
          </a:p>
        </p:txBody>
      </p:sp>
      <p:sp>
        <p:nvSpPr>
          <p:cNvPr id="69" name="사각형 설명선 68"/>
          <p:cNvSpPr/>
          <p:nvPr/>
        </p:nvSpPr>
        <p:spPr>
          <a:xfrm>
            <a:off x="3419474" y="4072255"/>
            <a:ext cx="5705475" cy="758507"/>
          </a:xfrm>
          <a:prstGeom prst="wedgeRectCallout">
            <a:avLst>
              <a:gd name="adj1" fmla="val 62806"/>
              <a:gd name="adj2" fmla="val 10394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메시지의 의도 파악 및 개체 인식 후 응답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의도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욕설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주문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예약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9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25750" y="1585753"/>
            <a:ext cx="7019925" cy="4274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9FE7B22-2E45-4D8E-8DB3-9E4CF5E13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7700" y="771525"/>
            <a:ext cx="114300" cy="2151063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B099329-8006-47D5-84CF-49F17732E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542925"/>
            <a:ext cx="8482013" cy="34925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27A00717-3763-4664-A769-D157C32AE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542925"/>
            <a:ext cx="469900" cy="34925"/>
          </a:xfrm>
          <a:prstGeom prst="rect">
            <a:avLst/>
          </a:prstGeom>
          <a:solidFill>
            <a:srgbClr val="1B1C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51582960-5BC6-4C62-806D-B15C42C1E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92850"/>
            <a:ext cx="10423525" cy="42863"/>
          </a:xfrm>
          <a:prstGeom prst="rect">
            <a:avLst/>
          </a:prstGeom>
          <a:solidFill>
            <a:srgbClr val="F5B3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33">
            <a:extLst>
              <a:ext uri="{FF2B5EF4-FFF2-40B4-BE49-F238E27FC236}">
                <a16:creationId xmlns:a16="http://schemas.microsoft.com/office/drawing/2014/main" id="{330FE5DA-7972-4D3B-B9CA-8EC3BA7EA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5675" y="6292850"/>
            <a:ext cx="577850" cy="42863"/>
          </a:xfrm>
          <a:prstGeom prst="rect">
            <a:avLst/>
          </a:prstGeom>
          <a:solidFill>
            <a:srgbClr val="1B1C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" name="Rectangle 61">
            <a:extLst>
              <a:ext uri="{FF2B5EF4-FFF2-40B4-BE49-F238E27FC236}">
                <a16:creationId xmlns:a16="http://schemas.microsoft.com/office/drawing/2014/main" id="{BAF9263E-1F9C-40A0-88BE-54548B3EE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51" y="319366"/>
            <a:ext cx="339516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dirty="0" smtClean="0">
                <a:solidFill>
                  <a:srgbClr val="25457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수행 절차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Line 71">
            <a:extLst>
              <a:ext uri="{FF2B5EF4-FFF2-40B4-BE49-F238E27FC236}">
                <a16:creationId xmlns:a16="http://schemas.microsoft.com/office/drawing/2014/main" id="{969315AA-EB33-4DE5-824A-A9307986543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" y="788988"/>
            <a:ext cx="3057525" cy="0"/>
          </a:xfrm>
          <a:prstGeom prst="line">
            <a:avLst/>
          </a:prstGeom>
          <a:noFill/>
          <a:ln w="4763" cap="flat">
            <a:solidFill>
              <a:srgbClr val="04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Line 72">
            <a:extLst>
              <a:ext uri="{FF2B5EF4-FFF2-40B4-BE49-F238E27FC236}">
                <a16:creationId xmlns:a16="http://schemas.microsoft.com/office/drawing/2014/main" id="{EA334638-4A5F-4D95-8F45-521E79026F2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" y="298450"/>
            <a:ext cx="3057525" cy="0"/>
          </a:xfrm>
          <a:prstGeom prst="line">
            <a:avLst/>
          </a:prstGeom>
          <a:noFill/>
          <a:ln w="4763" cap="flat">
            <a:solidFill>
              <a:srgbClr val="04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35">
            <a:extLst>
              <a:ext uri="{FF2B5EF4-FFF2-40B4-BE49-F238E27FC236}">
                <a16:creationId xmlns:a16="http://schemas.microsoft.com/office/drawing/2014/main" id="{6216620F-5036-4AB8-8A21-2448D4BEC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956" y="1073945"/>
            <a:ext cx="12695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normalizeH="0" baseline="0" dirty="0" smtClean="0">
                <a:ln>
                  <a:noFill/>
                </a:ln>
                <a:solidFill>
                  <a:srgbClr val="F5B345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제작 일정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4" name="Object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78006" y="2550246"/>
            <a:ext cx="402208" cy="285304"/>
          </a:xfrm>
          <a:prstGeom prst="rect">
            <a:avLst/>
          </a:prstGeom>
        </p:spPr>
      </p:pic>
      <p:pic>
        <p:nvPicPr>
          <p:cNvPr id="2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1767" y="2550246"/>
            <a:ext cx="402208" cy="285304"/>
          </a:xfrm>
          <a:prstGeom prst="rect">
            <a:avLst/>
          </a:prstGeom>
        </p:spPr>
      </p:pic>
      <p:pic>
        <p:nvPicPr>
          <p:cNvPr id="2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05540" y="2550246"/>
            <a:ext cx="402208" cy="285304"/>
          </a:xfrm>
          <a:prstGeom prst="rect">
            <a:avLst/>
          </a:prstGeom>
        </p:spPr>
      </p:pic>
      <p:pic>
        <p:nvPicPr>
          <p:cNvPr id="2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69301" y="2550246"/>
            <a:ext cx="402208" cy="285304"/>
          </a:xfrm>
          <a:prstGeom prst="rect">
            <a:avLst/>
          </a:prstGeom>
        </p:spPr>
      </p:pic>
      <p:pic>
        <p:nvPicPr>
          <p:cNvPr id="3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96816" y="2550246"/>
            <a:ext cx="402208" cy="282866"/>
          </a:xfrm>
          <a:prstGeom prst="rect">
            <a:avLst/>
          </a:prstGeom>
        </p:spPr>
      </p:pic>
      <p:grpSp>
        <p:nvGrpSpPr>
          <p:cNvPr id="31" name="그룹 1002"/>
          <p:cNvGrpSpPr/>
          <p:nvPr/>
        </p:nvGrpSpPr>
        <p:grpSpPr>
          <a:xfrm>
            <a:off x="3349492" y="3822646"/>
            <a:ext cx="5530171" cy="233015"/>
            <a:chOff x="1015867" y="4777819"/>
            <a:chExt cx="5530171" cy="233015"/>
          </a:xfrm>
        </p:grpSpPr>
        <p:pic>
          <p:nvPicPr>
            <p:cNvPr id="3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4677" y="4753058"/>
              <a:ext cx="352817" cy="281645"/>
            </a:xfrm>
            <a:prstGeom prst="rect">
              <a:avLst/>
            </a:prstGeom>
          </p:spPr>
        </p:pic>
        <p:pic>
          <p:nvPicPr>
            <p:cNvPr id="3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98248" y="4753058"/>
              <a:ext cx="352817" cy="281645"/>
            </a:xfrm>
            <a:prstGeom prst="rect">
              <a:avLst/>
            </a:prstGeom>
          </p:spPr>
        </p:pic>
        <p:pic>
          <p:nvPicPr>
            <p:cNvPr id="3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51829" y="4753058"/>
              <a:ext cx="352817" cy="281645"/>
            </a:xfrm>
            <a:prstGeom prst="rect">
              <a:avLst/>
            </a:prstGeom>
          </p:spPr>
        </p:pic>
        <p:pic>
          <p:nvPicPr>
            <p:cNvPr id="3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05401" y="4753058"/>
              <a:ext cx="352817" cy="281645"/>
            </a:xfrm>
            <a:prstGeom prst="rect">
              <a:avLst/>
            </a:prstGeom>
          </p:spPr>
        </p:pic>
        <p:pic>
          <p:nvPicPr>
            <p:cNvPr id="3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58972" y="4753058"/>
              <a:ext cx="352817" cy="281645"/>
            </a:xfrm>
            <a:prstGeom prst="rect">
              <a:avLst/>
            </a:prstGeom>
          </p:spPr>
        </p:pic>
        <p:pic>
          <p:nvPicPr>
            <p:cNvPr id="3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12543" y="4753058"/>
              <a:ext cx="352817" cy="281645"/>
            </a:xfrm>
            <a:prstGeom prst="rect">
              <a:avLst/>
            </a:prstGeom>
          </p:spPr>
        </p:pic>
        <p:pic>
          <p:nvPicPr>
            <p:cNvPr id="3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1105" y="4753058"/>
              <a:ext cx="421312" cy="310217"/>
            </a:xfrm>
            <a:prstGeom prst="rect">
              <a:avLst/>
            </a:prstGeom>
          </p:spPr>
        </p:pic>
      </p:grpSp>
      <p:grpSp>
        <p:nvGrpSpPr>
          <p:cNvPr id="39" name="그룹 1003"/>
          <p:cNvGrpSpPr/>
          <p:nvPr/>
        </p:nvGrpSpPr>
        <p:grpSpPr>
          <a:xfrm>
            <a:off x="3349492" y="5067208"/>
            <a:ext cx="4676600" cy="233015"/>
            <a:chOff x="1015867" y="6022381"/>
            <a:chExt cx="4676600" cy="233015"/>
          </a:xfrm>
        </p:grpSpPr>
        <p:pic>
          <p:nvPicPr>
            <p:cNvPr id="40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44677" y="5997620"/>
              <a:ext cx="352817" cy="281645"/>
            </a:xfrm>
            <a:prstGeom prst="rect">
              <a:avLst/>
            </a:prstGeom>
          </p:spPr>
        </p:pic>
        <p:pic>
          <p:nvPicPr>
            <p:cNvPr id="41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98248" y="5997620"/>
              <a:ext cx="398578" cy="281645"/>
            </a:xfrm>
            <a:prstGeom prst="rect">
              <a:avLst/>
            </a:prstGeom>
          </p:spPr>
        </p:pic>
        <p:pic>
          <p:nvPicPr>
            <p:cNvPr id="42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51829" y="5997620"/>
              <a:ext cx="389055" cy="281645"/>
            </a:xfrm>
            <a:prstGeom prst="rect">
              <a:avLst/>
            </a:prstGeom>
          </p:spPr>
        </p:pic>
        <p:pic>
          <p:nvPicPr>
            <p:cNvPr id="43" name="Object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05401" y="5997620"/>
              <a:ext cx="398578" cy="281645"/>
            </a:xfrm>
            <a:prstGeom prst="rect">
              <a:avLst/>
            </a:prstGeom>
          </p:spPr>
        </p:pic>
        <p:pic>
          <p:nvPicPr>
            <p:cNvPr id="44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58972" y="5997620"/>
              <a:ext cx="398578" cy="281645"/>
            </a:xfrm>
            <a:prstGeom prst="rect">
              <a:avLst/>
            </a:prstGeom>
          </p:spPr>
        </p:pic>
        <p:pic>
          <p:nvPicPr>
            <p:cNvPr id="45" name="Object 2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1105" y="5997620"/>
              <a:ext cx="352817" cy="281645"/>
            </a:xfrm>
            <a:prstGeom prst="rect">
              <a:avLst/>
            </a:prstGeom>
          </p:spPr>
        </p:pic>
      </p:grpSp>
      <p:grpSp>
        <p:nvGrpSpPr>
          <p:cNvPr id="46" name="그룹 1004"/>
          <p:cNvGrpSpPr/>
          <p:nvPr/>
        </p:nvGrpSpPr>
        <p:grpSpPr>
          <a:xfrm>
            <a:off x="3349492" y="4239757"/>
            <a:ext cx="2159515" cy="765791"/>
            <a:chOff x="1015867" y="5194930"/>
            <a:chExt cx="2159515" cy="765791"/>
          </a:xfrm>
        </p:grpSpPr>
        <p:pic>
          <p:nvPicPr>
            <p:cNvPr id="47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5867" y="5194930"/>
              <a:ext cx="2159515" cy="765791"/>
            </a:xfrm>
            <a:prstGeom prst="rect">
              <a:avLst/>
            </a:prstGeom>
          </p:spPr>
        </p:pic>
      </p:grpSp>
      <p:grpSp>
        <p:nvGrpSpPr>
          <p:cNvPr id="48" name="그룹 1005"/>
          <p:cNvGrpSpPr/>
          <p:nvPr/>
        </p:nvGrpSpPr>
        <p:grpSpPr>
          <a:xfrm>
            <a:off x="5823431" y="4239757"/>
            <a:ext cx="2128379" cy="765791"/>
            <a:chOff x="3489806" y="5194930"/>
            <a:chExt cx="2128379" cy="765791"/>
          </a:xfrm>
        </p:grpSpPr>
        <p:pic>
          <p:nvPicPr>
            <p:cNvPr id="49" name="Object 3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89806" y="5194930"/>
              <a:ext cx="2128379" cy="765791"/>
            </a:xfrm>
            <a:prstGeom prst="rect">
              <a:avLst/>
            </a:prstGeom>
          </p:spPr>
        </p:pic>
      </p:grpSp>
      <p:grpSp>
        <p:nvGrpSpPr>
          <p:cNvPr id="50" name="그룹 1006"/>
          <p:cNvGrpSpPr/>
          <p:nvPr/>
        </p:nvGrpSpPr>
        <p:grpSpPr>
          <a:xfrm>
            <a:off x="4225192" y="1745623"/>
            <a:ext cx="2074709" cy="765791"/>
            <a:chOff x="1891567" y="2700796"/>
            <a:chExt cx="2074709" cy="765791"/>
          </a:xfrm>
        </p:grpSpPr>
        <p:pic>
          <p:nvPicPr>
            <p:cNvPr id="54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91567" y="2700796"/>
              <a:ext cx="2074709" cy="765791"/>
            </a:xfrm>
            <a:prstGeom prst="rect">
              <a:avLst/>
            </a:prstGeom>
          </p:spPr>
        </p:pic>
      </p:grpSp>
      <p:grpSp>
        <p:nvGrpSpPr>
          <p:cNvPr id="55" name="그룹 1007"/>
          <p:cNvGrpSpPr/>
          <p:nvPr/>
        </p:nvGrpSpPr>
        <p:grpSpPr>
          <a:xfrm>
            <a:off x="6794358" y="1745623"/>
            <a:ext cx="2276810" cy="765791"/>
            <a:chOff x="4460733" y="2700796"/>
            <a:chExt cx="2276810" cy="765791"/>
          </a:xfrm>
        </p:grpSpPr>
        <p:pic>
          <p:nvPicPr>
            <p:cNvPr id="56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60733" y="2700796"/>
              <a:ext cx="2276810" cy="765791"/>
            </a:xfrm>
            <a:prstGeom prst="rect">
              <a:avLst/>
            </a:prstGeom>
          </p:spPr>
        </p:pic>
      </p:grpSp>
      <p:grpSp>
        <p:nvGrpSpPr>
          <p:cNvPr id="57" name="그룹 1008"/>
          <p:cNvGrpSpPr/>
          <p:nvPr/>
        </p:nvGrpSpPr>
        <p:grpSpPr>
          <a:xfrm>
            <a:off x="3166703" y="2981633"/>
            <a:ext cx="2313733" cy="765791"/>
            <a:chOff x="833078" y="3936806"/>
            <a:chExt cx="2313733" cy="765791"/>
          </a:xfrm>
        </p:grpSpPr>
        <p:pic>
          <p:nvPicPr>
            <p:cNvPr id="58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3078" y="3936806"/>
              <a:ext cx="2313733" cy="765791"/>
            </a:xfrm>
            <a:prstGeom prst="rect">
              <a:avLst/>
            </a:prstGeom>
          </p:spPr>
        </p:pic>
      </p:grpSp>
      <p:grpSp>
        <p:nvGrpSpPr>
          <p:cNvPr id="59" name="그룹 1009"/>
          <p:cNvGrpSpPr/>
          <p:nvPr/>
        </p:nvGrpSpPr>
        <p:grpSpPr>
          <a:xfrm>
            <a:off x="5777735" y="2981633"/>
            <a:ext cx="3339486" cy="765791"/>
            <a:chOff x="3444110" y="3936806"/>
            <a:chExt cx="3339486" cy="765791"/>
          </a:xfrm>
        </p:grpSpPr>
        <p:pic>
          <p:nvPicPr>
            <p:cNvPr id="60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44110" y="3936806"/>
              <a:ext cx="3339486" cy="765791"/>
            </a:xfrm>
            <a:prstGeom prst="rect">
              <a:avLst/>
            </a:prstGeom>
          </p:spPr>
        </p:pic>
      </p:grpSp>
      <p:pic>
        <p:nvPicPr>
          <p:cNvPr id="61" name="Object 6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598511" y="2550246"/>
            <a:ext cx="402208" cy="285304"/>
          </a:xfrm>
          <a:prstGeom prst="rect">
            <a:avLst/>
          </a:prstGeom>
        </p:spPr>
      </p:pic>
      <p:pic>
        <p:nvPicPr>
          <p:cNvPr id="62" name="Object 7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357045" y="1892009"/>
            <a:ext cx="1828767" cy="503729"/>
          </a:xfrm>
          <a:prstGeom prst="rect">
            <a:avLst/>
          </a:prstGeom>
        </p:spPr>
      </p:pic>
      <p:pic>
        <p:nvPicPr>
          <p:cNvPr id="63" name="Object 7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077255" y="1892009"/>
            <a:ext cx="1628043" cy="503729"/>
          </a:xfrm>
          <a:prstGeom prst="rect">
            <a:avLst/>
          </a:prstGeom>
        </p:spPr>
      </p:pic>
      <p:pic>
        <p:nvPicPr>
          <p:cNvPr id="64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305474" y="3128019"/>
            <a:ext cx="1964262" cy="503729"/>
          </a:xfrm>
          <a:prstGeom prst="rect">
            <a:avLst/>
          </a:prstGeom>
        </p:spPr>
      </p:pic>
      <p:pic>
        <p:nvPicPr>
          <p:cNvPr id="65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131759" y="3128019"/>
            <a:ext cx="2724577" cy="503729"/>
          </a:xfrm>
          <a:prstGeom prst="rect">
            <a:avLst/>
          </a:prstGeom>
        </p:spPr>
      </p:pic>
      <p:pic>
        <p:nvPicPr>
          <p:cNvPr id="66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526959" y="4395666"/>
            <a:ext cx="1694710" cy="503729"/>
          </a:xfrm>
          <a:prstGeom prst="rect">
            <a:avLst/>
          </a:prstGeom>
        </p:spPr>
      </p:pic>
      <p:pic>
        <p:nvPicPr>
          <p:cNvPr id="67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025055" y="4405190"/>
            <a:ext cx="1548491" cy="50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9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558</Words>
  <Application>Microsoft Office PowerPoint</Application>
  <PresentationFormat>와이드스크린</PresentationFormat>
  <Paragraphs>137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맑은 고딕</vt:lpstr>
      <vt:lpstr>서울한강 장체 BL</vt:lpstr>
      <vt:lpstr>에스코어 드림 2 ExtraLight</vt:lpstr>
      <vt:lpstr>에스코어 드림 4 Regular</vt:lpstr>
      <vt:lpstr>에스코어 드림 6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동건</dc:creator>
  <cp:lastModifiedBy>dongjoon lee</cp:lastModifiedBy>
  <cp:revision>75</cp:revision>
  <dcterms:created xsi:type="dcterms:W3CDTF">2020-01-03T09:18:14Z</dcterms:created>
  <dcterms:modified xsi:type="dcterms:W3CDTF">2023-01-09T20:02:05Z</dcterms:modified>
</cp:coreProperties>
</file>